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4"/>
  </p:sldMasterIdLst>
  <p:notesMasterIdLst>
    <p:notesMasterId r:id="rId47"/>
  </p:notesMasterIdLst>
  <p:handoutMasterIdLst>
    <p:handoutMasterId r:id="rId48"/>
  </p:handoutMasterIdLst>
  <p:sldIdLst>
    <p:sldId id="399" r:id="rId5"/>
    <p:sldId id="358" r:id="rId6"/>
    <p:sldId id="359" r:id="rId7"/>
    <p:sldId id="361" r:id="rId8"/>
    <p:sldId id="362" r:id="rId9"/>
    <p:sldId id="363" r:id="rId10"/>
    <p:sldId id="402" r:id="rId11"/>
    <p:sldId id="365" r:id="rId12"/>
    <p:sldId id="367" r:id="rId13"/>
    <p:sldId id="366" r:id="rId14"/>
    <p:sldId id="368" r:id="rId15"/>
    <p:sldId id="369" r:id="rId16"/>
    <p:sldId id="371" r:id="rId17"/>
    <p:sldId id="372" r:id="rId18"/>
    <p:sldId id="373" r:id="rId19"/>
    <p:sldId id="370" r:id="rId20"/>
    <p:sldId id="374" r:id="rId21"/>
    <p:sldId id="375" r:id="rId22"/>
    <p:sldId id="383" r:id="rId23"/>
    <p:sldId id="376" r:id="rId24"/>
    <p:sldId id="377" r:id="rId25"/>
    <p:sldId id="378" r:id="rId26"/>
    <p:sldId id="379" r:id="rId27"/>
    <p:sldId id="384" r:id="rId28"/>
    <p:sldId id="385" r:id="rId29"/>
    <p:sldId id="386" r:id="rId30"/>
    <p:sldId id="380" r:id="rId31"/>
    <p:sldId id="382" r:id="rId32"/>
    <p:sldId id="387" r:id="rId33"/>
    <p:sldId id="400" r:id="rId34"/>
    <p:sldId id="401" r:id="rId35"/>
    <p:sldId id="388" r:id="rId36"/>
    <p:sldId id="389" r:id="rId37"/>
    <p:sldId id="2147480284" r:id="rId38"/>
    <p:sldId id="403" r:id="rId39"/>
    <p:sldId id="2147480283" r:id="rId40"/>
    <p:sldId id="2147480274" r:id="rId41"/>
    <p:sldId id="395" r:id="rId42"/>
    <p:sldId id="394" r:id="rId43"/>
    <p:sldId id="393" r:id="rId44"/>
    <p:sldId id="397" r:id="rId45"/>
    <p:sldId id="2147480285" r:id="rId46"/>
  </p:sldIdLst>
  <p:sldSz cx="9144000" cy="5143500" type="screen16x9"/>
  <p:notesSz cx="6858000" cy="9144000"/>
  <p:embeddedFontLst>
    <p:embeddedFont>
      <p:font typeface="Acer Foco" panose="020B0604050202020203" pitchFamily="34" charset="0"/>
      <p:regular r:id="rId49"/>
      <p:bold r:id="rId50"/>
      <p:italic r:id="rId51"/>
      <p:boldItalic r:id="rId52"/>
    </p:embeddedFont>
    <p:embeddedFont>
      <p:font typeface="Acer Foco Black" panose="020B0904050202020203" pitchFamily="34" charset="0"/>
      <p:regular r:id="rId53"/>
      <p:bold r:id="rId54"/>
      <p:italic r:id="rId55"/>
      <p:boldItalic r:id="rId56"/>
    </p:embeddedFont>
    <p:embeddedFont>
      <p:font typeface="Acer Foco Light" panose="020B0404050202020203" pitchFamily="34" charset="0"/>
      <p:regular r:id="rId57"/>
      <p:bold r:id="rId58"/>
      <p:italic r:id="rId59"/>
      <p:boldItalic r:id="rId60"/>
    </p:embeddedFont>
    <p:embeddedFont>
      <p:font typeface="Acer Foco Semibold" panose="020B0604050202020203" pitchFamily="34" charset="0"/>
      <p:regular r:id="rId61"/>
      <p:bold r:id="rId62"/>
      <p:italic r:id="rId63"/>
      <p:boldItalic r:id="rId64"/>
    </p:embeddedFont>
    <p:embeddedFont>
      <p:font typeface="Helvetica" panose="020B0604020202020204" pitchFamily="34" charset="0"/>
      <p:regular r:id="rId65"/>
      <p:bold r:id="rId66"/>
      <p:italic r:id="rId67"/>
      <p:boldItalic r:id="rId68"/>
    </p:embeddedFont>
    <p:embeddedFont>
      <p:font typeface="Trebuchet MS" panose="020B0603020202020204" pitchFamily="34" charset="0"/>
      <p:regular r:id="rId69"/>
      <p:bold r:id="rId70"/>
      <p:italic r:id="rId71"/>
      <p:boldItalic r:id="rId72"/>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2E49229-7EC6-E507-9FD5-65203D8B1579}" name="So, Nandia" initials="NS" userId="S::Nandia.So@acer.com::cfa824d9-ccd4-4e4c-ad5c-8ae7cbca38e2" providerId="AD"/>
  <p188:author id="{C3FAE94A-1853-B27D-8ADE-55D696D1EDB4}" name="Richard Tunbridge" initials="RT" userId="bca1d5ff44f3cb7e"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26FB9"/>
    <a:srgbClr val="00B0F0"/>
    <a:srgbClr val="58B395"/>
    <a:srgbClr val="60952F"/>
    <a:srgbClr val="53762C"/>
    <a:srgbClr val="CEC8E7"/>
    <a:srgbClr val="E6F4D9"/>
    <a:srgbClr val="CCE7B3"/>
    <a:srgbClr val="A1DCBE"/>
    <a:srgbClr val="C5E8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34D030-38E7-45B5-AF52-5E58A14A2E28}" v="16" dt="2024-04-26T06:12:53.522"/>
  </p1510:revLst>
</p1510:revInfo>
</file>

<file path=ppt/tableStyles.xml><?xml version="1.0" encoding="utf-8"?>
<a:tblStyleLst xmlns:a="http://schemas.openxmlformats.org/drawingml/2006/main" def="{5C22544A-7EE6-4342-B048-85BDC9FD1C3A}">
  <a:tblStyle styleId="{4C3C2611-4C71-4FC5-86AE-919BDF0F9419}" styleName="">
    <a:tblBg/>
    <a:wholeTbl>
      <a:tcTxStyle b="off" i="off">
        <a:font>
          <a:latin typeface="Acer Foco"/>
          <a:ea typeface="Acer Foco"/>
          <a:cs typeface="Acer Foco"/>
        </a:font>
        <a:srgbClr val="000000"/>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D7E9CD"/>
          </a:solidFill>
        </a:fill>
      </a:tcStyle>
    </a:wholeTbl>
    <a:band2H>
      <a:tcTxStyle/>
      <a:tcStyle>
        <a:tcBdr/>
        <a:fill>
          <a:solidFill>
            <a:srgbClr val="ECF4E8"/>
          </a:solidFill>
        </a:fill>
      </a:tcStyle>
    </a:band2H>
    <a:firstCol>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1"/>
          </a:solidFill>
        </a:fill>
      </a:tcStyle>
    </a:firstCol>
    <a:la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381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1"/>
          </a:solidFill>
        </a:fill>
      </a:tcStyle>
    </a:lastRow>
    <a:fir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381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Acer Foco"/>
          <a:ea typeface="Acer Foco"/>
          <a:cs typeface="Acer Foco"/>
        </a:font>
        <a:srgbClr val="000000"/>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F3F3F3"/>
          </a:solidFill>
        </a:fill>
      </a:tcStyle>
    </a:wholeTbl>
    <a:band2H>
      <a:tcTxStyle/>
      <a:tcStyle>
        <a:tcBdr/>
        <a:fill>
          <a:solidFill>
            <a:srgbClr val="F9F9F9"/>
          </a:solidFill>
        </a:fill>
      </a:tcStyle>
    </a:band2H>
    <a:firstCol>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3"/>
          </a:solidFill>
        </a:fill>
      </a:tcStyle>
    </a:firstCol>
    <a:la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381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3"/>
          </a:solidFill>
        </a:fill>
      </a:tcStyle>
    </a:lastRow>
    <a:fir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381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3"/>
          </a:solidFill>
        </a:fill>
      </a:tcStyle>
    </a:firstRow>
  </a:tblStyle>
  <a:tblStyle styleId="{EEE7283C-3CF3-47DC-8721-378D4A62B228}" styleName="">
    <a:tblBg/>
    <a:wholeTbl>
      <a:tcTxStyle b="off" i="off">
        <a:font>
          <a:latin typeface="Acer Foco"/>
          <a:ea typeface="Acer Foco"/>
          <a:cs typeface="Acer Foco"/>
        </a:font>
        <a:srgbClr val="000000"/>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EBF5CC"/>
          </a:solidFill>
        </a:fill>
      </a:tcStyle>
    </a:wholeTbl>
    <a:band2H>
      <a:tcTxStyle/>
      <a:tcStyle>
        <a:tcBdr/>
        <a:fill>
          <a:solidFill>
            <a:srgbClr val="F5FAE7"/>
          </a:solidFill>
        </a:fill>
      </a:tcStyle>
    </a:band2H>
    <a:firstCol>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6"/>
          </a:solidFill>
        </a:fill>
      </a:tcStyle>
    </a:firstCol>
    <a:la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381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6"/>
          </a:solidFill>
        </a:fill>
      </a:tcStyle>
    </a:lastRow>
    <a:fir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381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Acer Foco"/>
          <a:ea typeface="Acer Foco"/>
          <a:cs typeface="Acer Foco"/>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2">
              <a:lumOff val="44000"/>
            </a:schemeClr>
          </a:solidFill>
        </a:fill>
      </a:tcStyle>
    </a:band2H>
    <a:firstCol>
      <a:tcTxStyle b="on" i="off">
        <a:font>
          <a:latin typeface="Acer Foco"/>
          <a:ea typeface="Acer Foco"/>
          <a:cs typeface="Acer Foco"/>
        </a:font>
        <a:schemeClr val="accent2">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cer Foco"/>
          <a:ea typeface="Acer Foco"/>
          <a:cs typeface="Acer Foco"/>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2">
              <a:lumOff val="44000"/>
            </a:schemeClr>
          </a:solidFill>
        </a:fill>
      </a:tcStyle>
    </a:lastRow>
    <a:firstRow>
      <a:tcTxStyle b="on" i="off">
        <a:font>
          <a:latin typeface="Acer Foco"/>
          <a:ea typeface="Acer Foco"/>
          <a:cs typeface="Acer Foco"/>
        </a:font>
        <a:schemeClr val="accent2">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cer Foco"/>
          <a:ea typeface="Acer Foco"/>
          <a:cs typeface="Acer Foco"/>
        </a:font>
        <a:srgbClr val="000000"/>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000000"/>
          </a:solidFill>
        </a:fill>
      </a:tcStyle>
    </a:firstCol>
    <a:la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38100" cap="flat">
              <a:solidFill>
                <a:schemeClr val="accent2">
                  <a:lumOff val="44000"/>
                </a:schemeClr>
              </a:solidFill>
              <a:prstDash val="solid"/>
              <a:round/>
            </a:ln>
          </a:top>
          <a:bottom>
            <a:ln w="127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000000"/>
          </a:solidFill>
        </a:fill>
      </a:tcStyle>
    </a:lastRow>
    <a:firstRow>
      <a:tcTxStyle b="on" i="off">
        <a:font>
          <a:latin typeface="Acer Foco"/>
          <a:ea typeface="Acer Foco"/>
          <a:cs typeface="Acer Foco"/>
        </a:font>
        <a:schemeClr val="accent2">
          <a:lumOff val="44000"/>
        </a:schemeClr>
      </a:tcTxStyle>
      <a:tcStyle>
        <a:tcBdr>
          <a:left>
            <a:ln w="12700" cap="flat">
              <a:solidFill>
                <a:schemeClr val="accent2">
                  <a:lumOff val="44000"/>
                </a:schemeClr>
              </a:solidFill>
              <a:prstDash val="solid"/>
              <a:round/>
            </a:ln>
          </a:left>
          <a:right>
            <a:ln w="12700" cap="flat">
              <a:solidFill>
                <a:schemeClr val="accent2">
                  <a:lumOff val="44000"/>
                </a:schemeClr>
              </a:solidFill>
              <a:prstDash val="solid"/>
              <a:round/>
            </a:ln>
          </a:right>
          <a:top>
            <a:ln w="12700" cap="flat">
              <a:solidFill>
                <a:schemeClr val="accent2">
                  <a:lumOff val="44000"/>
                </a:schemeClr>
              </a:solidFill>
              <a:prstDash val="solid"/>
              <a:round/>
            </a:ln>
          </a:top>
          <a:bottom>
            <a:ln w="38100" cap="flat">
              <a:solidFill>
                <a:schemeClr val="accent2">
                  <a:lumOff val="44000"/>
                </a:schemeClr>
              </a:solidFill>
              <a:prstDash val="solid"/>
              <a:round/>
            </a:ln>
          </a:bottom>
          <a:insideH>
            <a:ln w="12700" cap="flat">
              <a:solidFill>
                <a:schemeClr val="accent2">
                  <a:lumOff val="44000"/>
                </a:schemeClr>
              </a:solidFill>
              <a:prstDash val="solid"/>
              <a:round/>
            </a:ln>
          </a:insideH>
          <a:insideV>
            <a:ln w="12700" cap="flat">
              <a:solidFill>
                <a:schemeClr val="accent2">
                  <a:lumOff val="44000"/>
                </a:schemeClr>
              </a:solidFill>
              <a:prstDash val="solid"/>
              <a:round/>
            </a:ln>
          </a:insideV>
        </a:tcBdr>
        <a:fill>
          <a:solidFill>
            <a:srgbClr val="000000"/>
          </a:solid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CAF9ED-07DC-4A11-8D7F-57B35C25682E}" styleName="中等深淺樣式 1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334" autoAdjust="0"/>
    <p:restoredTop sz="94886" autoAdjust="0"/>
  </p:normalViewPr>
  <p:slideViewPr>
    <p:cSldViewPr snapToGrid="0" snapToObjects="1">
      <p:cViewPr varScale="1">
        <p:scale>
          <a:sx n="134" d="100"/>
          <a:sy n="134" d="100"/>
        </p:scale>
        <p:origin x="474" y="114"/>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132" d="100"/>
          <a:sy n="132" d="100"/>
        </p:scale>
        <p:origin x="4152" y="1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notesMaster" Target="notesMasters/notesMaster1.xml"/><Relationship Id="rId63" Type="http://schemas.openxmlformats.org/officeDocument/2006/relationships/font" Target="fonts/font15.fntdata"/><Relationship Id="rId68" Type="http://schemas.openxmlformats.org/officeDocument/2006/relationships/font" Target="fonts/font20.fntdata"/><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font" Target="fonts/font18.fntdata"/><Relationship Id="rId74" Type="http://schemas.openxmlformats.org/officeDocument/2006/relationships/viewProps" Target="viewProps.xml"/><Relationship Id="rId79" Type="http://schemas.microsoft.com/office/2018/10/relationships/authors" Target="authors.xml"/><Relationship Id="rId5" Type="http://schemas.openxmlformats.org/officeDocument/2006/relationships/slide" Target="slides/slide1.xml"/><Relationship Id="rId61" Type="http://schemas.openxmlformats.org/officeDocument/2006/relationships/font" Target="fonts/font13.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56" Type="http://schemas.openxmlformats.org/officeDocument/2006/relationships/font" Target="fonts/font8.fntdata"/><Relationship Id="rId64" Type="http://schemas.openxmlformats.org/officeDocument/2006/relationships/font" Target="fonts/font16.fntdata"/><Relationship Id="rId69" Type="http://schemas.openxmlformats.org/officeDocument/2006/relationships/font" Target="fonts/font21.fntdata"/><Relationship Id="rId77"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font" Target="fonts/font3.fntdata"/><Relationship Id="rId72" Type="http://schemas.openxmlformats.org/officeDocument/2006/relationships/font" Target="fonts/font24.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11.fntdata"/><Relationship Id="rId67" Type="http://schemas.openxmlformats.org/officeDocument/2006/relationships/font" Target="fonts/font19.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6.fntdata"/><Relationship Id="rId62" Type="http://schemas.openxmlformats.org/officeDocument/2006/relationships/font" Target="fonts/font14.fntdata"/><Relationship Id="rId70" Type="http://schemas.openxmlformats.org/officeDocument/2006/relationships/font" Target="fonts/font22.fntdata"/><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font" Target="fonts/font17.fntdata"/><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font" Target="fonts/font2.fntdata"/><Relationship Id="rId55" Type="http://schemas.openxmlformats.org/officeDocument/2006/relationships/font" Target="fonts/font7.fntdata"/><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font" Target="fonts/font23.fntdata"/><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 Nandia" userId="cfa824d9-ccd4-4e4c-ad5c-8ae7cbca38e2" providerId="ADAL" clId="{0634D030-38E7-45B5-AF52-5E58A14A2E28}"/>
    <pc:docChg chg="custSel modSld">
      <pc:chgData name="So, Nandia" userId="cfa824d9-ccd4-4e4c-ad5c-8ae7cbca38e2" providerId="ADAL" clId="{0634D030-38E7-45B5-AF52-5E58A14A2E28}" dt="2024-04-26T06:13:06.897" v="22" actId="1076"/>
      <pc:docMkLst>
        <pc:docMk/>
      </pc:docMkLst>
      <pc:sldChg chg="addSp delSp modSp mod">
        <pc:chgData name="So, Nandia" userId="cfa824d9-ccd4-4e4c-ad5c-8ae7cbca38e2" providerId="ADAL" clId="{0634D030-38E7-45B5-AF52-5E58A14A2E28}" dt="2024-04-26T06:13:06.897" v="22" actId="1076"/>
        <pc:sldMkLst>
          <pc:docMk/>
          <pc:sldMk cId="0" sldId="2147480274"/>
        </pc:sldMkLst>
        <pc:spChg chg="mod">
          <ac:chgData name="So, Nandia" userId="cfa824d9-ccd4-4e4c-ad5c-8ae7cbca38e2" providerId="ADAL" clId="{0634D030-38E7-45B5-AF52-5E58A14A2E28}" dt="2024-04-26T06:12:59.584" v="21" actId="1076"/>
          <ac:spMkLst>
            <pc:docMk/>
            <pc:sldMk cId="0" sldId="2147480274"/>
            <ac:spMk id="4" creationId="{C37FD6D1-31D3-92D0-1EBB-2060DD3539A7}"/>
          </ac:spMkLst>
        </pc:spChg>
        <pc:spChg chg="mod">
          <ac:chgData name="So, Nandia" userId="cfa824d9-ccd4-4e4c-ad5c-8ae7cbca38e2" providerId="ADAL" clId="{0634D030-38E7-45B5-AF52-5E58A14A2E28}" dt="2024-04-26T06:12:53.522" v="20" actId="1076"/>
          <ac:spMkLst>
            <pc:docMk/>
            <pc:sldMk cId="0" sldId="2147480274"/>
            <ac:spMk id="5" creationId="{07C6A977-DF2B-B531-357E-C91BA46D751E}"/>
          </ac:spMkLst>
        </pc:spChg>
        <pc:spChg chg="del">
          <ac:chgData name="So, Nandia" userId="cfa824d9-ccd4-4e4c-ad5c-8ae7cbca38e2" providerId="ADAL" clId="{0634D030-38E7-45B5-AF52-5E58A14A2E28}" dt="2024-04-26T06:12:44.418" v="17" actId="478"/>
          <ac:spMkLst>
            <pc:docMk/>
            <pc:sldMk cId="0" sldId="2147480274"/>
            <ac:spMk id="9" creationId="{2D5078F4-FE9D-FB7F-5376-8FE514EDF91B}"/>
          </ac:spMkLst>
        </pc:spChg>
        <pc:spChg chg="mod">
          <ac:chgData name="So, Nandia" userId="cfa824d9-ccd4-4e4c-ad5c-8ae7cbca38e2" providerId="ADAL" clId="{0634D030-38E7-45B5-AF52-5E58A14A2E28}" dt="2024-04-26T06:13:06.897" v="22" actId="1076"/>
          <ac:spMkLst>
            <pc:docMk/>
            <pc:sldMk cId="0" sldId="2147480274"/>
            <ac:spMk id="22" creationId="{18608ABF-1E5E-C24A-D0B3-4F282930FA25}"/>
          </ac:spMkLst>
        </pc:spChg>
        <pc:spChg chg="mod">
          <ac:chgData name="So, Nandia" userId="cfa824d9-ccd4-4e4c-ad5c-8ae7cbca38e2" providerId="ADAL" clId="{0634D030-38E7-45B5-AF52-5E58A14A2E28}" dt="2024-04-26T06:12:53.522" v="20" actId="1076"/>
          <ac:spMkLst>
            <pc:docMk/>
            <pc:sldMk cId="0" sldId="2147480274"/>
            <ac:spMk id="44037" creationId="{A5EBF683-A3A8-EC75-E257-2B0957ECE8AF}"/>
          </ac:spMkLst>
        </pc:spChg>
        <pc:spChg chg="del">
          <ac:chgData name="So, Nandia" userId="cfa824d9-ccd4-4e4c-ad5c-8ae7cbca38e2" providerId="ADAL" clId="{0634D030-38E7-45B5-AF52-5E58A14A2E28}" dt="2024-04-26T06:12:46.239" v="18" actId="478"/>
          <ac:spMkLst>
            <pc:docMk/>
            <pc:sldMk cId="0" sldId="2147480274"/>
            <ac:spMk id="44038" creationId="{03673858-ED17-C6E2-4DA2-D286A5088E1D}"/>
          </ac:spMkLst>
        </pc:spChg>
        <pc:spChg chg="mod">
          <ac:chgData name="So, Nandia" userId="cfa824d9-ccd4-4e4c-ad5c-8ae7cbca38e2" providerId="ADAL" clId="{0634D030-38E7-45B5-AF52-5E58A14A2E28}" dt="2024-04-26T06:12:53.522" v="20" actId="1076"/>
          <ac:spMkLst>
            <pc:docMk/>
            <pc:sldMk cId="0" sldId="2147480274"/>
            <ac:spMk id="44064" creationId="{9882C2B1-3A86-2A3D-F40A-6B56438B9DF7}"/>
          </ac:spMkLst>
        </pc:spChg>
        <pc:spChg chg="del mod">
          <ac:chgData name="So, Nandia" userId="cfa824d9-ccd4-4e4c-ad5c-8ae7cbca38e2" providerId="ADAL" clId="{0634D030-38E7-45B5-AF52-5E58A14A2E28}" dt="2024-04-26T06:12:31.506" v="9" actId="478"/>
          <ac:spMkLst>
            <pc:docMk/>
            <pc:sldMk cId="0" sldId="2147480274"/>
            <ac:spMk id="44066" creationId="{13CE40FE-D531-3A47-36C8-2F2217EDCF4E}"/>
          </ac:spMkLst>
        </pc:spChg>
        <pc:spChg chg="del mod">
          <ac:chgData name="So, Nandia" userId="cfa824d9-ccd4-4e4c-ad5c-8ae7cbca38e2" providerId="ADAL" clId="{0634D030-38E7-45B5-AF52-5E58A14A2E28}" dt="2024-04-26T06:12:33.084" v="10" actId="478"/>
          <ac:spMkLst>
            <pc:docMk/>
            <pc:sldMk cId="0" sldId="2147480274"/>
            <ac:spMk id="44068" creationId="{B5625B12-FB20-3EDD-88C8-051735407657}"/>
          </ac:spMkLst>
        </pc:spChg>
        <pc:spChg chg="del mod">
          <ac:chgData name="So, Nandia" userId="cfa824d9-ccd4-4e4c-ad5c-8ae7cbca38e2" providerId="ADAL" clId="{0634D030-38E7-45B5-AF52-5E58A14A2E28}" dt="2024-04-26T06:12:34.643" v="11" actId="478"/>
          <ac:spMkLst>
            <pc:docMk/>
            <pc:sldMk cId="0" sldId="2147480274"/>
            <ac:spMk id="44070" creationId="{8B7935E2-A4C1-5DED-2615-5BA3441E302F}"/>
          </ac:spMkLst>
        </pc:spChg>
        <pc:grpChg chg="add del mod">
          <ac:chgData name="So, Nandia" userId="cfa824d9-ccd4-4e4c-ad5c-8ae7cbca38e2" providerId="ADAL" clId="{0634D030-38E7-45B5-AF52-5E58A14A2E28}" dt="2024-04-26T06:12:53.522" v="20" actId="1076"/>
          <ac:grpSpMkLst>
            <pc:docMk/>
            <pc:sldMk cId="0" sldId="2147480274"/>
            <ac:grpSpMk id="3" creationId="{87BF7695-10E9-00DC-0D48-29856ED4297A}"/>
          </ac:grpSpMkLst>
        </pc:grpChg>
        <pc:grpChg chg="mod">
          <ac:chgData name="So, Nandia" userId="cfa824d9-ccd4-4e4c-ad5c-8ae7cbca38e2" providerId="ADAL" clId="{0634D030-38E7-45B5-AF52-5E58A14A2E28}" dt="2024-04-26T06:12:53.522" v="20" actId="1076"/>
          <ac:grpSpMkLst>
            <pc:docMk/>
            <pc:sldMk cId="0" sldId="2147480274"/>
            <ac:grpSpMk id="12" creationId="{5B095633-9F1D-DA41-9F39-7A4AE3923DBD}"/>
          </ac:grpSpMkLst>
        </pc:grpChg>
        <pc:grpChg chg="del mod">
          <ac:chgData name="So, Nandia" userId="cfa824d9-ccd4-4e4c-ad5c-8ae7cbca38e2" providerId="ADAL" clId="{0634D030-38E7-45B5-AF52-5E58A14A2E28}" dt="2024-04-26T06:12:33.084" v="10" actId="478"/>
          <ac:grpSpMkLst>
            <pc:docMk/>
            <pc:sldMk cId="0" sldId="2147480274"/>
            <ac:grpSpMk id="19" creationId="{67DC16EE-23C6-CDCC-1CAD-7EF1852EB4E2}"/>
          </ac:grpSpMkLst>
        </pc:grpChg>
        <pc:grpChg chg="mod">
          <ac:chgData name="So, Nandia" userId="cfa824d9-ccd4-4e4c-ad5c-8ae7cbca38e2" providerId="ADAL" clId="{0634D030-38E7-45B5-AF52-5E58A14A2E28}" dt="2024-04-26T06:12:53.522" v="20" actId="1076"/>
          <ac:grpSpMkLst>
            <pc:docMk/>
            <pc:sldMk cId="0" sldId="2147480274"/>
            <ac:grpSpMk id="24" creationId="{16D59768-EA3F-1E18-7D87-C0C1B169E198}"/>
          </ac:grpSpMkLst>
        </pc:grpChg>
        <pc:grpChg chg="del mod">
          <ac:chgData name="So, Nandia" userId="cfa824d9-ccd4-4e4c-ad5c-8ae7cbca38e2" providerId="ADAL" clId="{0634D030-38E7-45B5-AF52-5E58A14A2E28}" dt="2024-04-26T06:12:40.413" v="15" actId="478"/>
          <ac:grpSpMkLst>
            <pc:docMk/>
            <pc:sldMk cId="0" sldId="2147480274"/>
            <ac:grpSpMk id="25" creationId="{63782711-4DD2-E0CD-210C-3D6E464B744B}"/>
          </ac:grpSpMkLst>
        </pc:grpChg>
        <pc:grpChg chg="del mod">
          <ac:chgData name="So, Nandia" userId="cfa824d9-ccd4-4e4c-ad5c-8ae7cbca38e2" providerId="ADAL" clId="{0634D030-38E7-45B5-AF52-5E58A14A2E28}" dt="2024-04-26T06:12:24.991" v="5" actId="478"/>
          <ac:grpSpMkLst>
            <pc:docMk/>
            <pc:sldMk cId="0" sldId="2147480274"/>
            <ac:grpSpMk id="27" creationId="{0A997886-32C1-89AE-3408-F4406F59ED48}"/>
          </ac:grpSpMkLst>
        </pc:grpChg>
        <pc:grpChg chg="mod">
          <ac:chgData name="So, Nandia" userId="cfa824d9-ccd4-4e4c-ad5c-8ae7cbca38e2" providerId="ADAL" clId="{0634D030-38E7-45B5-AF52-5E58A14A2E28}" dt="2024-04-26T06:12:53.522" v="20" actId="1076"/>
          <ac:grpSpMkLst>
            <pc:docMk/>
            <pc:sldMk cId="0" sldId="2147480274"/>
            <ac:grpSpMk id="28" creationId="{600ED527-F27F-E9DD-5302-6E4DACED0355}"/>
          </ac:grpSpMkLst>
        </pc:grpChg>
        <pc:grpChg chg="del mod">
          <ac:chgData name="So, Nandia" userId="cfa824d9-ccd4-4e4c-ad5c-8ae7cbca38e2" providerId="ADAL" clId="{0634D030-38E7-45B5-AF52-5E58A14A2E28}" dt="2024-04-26T06:12:24.250" v="4" actId="478"/>
          <ac:grpSpMkLst>
            <pc:docMk/>
            <pc:sldMk cId="0" sldId="2147480274"/>
            <ac:grpSpMk id="44053" creationId="{74D17D6B-7639-0FC6-5245-96FC102269AE}"/>
          </ac:grpSpMkLst>
        </pc:grpChg>
        <pc:grpChg chg="del mod">
          <ac:chgData name="So, Nandia" userId="cfa824d9-ccd4-4e4c-ad5c-8ae7cbca38e2" providerId="ADAL" clId="{0634D030-38E7-45B5-AF52-5E58A14A2E28}" dt="2024-04-26T06:12:28.908" v="8" actId="478"/>
          <ac:grpSpMkLst>
            <pc:docMk/>
            <pc:sldMk cId="0" sldId="2147480274"/>
            <ac:grpSpMk id="44055" creationId="{ED2D040F-409C-6BD4-1FB3-B2A70138D65B}"/>
          </ac:grpSpMkLst>
        </pc:grpChg>
        <pc:picChg chg="mod">
          <ac:chgData name="So, Nandia" userId="cfa824d9-ccd4-4e4c-ad5c-8ae7cbca38e2" providerId="ADAL" clId="{0634D030-38E7-45B5-AF52-5E58A14A2E28}" dt="2024-04-26T06:12:53.522" v="20" actId="1076"/>
          <ac:picMkLst>
            <pc:docMk/>
            <pc:sldMk cId="0" sldId="2147480274"/>
            <ac:picMk id="2" creationId="{84460B42-73BC-6AF1-C7F5-980D2FEFEF66}"/>
          </ac:picMkLst>
        </pc:picChg>
        <pc:picChg chg="mod">
          <ac:chgData name="So, Nandia" userId="cfa824d9-ccd4-4e4c-ad5c-8ae7cbca38e2" providerId="ADAL" clId="{0634D030-38E7-45B5-AF52-5E58A14A2E28}" dt="2024-04-26T06:12:53.522" v="20" actId="1076"/>
          <ac:picMkLst>
            <pc:docMk/>
            <pc:sldMk cId="0" sldId="2147480274"/>
            <ac:picMk id="6" creationId="{F6759E46-40B7-1EED-018D-12D35D0AD829}"/>
          </ac:picMkLst>
        </pc:picChg>
        <pc:picChg chg="del">
          <ac:chgData name="So, Nandia" userId="cfa824d9-ccd4-4e4c-ad5c-8ae7cbca38e2" providerId="ADAL" clId="{0634D030-38E7-45B5-AF52-5E58A14A2E28}" dt="2024-04-26T06:12:20.227" v="1" actId="478"/>
          <ac:picMkLst>
            <pc:docMk/>
            <pc:sldMk cId="0" sldId="2147480274"/>
            <ac:picMk id="8" creationId="{486A2F96-5BAE-6158-DA5A-B628467448E4}"/>
          </ac:picMkLst>
        </pc:picChg>
        <pc:picChg chg="del">
          <ac:chgData name="So, Nandia" userId="cfa824d9-ccd4-4e4c-ad5c-8ae7cbca38e2" providerId="ADAL" clId="{0634D030-38E7-45B5-AF52-5E58A14A2E28}" dt="2024-04-26T06:12:13.752" v="0" actId="478"/>
          <ac:picMkLst>
            <pc:docMk/>
            <pc:sldMk cId="0" sldId="2147480274"/>
            <ac:picMk id="11" creationId="{0FBDE354-03EC-E99B-D99B-CE6E7583BB37}"/>
          </ac:picMkLst>
        </pc:picChg>
        <pc:picChg chg="mod">
          <ac:chgData name="So, Nandia" userId="cfa824d9-ccd4-4e4c-ad5c-8ae7cbca38e2" providerId="ADAL" clId="{0634D030-38E7-45B5-AF52-5E58A14A2E28}" dt="2024-04-26T06:12:53.522" v="20" actId="1076"/>
          <ac:picMkLst>
            <pc:docMk/>
            <pc:sldMk cId="0" sldId="2147480274"/>
            <ac:picMk id="16" creationId="{5E36A287-9C77-F497-F20A-D972C8FBA765}"/>
          </ac:picMkLst>
        </pc:picChg>
        <pc:picChg chg="mod">
          <ac:chgData name="So, Nandia" userId="cfa824d9-ccd4-4e4c-ad5c-8ae7cbca38e2" providerId="ADAL" clId="{0634D030-38E7-45B5-AF52-5E58A14A2E28}" dt="2024-04-26T06:12:53.522" v="20" actId="1076"/>
          <ac:picMkLst>
            <pc:docMk/>
            <pc:sldMk cId="0" sldId="2147480274"/>
            <ac:picMk id="20" creationId="{FAD65827-8A5A-E57B-18C5-9D84747CFE4D}"/>
          </ac:picMkLst>
        </pc:picChg>
        <pc:picChg chg="mod">
          <ac:chgData name="So, Nandia" userId="cfa824d9-ccd4-4e4c-ad5c-8ae7cbca38e2" providerId="ADAL" clId="{0634D030-38E7-45B5-AF52-5E58A14A2E28}" dt="2024-04-26T06:12:53.522" v="20" actId="1076"/>
          <ac:picMkLst>
            <pc:docMk/>
            <pc:sldMk cId="0" sldId="2147480274"/>
            <ac:picMk id="23" creationId="{7857F412-69D6-CA1B-57CA-C6B648635F79}"/>
          </ac:picMkLst>
        </pc:picChg>
        <pc:picChg chg="del mod">
          <ac:chgData name="So, Nandia" userId="cfa824d9-ccd4-4e4c-ad5c-8ae7cbca38e2" providerId="ADAL" clId="{0634D030-38E7-45B5-AF52-5E58A14A2E28}" dt="2024-04-26T06:12:24.991" v="5" actId="478"/>
          <ac:picMkLst>
            <pc:docMk/>
            <pc:sldMk cId="0" sldId="2147480274"/>
            <ac:picMk id="26" creationId="{9C8054C3-8549-A3E8-FE3B-C93479E7E5F5}"/>
          </ac:picMkLst>
        </pc:picChg>
        <pc:picChg chg="mod">
          <ac:chgData name="So, Nandia" userId="cfa824d9-ccd4-4e4c-ad5c-8ae7cbca38e2" providerId="ADAL" clId="{0634D030-38E7-45B5-AF52-5E58A14A2E28}" dt="2024-04-26T06:12:53.522" v="20" actId="1076"/>
          <ac:picMkLst>
            <pc:docMk/>
            <pc:sldMk cId="0" sldId="2147480274"/>
            <ac:picMk id="29" creationId="{DC956329-29F5-192F-F851-3243F3584A8A}"/>
          </ac:picMkLst>
        </pc:picChg>
        <pc:picChg chg="mod">
          <ac:chgData name="So, Nandia" userId="cfa824d9-ccd4-4e4c-ad5c-8ae7cbca38e2" providerId="ADAL" clId="{0634D030-38E7-45B5-AF52-5E58A14A2E28}" dt="2024-04-26T06:12:53.522" v="20" actId="1076"/>
          <ac:picMkLst>
            <pc:docMk/>
            <pc:sldMk cId="0" sldId="2147480274"/>
            <ac:picMk id="30" creationId="{958926A6-AF15-312E-8AC0-457E088780D8}"/>
          </ac:picMkLst>
        </pc:picChg>
        <pc:picChg chg="mod">
          <ac:chgData name="So, Nandia" userId="cfa824d9-ccd4-4e4c-ad5c-8ae7cbca38e2" providerId="ADAL" clId="{0634D030-38E7-45B5-AF52-5E58A14A2E28}" dt="2024-04-26T06:12:53.522" v="20" actId="1076"/>
          <ac:picMkLst>
            <pc:docMk/>
            <pc:sldMk cId="0" sldId="2147480274"/>
            <ac:picMk id="31" creationId="{798A105A-F7F5-EA1E-1832-7EE44130CA8B}"/>
          </ac:picMkLst>
        </pc:picChg>
        <pc:picChg chg="mod">
          <ac:chgData name="So, Nandia" userId="cfa824d9-ccd4-4e4c-ad5c-8ae7cbca38e2" providerId="ADAL" clId="{0634D030-38E7-45B5-AF52-5E58A14A2E28}" dt="2024-04-26T06:12:53.522" v="20" actId="1076"/>
          <ac:picMkLst>
            <pc:docMk/>
            <pc:sldMk cId="0" sldId="2147480274"/>
            <ac:picMk id="32" creationId="{2EEF57FA-C6FB-3540-039E-3A0738744B29}"/>
          </ac:picMkLst>
        </pc:picChg>
        <pc:picChg chg="del mod">
          <ac:chgData name="So, Nandia" userId="cfa824d9-ccd4-4e4c-ad5c-8ae7cbca38e2" providerId="ADAL" clId="{0634D030-38E7-45B5-AF52-5E58A14A2E28}" dt="2024-04-26T06:12:41.152" v="16" actId="478"/>
          <ac:picMkLst>
            <pc:docMk/>
            <pc:sldMk cId="0" sldId="2147480274"/>
            <ac:picMk id="33" creationId="{0CCBE952-24F5-70E3-055A-E516EA459B0A}"/>
          </ac:picMkLst>
        </pc:picChg>
        <pc:picChg chg="del mod">
          <ac:chgData name="So, Nandia" userId="cfa824d9-ccd4-4e4c-ad5c-8ae7cbca38e2" providerId="ADAL" clId="{0634D030-38E7-45B5-AF52-5E58A14A2E28}" dt="2024-04-26T06:12:39.493" v="14" actId="478"/>
          <ac:picMkLst>
            <pc:docMk/>
            <pc:sldMk cId="0" sldId="2147480274"/>
            <ac:picMk id="34" creationId="{366AD761-AB95-95B2-74E6-9C2FCBF984CA}"/>
          </ac:picMkLst>
        </pc:picChg>
        <pc:picChg chg="del mod">
          <ac:chgData name="So, Nandia" userId="cfa824d9-ccd4-4e4c-ad5c-8ae7cbca38e2" providerId="ADAL" clId="{0634D030-38E7-45B5-AF52-5E58A14A2E28}" dt="2024-04-26T06:12:40.413" v="15" actId="478"/>
          <ac:picMkLst>
            <pc:docMk/>
            <pc:sldMk cId="0" sldId="2147480274"/>
            <ac:picMk id="35" creationId="{3F61ED58-F993-C4A3-BAD2-DD070B233DC4}"/>
          </ac:picMkLst>
        </pc:picChg>
        <pc:picChg chg="del">
          <ac:chgData name="So, Nandia" userId="cfa824d9-ccd4-4e4c-ad5c-8ae7cbca38e2" providerId="ADAL" clId="{0634D030-38E7-45B5-AF52-5E58A14A2E28}" dt="2024-04-26T06:12:36.736" v="12" actId="478"/>
          <ac:picMkLst>
            <pc:docMk/>
            <pc:sldMk cId="0" sldId="2147480274"/>
            <ac:picMk id="36" creationId="{F28F4270-E2A1-DD6A-AC42-77DEF57E83D8}"/>
          </ac:picMkLst>
        </pc:picChg>
        <pc:picChg chg="del mod">
          <ac:chgData name="So, Nandia" userId="cfa824d9-ccd4-4e4c-ad5c-8ae7cbca38e2" providerId="ADAL" clId="{0634D030-38E7-45B5-AF52-5E58A14A2E28}" dt="2024-04-26T06:12:37.835" v="13" actId="478"/>
          <ac:picMkLst>
            <pc:docMk/>
            <pc:sldMk cId="0" sldId="2147480274"/>
            <ac:picMk id="37" creationId="{DE919252-026E-6662-69BA-64E5D5CADFDD}"/>
          </ac:picMkLst>
        </pc:picChg>
        <pc:picChg chg="mod">
          <ac:chgData name="So, Nandia" userId="cfa824d9-ccd4-4e4c-ad5c-8ae7cbca38e2" providerId="ADAL" clId="{0634D030-38E7-45B5-AF52-5E58A14A2E28}" dt="2024-04-26T06:12:53.522" v="20" actId="1076"/>
          <ac:picMkLst>
            <pc:docMk/>
            <pc:sldMk cId="0" sldId="2147480274"/>
            <ac:picMk id="44051" creationId="{4F679E17-34EB-B6A8-70CB-B6BA7E7086D4}"/>
          </ac:picMkLst>
        </pc:picChg>
        <pc:picChg chg="del mod">
          <ac:chgData name="So, Nandia" userId="cfa824d9-ccd4-4e4c-ad5c-8ae7cbca38e2" providerId="ADAL" clId="{0634D030-38E7-45B5-AF52-5E58A14A2E28}" dt="2024-04-26T06:12:28.908" v="8" actId="478"/>
          <ac:picMkLst>
            <pc:docMk/>
            <pc:sldMk cId="0" sldId="2147480274"/>
            <ac:picMk id="44065" creationId="{465D5147-4F16-381F-76D6-FF6A5A77FDAF}"/>
          </ac:picMkLst>
        </pc:picChg>
        <pc:picChg chg="del">
          <ac:chgData name="So, Nandia" userId="cfa824d9-ccd4-4e4c-ad5c-8ae7cbca38e2" providerId="ADAL" clId="{0634D030-38E7-45B5-AF52-5E58A14A2E28}" dt="2024-04-26T06:12:24.250" v="4" actId="478"/>
          <ac:picMkLst>
            <pc:docMk/>
            <pc:sldMk cId="0" sldId="2147480274"/>
            <ac:picMk id="44069" creationId="{C4F8DFB6-6C30-B0A7-0373-0FC728C3EAA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TW" altLang="en-US"/>
          </a:p>
        </p:txBody>
      </p:sp>
      <p:sp>
        <p:nvSpPr>
          <p:cNvPr id="3" name="日期版面配置區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8BB13A-F700-7D4D-8E43-F3B42DC84E5D}" type="datetimeFigureOut">
              <a:rPr kumimoji="1" lang="zh-TW" altLang="en-US" smtClean="0"/>
              <a:t>2024/4/26</a:t>
            </a:fld>
            <a:endParaRPr kumimoji="1" lang="zh-TW" altLang="en-US"/>
          </a:p>
        </p:txBody>
      </p:sp>
      <p:sp>
        <p:nvSpPr>
          <p:cNvPr id="4" name="頁尾版面配置區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TW" altLang="en-US"/>
          </a:p>
        </p:txBody>
      </p:sp>
      <p:sp>
        <p:nvSpPr>
          <p:cNvPr id="5" name="投影片編號版面配置區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E72C04-DF4C-BD4F-B625-A64A69BA723D}" type="slidenum">
              <a:rPr kumimoji="1" lang="zh-TW" altLang="en-US" smtClean="0"/>
              <a:t>‹#›</a:t>
            </a:fld>
            <a:endParaRPr kumimoji="1" lang="zh-TW" altLang="en-US"/>
          </a:p>
        </p:txBody>
      </p:sp>
    </p:spTree>
    <p:extLst>
      <p:ext uri="{BB962C8B-B14F-4D97-AF65-F5344CB8AC3E}">
        <p14:creationId xmlns:p14="http://schemas.microsoft.com/office/powerpoint/2010/main" val="15269006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1143000" y="685800"/>
            <a:ext cx="4572000" cy="3429000"/>
          </a:xfrm>
          <a:prstGeom prst="rect">
            <a:avLst/>
          </a:prstGeom>
        </p:spPr>
        <p:txBody>
          <a:bodyPr/>
          <a:lstStyle/>
          <a:p>
            <a:endParaRPr/>
          </a:p>
        </p:txBody>
      </p:sp>
      <p:sp>
        <p:nvSpPr>
          <p:cNvPr id="258" name="Shape 2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648361450"/>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54416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FE8E30B8-0D2E-6E2E-B71A-37C6353F8FE7}"/>
              </a:ext>
            </a:extLst>
          </p:cNvPr>
          <p:cNvSpPr>
            <a:spLocks noGrp="1" noRot="1" noChangeAspect="1" noChangeArrowheads="1" noTextEdit="1"/>
          </p:cNvSpPr>
          <p:nvPr>
            <p:ph type="sldImg"/>
          </p:nvPr>
        </p:nvSpPr>
        <p:spPr>
          <a:xfrm>
            <a:off x="381000" y="685800"/>
            <a:ext cx="6096000" cy="3429000"/>
          </a:xfrm>
        </p:spPr>
      </p:sp>
      <p:sp>
        <p:nvSpPr>
          <p:cNvPr id="33794" name="Notes Placeholder 2">
            <a:extLst>
              <a:ext uri="{FF2B5EF4-FFF2-40B4-BE49-F238E27FC236}">
                <a16:creationId xmlns:a16="http://schemas.microsoft.com/office/drawing/2014/main" id="{774745C5-D387-5803-E1F5-C09A96E0DF04}"/>
              </a:ext>
            </a:extLst>
          </p:cNvPr>
          <p:cNvSpPr>
            <a:spLocks noGrp="1" noChangeArrowheads="1"/>
          </p:cNvSpPr>
          <p:nvPr>
            <p:ph type="body" idx="1"/>
          </p:nvPr>
        </p:nvSpPr>
        <p:spPr/>
        <p:txBody>
          <a:bodyPr/>
          <a:lstStyle/>
          <a:p>
            <a:pPr eaLnBrk="1" hangingPunct="1">
              <a:spcBef>
                <a:spcPct val="0"/>
              </a:spcBef>
            </a:pPr>
            <a:r>
              <a:rPr lang="en-US" altLang="en-US">
                <a:solidFill>
                  <a:srgbClr val="000000"/>
                </a:solidFill>
              </a:rPr>
              <a:t>PRODUCT BDM</a:t>
            </a:r>
          </a:p>
        </p:txBody>
      </p:sp>
    </p:spTree>
    <p:extLst>
      <p:ext uri="{BB962C8B-B14F-4D97-AF65-F5344CB8AC3E}">
        <p14:creationId xmlns:p14="http://schemas.microsoft.com/office/powerpoint/2010/main" val="378265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a:extLst>
              <a:ext uri="{FF2B5EF4-FFF2-40B4-BE49-F238E27FC236}">
                <a16:creationId xmlns:a16="http://schemas.microsoft.com/office/drawing/2014/main" id="{374B3DAA-984B-1B4E-6A81-8F857D3B1908}"/>
              </a:ext>
            </a:extLst>
          </p:cNvPr>
          <p:cNvSpPr>
            <a:spLocks noGrp="1" noRot="1" noChangeAspect="1" noChangeArrowheads="1" noTextEdit="1"/>
          </p:cNvSpPr>
          <p:nvPr>
            <p:ph type="sldImg"/>
          </p:nvPr>
        </p:nvSpPr>
        <p:spPr>
          <a:xfrm>
            <a:off x="381000" y="685800"/>
            <a:ext cx="6096000" cy="3429000"/>
          </a:xfrm>
        </p:spPr>
      </p:sp>
      <p:sp>
        <p:nvSpPr>
          <p:cNvPr id="45058" name="Notes Placeholder 2">
            <a:extLst>
              <a:ext uri="{FF2B5EF4-FFF2-40B4-BE49-F238E27FC236}">
                <a16:creationId xmlns:a16="http://schemas.microsoft.com/office/drawing/2014/main" id="{35EB2863-B321-0D3C-D2D4-9F0676421D82}"/>
              </a:ext>
            </a:extLst>
          </p:cNvPr>
          <p:cNvSpPr>
            <a:spLocks noGrp="1" noChangeArrowheads="1"/>
          </p:cNvSpPr>
          <p:nvPr>
            <p:ph type="body" idx="1"/>
          </p:nvPr>
        </p:nvSpPr>
        <p:spPr/>
        <p:txBody>
          <a:bodyPr/>
          <a:lstStyle/>
          <a:p>
            <a:pPr eaLnBrk="1" hangingPunct="1">
              <a:spcBef>
                <a:spcPct val="0"/>
              </a:spcBef>
            </a:pPr>
            <a:r>
              <a:rPr lang="en-US" altLang="en-US" dirty="0">
                <a:solidFill>
                  <a:srgbClr val="000000"/>
                </a:solidFill>
              </a:rPr>
              <a:t>TDM</a:t>
            </a:r>
          </a:p>
        </p:txBody>
      </p:sp>
    </p:spTree>
    <p:extLst>
      <p:ext uri="{BB962C8B-B14F-4D97-AF65-F5344CB8AC3E}">
        <p14:creationId xmlns:p14="http://schemas.microsoft.com/office/powerpoint/2010/main" val="3744737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emf"/><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15.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Acer Title+Chart">
    <p:spTree>
      <p:nvGrpSpPr>
        <p:cNvPr id="1" name=""/>
        <p:cNvGrpSpPr/>
        <p:nvPr/>
      </p:nvGrpSpPr>
      <p:grpSpPr>
        <a:xfrm>
          <a:off x="0" y="0"/>
          <a:ext cx="0" cy="0"/>
          <a:chOff x="0" y="0"/>
          <a:chExt cx="0" cy="0"/>
        </a:xfrm>
      </p:grpSpPr>
      <p:sp>
        <p:nvSpPr>
          <p:cNvPr id="22" name="Shape 22"/>
          <p:cNvSpPr>
            <a:spLocks noGrp="1"/>
          </p:cNvSpPr>
          <p:nvPr>
            <p:ph type="title" hasCustomPrompt="1"/>
          </p:nvPr>
        </p:nvSpPr>
        <p:spPr>
          <a:prstGeom prst="rect">
            <a:avLst/>
          </a:prstGeom>
        </p:spPr>
        <p:txBody>
          <a:bodyPr>
            <a:noAutofit/>
          </a:bodyPr>
          <a:lstStyle>
            <a:lvl1pPr algn="ctr">
              <a:defRPr sz="2400" b="1" i="0">
                <a:latin typeface="Acer Foco" charset="0"/>
                <a:ea typeface="Acer Foco" charset="0"/>
                <a:cs typeface="Acer Foco" charset="0"/>
              </a:defRPr>
            </a:lvl1pPr>
          </a:lstStyle>
          <a:p>
            <a:r>
              <a:rPr dirty="0"/>
              <a:t>Page Title Goes Here in Title Case 2</a:t>
            </a:r>
            <a:r>
              <a:rPr lang="en-US" altLang="zh-TW" dirty="0"/>
              <a:t>4</a:t>
            </a:r>
            <a:r>
              <a:rPr dirty="0"/>
              <a:t>pts</a:t>
            </a:r>
          </a:p>
        </p:txBody>
      </p:sp>
      <p:sp>
        <p:nvSpPr>
          <p:cNvPr id="23" name="Shape 23"/>
          <p:cNvSpPr>
            <a:spLocks noGrp="1"/>
          </p:cNvSpPr>
          <p:nvPr>
            <p:ph type="sldNum" sz="quarter" idx="2"/>
          </p:nvPr>
        </p:nvSpPr>
        <p:spPr>
          <a:prstGeom prst="rect">
            <a:avLst/>
          </a:prstGeom>
        </p:spPr>
        <p:txBody>
          <a:bodyPr/>
          <a:lstStyle/>
          <a:p>
            <a:fld id="{86CB4B4D-7CA3-9044-876B-883B54F8677D}" type="slidenum">
              <a:t>‹#›</a:t>
            </a:fld>
            <a:endParaRPr/>
          </a:p>
        </p:txBody>
      </p:sp>
      <p:sp>
        <p:nvSpPr>
          <p:cNvPr id="8" name="內容版面配置區 6">
            <a:extLst>
              <a:ext uri="{FF2B5EF4-FFF2-40B4-BE49-F238E27FC236}">
                <a16:creationId xmlns:a16="http://schemas.microsoft.com/office/drawing/2014/main" id="{C8B49BCC-9241-4670-ACEF-9C1C25398A9E}"/>
              </a:ext>
            </a:extLst>
          </p:cNvPr>
          <p:cNvSpPr>
            <a:spLocks noGrp="1"/>
          </p:cNvSpPr>
          <p:nvPr>
            <p:ph sz="quarter" idx="12" hasCustomPrompt="1"/>
          </p:nvPr>
        </p:nvSpPr>
        <p:spPr>
          <a:xfrm>
            <a:off x="342150" y="885168"/>
            <a:ext cx="8454547" cy="3682902"/>
          </a:xfrm>
          <a:prstGeom prst="rect">
            <a:avLst/>
          </a:prstGeom>
        </p:spPr>
        <p:txBody>
          <a:bodyPr/>
          <a:lstStyle>
            <a:lvl1pPr marL="0" indent="0">
              <a:buNone/>
              <a:defRPr sz="1200" b="0"/>
            </a:lvl1pPr>
          </a:lstStyle>
          <a:p>
            <a:pPr lvl="0"/>
            <a:r>
              <a:rPr lang="en-US" altLang="zh-TW" dirty="0"/>
              <a:t>Click icon to add media</a:t>
            </a:r>
            <a:endParaRPr lang="zh-TW" altLang="en-US" dirty="0"/>
          </a:p>
        </p:txBody>
      </p:sp>
    </p:spTree>
    <p:extLst>
      <p:ext uri="{BB962C8B-B14F-4D97-AF65-F5344CB8AC3E}">
        <p14:creationId xmlns:p14="http://schemas.microsoft.com/office/powerpoint/2010/main" val="394400394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Acer Title+Two Column Contents">
    <p:spTree>
      <p:nvGrpSpPr>
        <p:cNvPr id="1" name=""/>
        <p:cNvGrpSpPr/>
        <p:nvPr/>
      </p:nvGrpSpPr>
      <p:grpSpPr>
        <a:xfrm>
          <a:off x="0" y="0"/>
          <a:ext cx="0" cy="0"/>
          <a:chOff x="0" y="0"/>
          <a:chExt cx="0" cy="0"/>
        </a:xfrm>
      </p:grpSpPr>
      <p:sp>
        <p:nvSpPr>
          <p:cNvPr id="31" name="Shape 31"/>
          <p:cNvSpPr>
            <a:spLocks noGrp="1"/>
          </p:cNvSpPr>
          <p:nvPr>
            <p:ph type="title" hasCustomPrompt="1"/>
          </p:nvPr>
        </p:nvSpPr>
        <p:spPr>
          <a:prstGeom prst="rect">
            <a:avLst/>
          </a:prstGeom>
          <a:ln w="12700">
            <a:miter lim="400000"/>
          </a:ln>
        </p:spPr>
        <p:txBody>
          <a:bodyPr lIns="0" tIns="0" rIns="0" bIns="0">
            <a:noAutofit/>
          </a:bodyPr>
          <a:lstStyle>
            <a:lvl1pPr>
              <a:defRPr/>
            </a:lvl1pPr>
          </a:lstStyle>
          <a:p>
            <a:pPr lvl="0"/>
            <a:r>
              <a:rPr dirty="0"/>
              <a:t>Page Title Goes Here in Title Case 2</a:t>
            </a:r>
            <a:r>
              <a:rPr lang="en-US" altLang="zh-TW" dirty="0"/>
              <a:t>4</a:t>
            </a:r>
            <a:r>
              <a:rPr dirty="0"/>
              <a:t>pts</a:t>
            </a:r>
          </a:p>
        </p:txBody>
      </p:sp>
      <p:sp>
        <p:nvSpPr>
          <p:cNvPr id="32" name="Shape 32"/>
          <p:cNvSpPr>
            <a:spLocks noGrp="1"/>
          </p:cNvSpPr>
          <p:nvPr>
            <p:ph type="sldNum" sz="quarter" idx="2"/>
          </p:nvPr>
        </p:nvSpPr>
        <p:spPr>
          <a:prstGeom prst="rect">
            <a:avLst/>
          </a:prstGeom>
        </p:spPr>
        <p:txBody>
          <a:bodyPr/>
          <a:lstStyle/>
          <a:p>
            <a:fld id="{86CB4B4D-7CA3-9044-876B-883B54F8677D}" type="slidenum">
              <a:t>‹#›</a:t>
            </a:fld>
            <a:endParaRPr/>
          </a:p>
        </p:txBody>
      </p:sp>
      <p:sp>
        <p:nvSpPr>
          <p:cNvPr id="33" name="Shape 33"/>
          <p:cNvSpPr>
            <a:spLocks noGrp="1"/>
          </p:cNvSpPr>
          <p:nvPr>
            <p:ph type="body" sz="half" idx="1" hasCustomPrompt="1"/>
          </p:nvPr>
        </p:nvSpPr>
        <p:spPr>
          <a:xfrm>
            <a:off x="359871" y="962957"/>
            <a:ext cx="4104993" cy="3627439"/>
          </a:xfrm>
          <a:prstGeom prst="rect">
            <a:avLst/>
          </a:prstGeom>
        </p:spPr>
        <p:txBody>
          <a:bodyPr>
            <a:noAutofit/>
          </a:bodyPr>
          <a:lstStyle>
            <a:lvl2pPr>
              <a:defRPr>
                <a:solidFill>
                  <a:srgbClr val="898989"/>
                </a:solidFill>
              </a:defRPr>
            </a:lvl2pPr>
            <a:lvl3pPr>
              <a:defRPr>
                <a:solidFill>
                  <a:srgbClr val="898989"/>
                </a:solidFill>
              </a:defRPr>
            </a:lvl3pPr>
            <a:lvl4pPr>
              <a:defRPr>
                <a:solidFill>
                  <a:srgbClr val="898989"/>
                </a:solidFill>
              </a:defRPr>
            </a:lvl4pPr>
            <a:lvl5pPr>
              <a:defRPr>
                <a:solidFill>
                  <a:srgbClr val="898989"/>
                </a:solidFill>
              </a:defRPr>
            </a:lvl5pPr>
          </a:lstStyle>
          <a:p>
            <a:r>
              <a:rPr lang="en-US" altLang="zh-TW" dirty="0"/>
              <a:t>Subtitle text goes here in sentence case16pts.</a:t>
            </a:r>
          </a:p>
          <a:p>
            <a:pPr lvl="1"/>
            <a:r>
              <a:rPr lang="en-US" altLang="zh-TW" dirty="0"/>
              <a:t>Body text goes here in sentence case14pts.</a:t>
            </a:r>
          </a:p>
          <a:p>
            <a:pPr lvl="2"/>
            <a:r>
              <a:rPr lang="en-US" altLang="zh-TW" dirty="0"/>
              <a:t>First bulleted text goes here in sentence case12pts</a:t>
            </a:r>
          </a:p>
          <a:p>
            <a:pPr lvl="3"/>
            <a:r>
              <a:rPr lang="en-US" altLang="zh-TW" dirty="0"/>
              <a:t>Second bulleted text goes here in sentence case12pts</a:t>
            </a:r>
          </a:p>
          <a:p>
            <a:pPr lvl="4"/>
            <a:r>
              <a:rPr lang="en-US" altLang="zh-TW" dirty="0"/>
              <a:t>Third bulleted text goes here in sentence case12pts</a:t>
            </a:r>
          </a:p>
        </p:txBody>
      </p:sp>
      <p:sp>
        <p:nvSpPr>
          <p:cNvPr id="34" name="Shape 34"/>
          <p:cNvSpPr>
            <a:spLocks noGrp="1"/>
          </p:cNvSpPr>
          <p:nvPr>
            <p:ph type="body" sz="half" idx="13" hasCustomPrompt="1"/>
          </p:nvPr>
        </p:nvSpPr>
        <p:spPr>
          <a:xfrm>
            <a:off x="4686968" y="962957"/>
            <a:ext cx="4088994" cy="3627439"/>
          </a:xfrm>
          <a:prstGeom prst="rect">
            <a:avLst/>
          </a:prstGeom>
        </p:spPr>
        <p:txBody>
          <a:bodyPr>
            <a:noAutofit/>
          </a:bodyPr>
          <a:lstStyle>
            <a:lvl2pPr>
              <a:defRPr>
                <a:solidFill>
                  <a:srgbClr val="89898B"/>
                </a:solidFill>
              </a:defRPr>
            </a:lvl2pPr>
            <a:lvl3pPr>
              <a:defRPr>
                <a:solidFill>
                  <a:srgbClr val="89898B"/>
                </a:solidFill>
              </a:defRPr>
            </a:lvl3pPr>
            <a:lvl4pPr>
              <a:defRPr>
                <a:solidFill>
                  <a:srgbClr val="89898B"/>
                </a:solidFill>
              </a:defRPr>
            </a:lvl4pPr>
            <a:lvl5pPr>
              <a:defRPr>
                <a:solidFill>
                  <a:srgbClr val="89898B"/>
                </a:solidFill>
              </a:defRPr>
            </a:lvl5pPr>
          </a:lstStyle>
          <a:p>
            <a:r>
              <a:rPr lang="en-US" altLang="zh-TW" dirty="0"/>
              <a:t>Subtitle text goes here in sentence case16pts.</a:t>
            </a:r>
          </a:p>
          <a:p>
            <a:pPr lvl="1"/>
            <a:r>
              <a:rPr lang="en-US" altLang="zh-TW" dirty="0"/>
              <a:t>Body text goes here in sentence case14pts.</a:t>
            </a:r>
          </a:p>
          <a:p>
            <a:pPr lvl="2"/>
            <a:r>
              <a:rPr lang="en-US" altLang="zh-TW" dirty="0"/>
              <a:t>First bulleted text goes here in sentence case12pts</a:t>
            </a:r>
          </a:p>
          <a:p>
            <a:pPr lvl="3"/>
            <a:r>
              <a:rPr lang="en-US" altLang="zh-TW" dirty="0"/>
              <a:t>Second bulleted text goes here in sentence case12pts</a:t>
            </a:r>
          </a:p>
          <a:p>
            <a:pPr lvl="4"/>
            <a:r>
              <a:rPr lang="en-US" altLang="zh-TW" dirty="0"/>
              <a:t>Third bulleted text goes here in sentence case12pts</a:t>
            </a:r>
          </a:p>
          <a:p>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cer Long Statement/Quote+White BG">
    <p:spTree>
      <p:nvGrpSpPr>
        <p:cNvPr id="1" name=""/>
        <p:cNvGrpSpPr/>
        <p:nvPr/>
      </p:nvGrpSpPr>
      <p:grpSpPr>
        <a:xfrm>
          <a:off x="0" y="0"/>
          <a:ext cx="0" cy="0"/>
          <a:chOff x="0" y="0"/>
          <a:chExt cx="0" cy="0"/>
        </a:xfrm>
      </p:grpSpPr>
      <p:sp>
        <p:nvSpPr>
          <p:cNvPr id="210" name="Shape 210"/>
          <p:cNvSpPr>
            <a:spLocks noGrp="1"/>
          </p:cNvSpPr>
          <p:nvPr>
            <p:ph type="sldNum" sz="quarter" idx="2"/>
          </p:nvPr>
        </p:nvSpPr>
        <p:spPr>
          <a:xfrm>
            <a:off x="8728995" y="4833659"/>
            <a:ext cx="127001" cy="127001"/>
          </a:xfrm>
          <a:prstGeom prst="rect">
            <a:avLst/>
          </a:prstGeom>
        </p:spPr>
        <p:txBody>
          <a:bodyPr/>
          <a:lstStyle/>
          <a:p>
            <a:fld id="{86CB4B4D-7CA3-9044-876B-883B54F8677D}" type="slidenum">
              <a:t>‹#›</a:t>
            </a:fld>
            <a:endParaRPr/>
          </a:p>
        </p:txBody>
      </p:sp>
      <p:sp>
        <p:nvSpPr>
          <p:cNvPr id="211" name="Shape 211"/>
          <p:cNvSpPr>
            <a:spLocks noGrp="1"/>
          </p:cNvSpPr>
          <p:nvPr>
            <p:ph type="title" hasCustomPrompt="1"/>
          </p:nvPr>
        </p:nvSpPr>
        <p:spPr>
          <a:xfrm>
            <a:off x="365125" y="1263958"/>
            <a:ext cx="8412164" cy="1632862"/>
          </a:xfrm>
          <a:prstGeom prst="rect">
            <a:avLst/>
          </a:prstGeom>
        </p:spPr>
        <p:txBody>
          <a:bodyPr anchor="b"/>
          <a:lstStyle>
            <a:lvl1pPr algn="ctr">
              <a:lnSpc>
                <a:spcPct val="75000"/>
              </a:lnSpc>
              <a:defRPr sz="4000" b="1">
                <a:solidFill>
                  <a:schemeClr val="accent1"/>
                </a:solidFill>
                <a:latin typeface="Acer Foco Black"/>
                <a:ea typeface="Acer Foco Black"/>
                <a:cs typeface="Acer Foco Black"/>
                <a:sym typeface="Acer Foco Black"/>
              </a:defRPr>
            </a:lvl1pPr>
          </a:lstStyle>
          <a:p>
            <a:r>
              <a:rPr lang="en-US" altLang="zh-TW" dirty="0"/>
              <a:t>LONG QUOTE GOES HERE IN UPPERCASE 40PTS </a:t>
            </a:r>
            <a:endParaRPr lang="en-US" dirty="0"/>
          </a:p>
        </p:txBody>
      </p:sp>
      <p:sp>
        <p:nvSpPr>
          <p:cNvPr id="212" name="Shape 212"/>
          <p:cNvSpPr>
            <a:spLocks noGrp="1"/>
          </p:cNvSpPr>
          <p:nvPr>
            <p:ph type="body" sz="quarter" idx="1" hasCustomPrompt="1"/>
          </p:nvPr>
        </p:nvSpPr>
        <p:spPr>
          <a:xfrm>
            <a:off x="365125" y="2902024"/>
            <a:ext cx="8412164" cy="678167"/>
          </a:xfrm>
          <a:prstGeom prst="rect">
            <a:avLst/>
          </a:prstGeom>
        </p:spPr>
        <p:txBody>
          <a:bodyPr/>
          <a:lstStyle>
            <a:lvl1pPr algn="ctr">
              <a:defRPr sz="1600" b="0">
                <a:solidFill>
                  <a:schemeClr val="accent5"/>
                </a:solidFill>
              </a:defRPr>
            </a:lvl1pPr>
            <a:lvl2pPr indent="457200" algn="ctr">
              <a:defRPr sz="1500"/>
            </a:lvl2pPr>
            <a:lvl3pPr marL="0" indent="914400" algn="ctr">
              <a:buSzTx/>
              <a:buNone/>
              <a:defRPr sz="1500"/>
            </a:lvl3pPr>
            <a:lvl4pPr marL="0" indent="1371600" algn="ctr">
              <a:buSzTx/>
              <a:buNone/>
              <a:defRPr sz="1500"/>
            </a:lvl4pPr>
            <a:lvl5pPr marL="0" indent="1828800" algn="ctr">
              <a:buSzTx/>
              <a:buNone/>
              <a:defRPr sz="1500"/>
            </a:lvl5pPr>
          </a:lstStyle>
          <a:p>
            <a:r>
              <a:rPr lang="en-US" altLang="zh-TW" dirty="0"/>
              <a:t>Explanatory information goes here in sentence case 16pts.</a:t>
            </a:r>
          </a:p>
        </p:txBody>
      </p:sp>
      <p:sp>
        <p:nvSpPr>
          <p:cNvPr id="8" name="Shape 2"/>
          <p:cNvSpPr/>
          <p:nvPr userDrawn="1"/>
        </p:nvSpPr>
        <p:spPr>
          <a:xfrm>
            <a:off x="676078" y="4862869"/>
            <a:ext cx="495328" cy="831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90000"/>
              </a:lnSpc>
              <a:defRPr sz="600">
                <a:solidFill>
                  <a:schemeClr val="accent4"/>
                </a:solidFill>
              </a:defRPr>
            </a:lvl1pPr>
          </a:lstStyle>
          <a:p>
            <a:r>
              <a:rPr dirty="0">
                <a:solidFill>
                  <a:srgbClr val="89898B"/>
                </a:solidFill>
                <a:latin typeface="Acer Foco" charset="0"/>
                <a:ea typeface="Acer Foco" charset="0"/>
                <a:cs typeface="Acer Foco" charset="0"/>
              </a:rPr>
              <a:t>CONFIDENTIAL</a:t>
            </a:r>
          </a:p>
        </p:txBody>
      </p:sp>
      <p:pic>
        <p:nvPicPr>
          <p:cNvPr id="9" name="圖形 8">
            <a:extLst>
              <a:ext uri="{FF2B5EF4-FFF2-40B4-BE49-F238E27FC236}">
                <a16:creationId xmlns:a16="http://schemas.microsoft.com/office/drawing/2014/main" id="{E9FA2129-E57C-44EE-92CC-F7C8B8C4B9F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8078" y="4866149"/>
            <a:ext cx="264969" cy="63185"/>
          </a:xfrm>
          <a:prstGeom prst="rect">
            <a:avLst/>
          </a:prstGeom>
        </p:spPr>
      </p:pic>
      <p:sp>
        <p:nvSpPr>
          <p:cNvPr id="10" name="矩形 9">
            <a:extLst>
              <a:ext uri="{FF2B5EF4-FFF2-40B4-BE49-F238E27FC236}">
                <a16:creationId xmlns:a16="http://schemas.microsoft.com/office/drawing/2014/main" id="{561D25AF-E3B1-4BEA-9FE1-040D30F36A90}"/>
              </a:ext>
            </a:extLst>
          </p:cNvPr>
          <p:cNvSpPr/>
          <p:nvPr userDrawn="1"/>
        </p:nvSpPr>
        <p:spPr>
          <a:xfrm>
            <a:off x="-1" y="5051167"/>
            <a:ext cx="9144001" cy="92333"/>
          </a:xfrm>
          <a:prstGeom prst="rect">
            <a:avLst/>
          </a:prstGeom>
          <a:gradFill flip="none" rotWithShape="1">
            <a:gsLst>
              <a:gs pos="0">
                <a:schemeClr val="accent1">
                  <a:shade val="30000"/>
                  <a:satMod val="115000"/>
                </a:schemeClr>
              </a:gs>
              <a:gs pos="50000">
                <a:schemeClr val="accent1">
                  <a:shade val="67500"/>
                  <a:satMod val="115000"/>
                </a:schemeClr>
              </a:gs>
              <a:gs pos="100000">
                <a:srgbClr val="80C342"/>
              </a:gs>
            </a:gsLst>
            <a:lin ang="0" scaled="1"/>
            <a:tileRect/>
          </a:gra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Trebuchet MS" panose="020B0603020202020204" pitchFamily="34" charset="0"/>
              <a:ea typeface="Trebuchet MS 標準體" charset="0"/>
              <a:cs typeface="Trebuchet MS 標準體" charset="0"/>
              <a:sym typeface="Acer Foco"/>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cer Closing Slide">
    <p:spTree>
      <p:nvGrpSpPr>
        <p:cNvPr id="1" name=""/>
        <p:cNvGrpSpPr/>
        <p:nvPr/>
      </p:nvGrpSpPr>
      <p:grpSpPr>
        <a:xfrm>
          <a:off x="0" y="0"/>
          <a:ext cx="0" cy="0"/>
          <a:chOff x="0" y="0"/>
          <a:chExt cx="0" cy="0"/>
        </a:xfrm>
      </p:grpSpPr>
      <p:sp>
        <p:nvSpPr>
          <p:cNvPr id="2" name="Rectangle 1"/>
          <p:cNvSpPr/>
          <p:nvPr userDrawn="1"/>
        </p:nvSpPr>
        <p:spPr>
          <a:xfrm>
            <a:off x="454315" y="2042843"/>
            <a:ext cx="8324715" cy="923330"/>
          </a:xfrm>
          <a:prstGeom prst="rect">
            <a:avLst/>
          </a:prstGeom>
        </p:spPr>
        <p:txBody>
          <a:bodyPr wrap="none">
            <a:noAutofit/>
          </a:bodyPr>
          <a:lstStyle/>
          <a:p>
            <a:r>
              <a:rPr lang="en-US" altLang="zh-TW" sz="5400" b="1" i="0" u="none" strike="noStrike" cap="none" spc="0" baseline="0" dirty="0">
                <a:ln>
                  <a:noFill/>
                </a:ln>
                <a:solidFill>
                  <a:schemeClr val="accent1"/>
                </a:solidFill>
                <a:effectLst/>
                <a:uFillTx/>
                <a:latin typeface="Acer Foco Black" charset="0"/>
                <a:ea typeface="Acer Foco Black" charset="0"/>
                <a:cs typeface="Acer Foco Black" charset="0"/>
                <a:sym typeface="Acer Foco"/>
              </a:rPr>
              <a:t>THE BEST IS YET TO COME</a:t>
            </a:r>
          </a:p>
        </p:txBody>
      </p:sp>
      <p:sp>
        <p:nvSpPr>
          <p:cNvPr id="5" name="Shape 2"/>
          <p:cNvSpPr/>
          <p:nvPr userDrawn="1"/>
        </p:nvSpPr>
        <p:spPr>
          <a:xfrm>
            <a:off x="676078" y="4862869"/>
            <a:ext cx="495328" cy="831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90000"/>
              </a:lnSpc>
              <a:defRPr sz="600">
                <a:solidFill>
                  <a:schemeClr val="accent4"/>
                </a:solidFill>
              </a:defRPr>
            </a:lvl1pPr>
          </a:lstStyle>
          <a:p>
            <a:r>
              <a:rPr>
                <a:solidFill>
                  <a:srgbClr val="89898B"/>
                </a:solidFill>
                <a:latin typeface="Acer Foco" charset="0"/>
                <a:ea typeface="Acer Foco" charset="0"/>
                <a:cs typeface="Acer Foco" charset="0"/>
              </a:rPr>
              <a:t>CONFIDENTIAL</a:t>
            </a:r>
            <a:endParaRPr dirty="0">
              <a:solidFill>
                <a:srgbClr val="89898B"/>
              </a:solidFill>
              <a:latin typeface="Acer Foco" charset="0"/>
              <a:ea typeface="Acer Foco" charset="0"/>
              <a:cs typeface="Acer Foco" charset="0"/>
            </a:endParaRPr>
          </a:p>
        </p:txBody>
      </p:sp>
      <p:pic>
        <p:nvPicPr>
          <p:cNvPr id="7" name="圖形 6">
            <a:extLst>
              <a:ext uri="{FF2B5EF4-FFF2-40B4-BE49-F238E27FC236}">
                <a16:creationId xmlns:a16="http://schemas.microsoft.com/office/drawing/2014/main" id="{B90B1CD6-A179-4217-95C7-E61C944A51B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8078" y="4866149"/>
            <a:ext cx="264969" cy="63185"/>
          </a:xfrm>
          <a:prstGeom prst="rect">
            <a:avLst/>
          </a:prstGeom>
        </p:spPr>
      </p:pic>
    </p:spTree>
    <p:extLst>
      <p:ext uri="{BB962C8B-B14F-4D97-AF65-F5344CB8AC3E}">
        <p14:creationId xmlns:p14="http://schemas.microsoft.com/office/powerpoint/2010/main" val="248111171"/>
      </p:ext>
    </p:extLst>
  </p:cSld>
  <p:clrMapOvr>
    <a:masterClrMapping/>
  </p:clrMapOvr>
  <p:transition spd="med"/>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Earthion Cover">
    <p:spTree>
      <p:nvGrpSpPr>
        <p:cNvPr id="1" name=""/>
        <p:cNvGrpSpPr/>
        <p:nvPr/>
      </p:nvGrpSpPr>
      <p:grpSpPr>
        <a:xfrm>
          <a:off x="0" y="0"/>
          <a:ext cx="0" cy="0"/>
          <a:chOff x="0" y="0"/>
          <a:chExt cx="0" cy="0"/>
        </a:xfrm>
      </p:grpSpPr>
      <p:pic>
        <p:nvPicPr>
          <p:cNvPr id="9" name="Picture 23">
            <a:extLst>
              <a:ext uri="{FF2B5EF4-FFF2-40B4-BE49-F238E27FC236}">
                <a16:creationId xmlns:a16="http://schemas.microsoft.com/office/drawing/2014/main" id="{7700E0C6-F37C-A74E-A21E-8F722DF43A1E}"/>
              </a:ext>
            </a:extLst>
          </p:cNvPr>
          <p:cNvPicPr>
            <a:picLocks noChangeAspect="1"/>
          </p:cNvPicPr>
          <p:nvPr userDrawn="1"/>
        </p:nvPicPr>
        <p:blipFill>
          <a:blip r:embed="rId2">
            <a:alphaModFix amt="40000"/>
          </a:blip>
          <a:stretch>
            <a:fillRect/>
          </a:stretch>
        </p:blipFill>
        <p:spPr>
          <a:xfrm>
            <a:off x="2169581" y="1657690"/>
            <a:ext cx="268817" cy="247312"/>
          </a:xfrm>
          <a:prstGeom prst="rect">
            <a:avLst/>
          </a:prstGeom>
        </p:spPr>
      </p:pic>
      <p:pic>
        <p:nvPicPr>
          <p:cNvPr id="10" name="Picture 24">
            <a:extLst>
              <a:ext uri="{FF2B5EF4-FFF2-40B4-BE49-F238E27FC236}">
                <a16:creationId xmlns:a16="http://schemas.microsoft.com/office/drawing/2014/main" id="{202BB124-486B-174B-91E9-0D3C66BF156F}"/>
              </a:ext>
            </a:extLst>
          </p:cNvPr>
          <p:cNvPicPr>
            <a:picLocks noChangeAspect="1"/>
          </p:cNvPicPr>
          <p:nvPr userDrawn="1"/>
        </p:nvPicPr>
        <p:blipFill>
          <a:blip r:embed="rId2">
            <a:alphaModFix amt="40000"/>
          </a:blip>
          <a:stretch>
            <a:fillRect/>
          </a:stretch>
        </p:blipFill>
        <p:spPr>
          <a:xfrm>
            <a:off x="6025477" y="175701"/>
            <a:ext cx="319618" cy="294049"/>
          </a:xfrm>
          <a:prstGeom prst="rect">
            <a:avLst/>
          </a:prstGeom>
        </p:spPr>
      </p:pic>
      <p:pic>
        <p:nvPicPr>
          <p:cNvPr id="11" name="Picture 25">
            <a:extLst>
              <a:ext uri="{FF2B5EF4-FFF2-40B4-BE49-F238E27FC236}">
                <a16:creationId xmlns:a16="http://schemas.microsoft.com/office/drawing/2014/main" id="{42D340E6-D29C-694B-B41D-11AAD935C543}"/>
              </a:ext>
            </a:extLst>
          </p:cNvPr>
          <p:cNvPicPr>
            <a:picLocks noChangeAspect="1"/>
          </p:cNvPicPr>
          <p:nvPr userDrawn="1"/>
        </p:nvPicPr>
        <p:blipFill>
          <a:blip r:embed="rId3">
            <a:alphaModFix amt="40000"/>
          </a:blip>
          <a:stretch>
            <a:fillRect/>
          </a:stretch>
        </p:blipFill>
        <p:spPr>
          <a:xfrm rot="1170246">
            <a:off x="6039988" y="22832"/>
            <a:ext cx="848189" cy="1057956"/>
          </a:xfrm>
          <a:prstGeom prst="rect">
            <a:avLst/>
          </a:prstGeom>
        </p:spPr>
      </p:pic>
      <p:pic>
        <p:nvPicPr>
          <p:cNvPr id="14" name="Picture 1">
            <a:extLst>
              <a:ext uri="{FF2B5EF4-FFF2-40B4-BE49-F238E27FC236}">
                <a16:creationId xmlns:a16="http://schemas.microsoft.com/office/drawing/2014/main" id="{D17BC63F-8437-E54E-A0B0-324EF50B3E34}"/>
              </a:ext>
            </a:extLst>
          </p:cNvPr>
          <p:cNvPicPr>
            <a:picLocks noChangeAspect="1"/>
          </p:cNvPicPr>
          <p:nvPr userDrawn="1"/>
        </p:nvPicPr>
        <p:blipFill>
          <a:blip r:embed="rId4">
            <a:alphaModFix amt="40000"/>
          </a:blip>
          <a:stretch>
            <a:fillRect/>
          </a:stretch>
        </p:blipFill>
        <p:spPr>
          <a:xfrm>
            <a:off x="-388378" y="0"/>
            <a:ext cx="1368681" cy="1467692"/>
          </a:xfrm>
          <a:prstGeom prst="rect">
            <a:avLst/>
          </a:prstGeom>
        </p:spPr>
      </p:pic>
      <p:sp>
        <p:nvSpPr>
          <p:cNvPr id="12" name="Shape 12"/>
          <p:cNvSpPr>
            <a:spLocks noGrp="1"/>
          </p:cNvSpPr>
          <p:nvPr>
            <p:ph type="title" hasCustomPrompt="1"/>
          </p:nvPr>
        </p:nvSpPr>
        <p:spPr>
          <a:xfrm>
            <a:off x="365125" y="1528172"/>
            <a:ext cx="8412164" cy="1668033"/>
          </a:xfrm>
          <a:prstGeom prst="rect">
            <a:avLst/>
          </a:prstGeom>
        </p:spPr>
        <p:txBody>
          <a:bodyPr anchor="b">
            <a:noAutofit/>
          </a:bodyPr>
          <a:lstStyle>
            <a:lvl1pPr algn="ctr">
              <a:lnSpc>
                <a:spcPct val="75000"/>
              </a:lnSpc>
              <a:tabLst>
                <a:tab pos="3086100" algn="l"/>
              </a:tabLst>
              <a:defRPr sz="5200" b="1" cap="none">
                <a:solidFill>
                  <a:schemeClr val="accent1"/>
                </a:solidFill>
                <a:latin typeface="Acer Foco Black"/>
                <a:ea typeface="Acer Foco Black"/>
                <a:cs typeface="Acer Foco Black"/>
                <a:sym typeface="Acer Foco Black"/>
              </a:defRPr>
            </a:lvl1pPr>
          </a:lstStyle>
          <a:p>
            <a:r>
              <a:rPr lang="en-US" dirty="0"/>
              <a:t>MASTER TITLE GOES HERE IN UPPERCASE 52PTS</a:t>
            </a:r>
          </a:p>
        </p:txBody>
      </p:sp>
      <p:sp>
        <p:nvSpPr>
          <p:cNvPr id="13" name="Shape 13"/>
          <p:cNvSpPr>
            <a:spLocks noGrp="1"/>
          </p:cNvSpPr>
          <p:nvPr>
            <p:ph type="body" sz="quarter" idx="1" hasCustomPrompt="1"/>
          </p:nvPr>
        </p:nvSpPr>
        <p:spPr>
          <a:xfrm>
            <a:off x="365125" y="3248430"/>
            <a:ext cx="8412164" cy="297183"/>
          </a:xfrm>
          <a:prstGeom prst="rect">
            <a:avLst/>
          </a:prstGeom>
        </p:spPr>
        <p:txBody>
          <a:bodyPr anchor="ctr">
            <a:noAutofit/>
          </a:bodyPr>
          <a:lstStyle>
            <a:lvl1pPr algn="ctr">
              <a:defRPr>
                <a:solidFill>
                  <a:schemeClr val="accent5"/>
                </a:solidFill>
              </a:defRPr>
            </a:lvl1pPr>
          </a:lstStyle>
          <a:p>
            <a:r>
              <a:rPr dirty="0"/>
              <a:t>Presentation subtitle goes here in sentence case1</a:t>
            </a:r>
            <a:r>
              <a:rPr lang="en-US" altLang="zh-TW" dirty="0"/>
              <a:t>6</a:t>
            </a:r>
            <a:r>
              <a:rPr dirty="0"/>
              <a:t>pts.</a:t>
            </a:r>
          </a:p>
        </p:txBody>
      </p:sp>
      <p:sp>
        <p:nvSpPr>
          <p:cNvPr id="3" name="矩形 2">
            <a:extLst>
              <a:ext uri="{FF2B5EF4-FFF2-40B4-BE49-F238E27FC236}">
                <a16:creationId xmlns:a16="http://schemas.microsoft.com/office/drawing/2014/main" id="{AA80D410-6A44-4243-AE55-B4081D4029A6}"/>
              </a:ext>
            </a:extLst>
          </p:cNvPr>
          <p:cNvSpPr/>
          <p:nvPr userDrawn="1"/>
        </p:nvSpPr>
        <p:spPr>
          <a:xfrm>
            <a:off x="-793" y="4751059"/>
            <a:ext cx="9144000" cy="413123"/>
          </a:xfrm>
          <a:prstGeom prst="rect">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pic>
        <p:nvPicPr>
          <p:cNvPr id="16" name="Picture 20">
            <a:extLst>
              <a:ext uri="{FF2B5EF4-FFF2-40B4-BE49-F238E27FC236}">
                <a16:creationId xmlns:a16="http://schemas.microsoft.com/office/drawing/2014/main" id="{8E19D9E1-75D9-B348-A3EC-033D878B4B8D}"/>
              </a:ext>
            </a:extLst>
          </p:cNvPr>
          <p:cNvPicPr>
            <a:picLocks noChangeAspect="1"/>
          </p:cNvPicPr>
          <p:nvPr userDrawn="1"/>
        </p:nvPicPr>
        <p:blipFill>
          <a:blip r:embed="rId5"/>
          <a:stretch>
            <a:fillRect/>
          </a:stretch>
        </p:blipFill>
        <p:spPr>
          <a:xfrm>
            <a:off x="4127456" y="561547"/>
            <a:ext cx="889088" cy="914400"/>
          </a:xfrm>
          <a:prstGeom prst="rect">
            <a:avLst/>
          </a:prstGeom>
        </p:spPr>
      </p:pic>
      <p:pic>
        <p:nvPicPr>
          <p:cNvPr id="17" name="圖形 5">
            <a:extLst>
              <a:ext uri="{FF2B5EF4-FFF2-40B4-BE49-F238E27FC236}">
                <a16:creationId xmlns:a16="http://schemas.microsoft.com/office/drawing/2014/main" id="{0378CD43-74A1-6A44-A6A2-2A8E9EA6C65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262564" y="4319468"/>
            <a:ext cx="618872" cy="147577"/>
          </a:xfrm>
          <a:prstGeom prst="rect">
            <a:avLst/>
          </a:prstGeom>
        </p:spPr>
      </p:pic>
      <p:pic>
        <p:nvPicPr>
          <p:cNvPr id="7" name="Picture 16">
            <a:extLst>
              <a:ext uri="{FF2B5EF4-FFF2-40B4-BE49-F238E27FC236}">
                <a16:creationId xmlns:a16="http://schemas.microsoft.com/office/drawing/2014/main" id="{40C613F3-666B-7745-BC93-6C929D5D5150}"/>
              </a:ext>
            </a:extLst>
          </p:cNvPr>
          <p:cNvPicPr>
            <a:picLocks noChangeAspect="1"/>
          </p:cNvPicPr>
          <p:nvPr userDrawn="1"/>
        </p:nvPicPr>
        <p:blipFill rotWithShape="1">
          <a:blip r:embed="rId8">
            <a:alphaModFix amt="40000"/>
          </a:blip>
          <a:srcRect b="35951"/>
          <a:stretch/>
        </p:blipFill>
        <p:spPr>
          <a:xfrm>
            <a:off x="-138023" y="3655278"/>
            <a:ext cx="2036014" cy="1508904"/>
          </a:xfrm>
          <a:prstGeom prst="rect">
            <a:avLst/>
          </a:prstGeom>
        </p:spPr>
      </p:pic>
      <p:pic>
        <p:nvPicPr>
          <p:cNvPr id="8" name="Picture 22">
            <a:extLst>
              <a:ext uri="{FF2B5EF4-FFF2-40B4-BE49-F238E27FC236}">
                <a16:creationId xmlns:a16="http://schemas.microsoft.com/office/drawing/2014/main" id="{56057ACC-7B75-4941-A6EA-81A84270F310}"/>
              </a:ext>
            </a:extLst>
          </p:cNvPr>
          <p:cNvPicPr>
            <a:picLocks noChangeAspect="1"/>
          </p:cNvPicPr>
          <p:nvPr userDrawn="1"/>
        </p:nvPicPr>
        <p:blipFill rotWithShape="1">
          <a:blip r:embed="rId9">
            <a:alphaModFix amt="40000"/>
          </a:blip>
          <a:srcRect r="27408"/>
          <a:stretch/>
        </p:blipFill>
        <p:spPr>
          <a:xfrm>
            <a:off x="8314267" y="3537954"/>
            <a:ext cx="829733" cy="1264444"/>
          </a:xfrm>
          <a:prstGeom prst="rect">
            <a:avLst/>
          </a:prstGeom>
        </p:spPr>
      </p:pic>
      <p:pic>
        <p:nvPicPr>
          <p:cNvPr id="15" name="Picture 39">
            <a:extLst>
              <a:ext uri="{FF2B5EF4-FFF2-40B4-BE49-F238E27FC236}">
                <a16:creationId xmlns:a16="http://schemas.microsoft.com/office/drawing/2014/main" id="{46C49B8D-F92F-664B-AFA9-8022E9B603A6}"/>
              </a:ext>
            </a:extLst>
          </p:cNvPr>
          <p:cNvPicPr>
            <a:picLocks noChangeAspect="1"/>
          </p:cNvPicPr>
          <p:nvPr userDrawn="1"/>
        </p:nvPicPr>
        <p:blipFill rotWithShape="1">
          <a:blip r:embed="rId10">
            <a:alphaModFix amt="40000"/>
          </a:blip>
          <a:srcRect b="46040"/>
          <a:stretch/>
        </p:blipFill>
        <p:spPr>
          <a:xfrm>
            <a:off x="7905235" y="4500607"/>
            <a:ext cx="1353615" cy="663575"/>
          </a:xfrm>
          <a:prstGeom prst="rect">
            <a:avLst/>
          </a:prstGeom>
        </p:spPr>
      </p:pic>
      <p:pic>
        <p:nvPicPr>
          <p:cNvPr id="18" name="Picture 11">
            <a:extLst>
              <a:ext uri="{FF2B5EF4-FFF2-40B4-BE49-F238E27FC236}">
                <a16:creationId xmlns:a16="http://schemas.microsoft.com/office/drawing/2014/main" id="{97998FCF-C957-8246-9D55-F8DDD148184B}"/>
              </a:ext>
            </a:extLst>
          </p:cNvPr>
          <p:cNvPicPr>
            <a:picLocks noChangeAspect="1"/>
          </p:cNvPicPr>
          <p:nvPr userDrawn="1"/>
        </p:nvPicPr>
        <p:blipFill>
          <a:blip r:embed="rId11">
            <a:alphaModFix amt="40000"/>
          </a:blip>
          <a:stretch>
            <a:fillRect/>
          </a:stretch>
        </p:blipFill>
        <p:spPr>
          <a:xfrm rot="9882727" flipV="1">
            <a:off x="7463289" y="-373076"/>
            <a:ext cx="1885108" cy="1892506"/>
          </a:xfrm>
          <a:prstGeom prst="rect">
            <a:avLst/>
          </a:prstGeom>
        </p:spPr>
      </p:pic>
    </p:spTree>
    <p:extLst>
      <p:ext uri="{BB962C8B-B14F-4D97-AF65-F5344CB8AC3E}">
        <p14:creationId xmlns:p14="http://schemas.microsoft.com/office/powerpoint/2010/main" val="217325279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Earthion Title+Content">
    <p:spTree>
      <p:nvGrpSpPr>
        <p:cNvPr id="1" name=""/>
        <p:cNvGrpSpPr/>
        <p:nvPr/>
      </p:nvGrpSpPr>
      <p:grpSpPr>
        <a:xfrm>
          <a:off x="0" y="0"/>
          <a:ext cx="0" cy="0"/>
          <a:chOff x="0" y="0"/>
          <a:chExt cx="0" cy="0"/>
        </a:xfrm>
      </p:grpSpPr>
      <p:sp>
        <p:nvSpPr>
          <p:cNvPr id="22" name="Shape 22"/>
          <p:cNvSpPr>
            <a:spLocks noGrp="1"/>
          </p:cNvSpPr>
          <p:nvPr>
            <p:ph type="title" hasCustomPrompt="1"/>
          </p:nvPr>
        </p:nvSpPr>
        <p:spPr>
          <a:prstGeom prst="rect">
            <a:avLst/>
          </a:prstGeom>
        </p:spPr>
        <p:txBody>
          <a:bodyPr>
            <a:noAutofit/>
          </a:bodyPr>
          <a:lstStyle>
            <a:lvl1pPr algn="ctr">
              <a:defRPr sz="2400" b="1" i="0">
                <a:latin typeface="Acer Foco" charset="0"/>
                <a:ea typeface="Acer Foco" charset="0"/>
                <a:cs typeface="Acer Foco" charset="0"/>
              </a:defRPr>
            </a:lvl1pPr>
          </a:lstStyle>
          <a:p>
            <a:r>
              <a:rPr dirty="0"/>
              <a:t>Page Title Goes Here in Title Case 2</a:t>
            </a:r>
            <a:r>
              <a:rPr lang="en-US" altLang="zh-TW" dirty="0"/>
              <a:t>4</a:t>
            </a:r>
            <a:r>
              <a:rPr dirty="0"/>
              <a:t>pts</a:t>
            </a:r>
          </a:p>
        </p:txBody>
      </p:sp>
      <p:sp>
        <p:nvSpPr>
          <p:cNvPr id="23" name="Shape 23"/>
          <p:cNvSpPr>
            <a:spLocks noGrp="1"/>
          </p:cNvSpPr>
          <p:nvPr>
            <p:ph type="sldNum" sz="quarter" idx="2"/>
          </p:nvPr>
        </p:nvSpPr>
        <p:spPr>
          <a:xfrm>
            <a:off x="8839060" y="4799791"/>
            <a:ext cx="127001" cy="127001"/>
          </a:xfrm>
          <a:prstGeom prst="rect">
            <a:avLst/>
          </a:prstGeom>
        </p:spPr>
        <p:txBody>
          <a:bodyPr/>
          <a:lstStyle/>
          <a:p>
            <a:fld id="{86CB4B4D-7CA3-9044-876B-883B54F8677D}" type="slidenum">
              <a:t>‹#›</a:t>
            </a:fld>
            <a:endParaRPr/>
          </a:p>
        </p:txBody>
      </p:sp>
      <p:sp>
        <p:nvSpPr>
          <p:cNvPr id="24" name="Shape 24"/>
          <p:cNvSpPr>
            <a:spLocks noGrp="1"/>
          </p:cNvSpPr>
          <p:nvPr>
            <p:ph type="body" idx="1" hasCustomPrompt="1"/>
          </p:nvPr>
        </p:nvSpPr>
        <p:spPr>
          <a:xfrm>
            <a:off x="359871" y="962492"/>
            <a:ext cx="8421787" cy="3622166"/>
          </a:xfrm>
          <a:prstGeom prst="rect">
            <a:avLst/>
          </a:prstGeom>
        </p:spPr>
        <p:txBody>
          <a:bodyPr>
            <a:noAutofit/>
          </a:bodyPr>
          <a:lstStyle>
            <a:lvl2pPr>
              <a:defRPr>
                <a:solidFill>
                  <a:srgbClr val="89898B"/>
                </a:solidFill>
              </a:defRPr>
            </a:lvl2pPr>
            <a:lvl3pPr>
              <a:defRPr>
                <a:solidFill>
                  <a:srgbClr val="89898B"/>
                </a:solidFill>
              </a:defRPr>
            </a:lvl3pPr>
            <a:lvl4pPr>
              <a:defRPr>
                <a:solidFill>
                  <a:srgbClr val="89898B"/>
                </a:solidFill>
              </a:defRPr>
            </a:lvl4pPr>
            <a:lvl5pPr>
              <a:defRPr>
                <a:solidFill>
                  <a:srgbClr val="89898B"/>
                </a:solidFill>
              </a:defRPr>
            </a:lvl5pPr>
          </a:lstStyle>
          <a:p>
            <a:r>
              <a:rPr lang="en-US" altLang="zh-TW" dirty="0"/>
              <a:t>Subtitle text goes here in sentence case16pts.</a:t>
            </a:r>
          </a:p>
          <a:p>
            <a:pPr lvl="1"/>
            <a:r>
              <a:rPr lang="en-US" altLang="zh-TW" dirty="0"/>
              <a:t>Body text goes here in sentence case14pts.</a:t>
            </a:r>
          </a:p>
          <a:p>
            <a:pPr lvl="2"/>
            <a:r>
              <a:rPr lang="en-US" altLang="zh-TW" dirty="0"/>
              <a:t>First bulleted text goes here in sentence case12pts</a:t>
            </a:r>
          </a:p>
          <a:p>
            <a:pPr lvl="3"/>
            <a:r>
              <a:rPr lang="en-US" altLang="zh-TW" dirty="0"/>
              <a:t>Second bulleted text goes here in sentence case12pts</a:t>
            </a:r>
          </a:p>
          <a:p>
            <a:pPr lvl="4"/>
            <a:r>
              <a:rPr lang="en-US" altLang="zh-TW" dirty="0"/>
              <a:t>Third bulleted text goes here in sentence case12pts</a:t>
            </a:r>
          </a:p>
        </p:txBody>
      </p:sp>
      <p:pic>
        <p:nvPicPr>
          <p:cNvPr id="6" name="Picture 7">
            <a:extLst>
              <a:ext uri="{FF2B5EF4-FFF2-40B4-BE49-F238E27FC236}">
                <a16:creationId xmlns:a16="http://schemas.microsoft.com/office/drawing/2014/main" id="{FD8B4115-DBB1-4143-93D6-D2123BE7BEE4}"/>
              </a:ext>
            </a:extLst>
          </p:cNvPr>
          <p:cNvPicPr>
            <a:picLocks noChangeAspect="1"/>
          </p:cNvPicPr>
          <p:nvPr userDrawn="1"/>
        </p:nvPicPr>
        <p:blipFill>
          <a:blip r:embed="rId2"/>
          <a:stretch>
            <a:fillRect/>
          </a:stretch>
        </p:blipFill>
        <p:spPr>
          <a:xfrm>
            <a:off x="8171148" y="4682493"/>
            <a:ext cx="653143" cy="321305"/>
          </a:xfrm>
          <a:prstGeom prst="rect">
            <a:avLst/>
          </a:prstGeom>
        </p:spPr>
      </p:pic>
    </p:spTree>
    <p:extLst>
      <p:ext uri="{BB962C8B-B14F-4D97-AF65-F5344CB8AC3E}">
        <p14:creationId xmlns:p14="http://schemas.microsoft.com/office/powerpoint/2010/main" val="405911042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Earthion Statement/Quote+Acer Green BG">
    <p:bg>
      <p:bgPr>
        <a:solidFill>
          <a:schemeClr val="accent1"/>
        </a:solidFill>
        <a:effectLst/>
      </p:bgPr>
    </p:bg>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B62856A1-9487-9E46-AB3F-8A420AD7EC39}"/>
              </a:ext>
            </a:extLst>
          </p:cNvPr>
          <p:cNvPicPr>
            <a:picLocks noChangeAspect="1"/>
          </p:cNvPicPr>
          <p:nvPr userDrawn="1"/>
        </p:nvPicPr>
        <p:blipFill rotWithShape="1">
          <a:blip r:embed="rId2">
            <a:lum bright="70000" contrast="-70000"/>
            <a:alphaModFix amt="40000"/>
          </a:blip>
          <a:srcRect b="35951"/>
          <a:stretch/>
        </p:blipFill>
        <p:spPr>
          <a:xfrm>
            <a:off x="-138023" y="3634596"/>
            <a:ext cx="2036014" cy="1508904"/>
          </a:xfrm>
          <a:prstGeom prst="rect">
            <a:avLst/>
          </a:prstGeom>
        </p:spPr>
      </p:pic>
      <p:pic>
        <p:nvPicPr>
          <p:cNvPr id="9" name="Picture 21">
            <a:extLst>
              <a:ext uri="{FF2B5EF4-FFF2-40B4-BE49-F238E27FC236}">
                <a16:creationId xmlns:a16="http://schemas.microsoft.com/office/drawing/2014/main" id="{119477E9-B004-1D47-86BE-C36583FF2980}"/>
              </a:ext>
            </a:extLst>
          </p:cNvPr>
          <p:cNvPicPr>
            <a:picLocks noChangeAspect="1"/>
          </p:cNvPicPr>
          <p:nvPr userDrawn="1"/>
        </p:nvPicPr>
        <p:blipFill rotWithShape="1">
          <a:blip r:embed="rId3">
            <a:lum bright="70000" contrast="-70000"/>
            <a:alphaModFix amt="40000"/>
          </a:blip>
          <a:srcRect r="27408"/>
          <a:stretch/>
        </p:blipFill>
        <p:spPr>
          <a:xfrm>
            <a:off x="8314267" y="3540389"/>
            <a:ext cx="829733" cy="1264444"/>
          </a:xfrm>
          <a:prstGeom prst="rect">
            <a:avLst/>
          </a:prstGeom>
        </p:spPr>
      </p:pic>
      <p:pic>
        <p:nvPicPr>
          <p:cNvPr id="13" name="Picture 28">
            <a:extLst>
              <a:ext uri="{FF2B5EF4-FFF2-40B4-BE49-F238E27FC236}">
                <a16:creationId xmlns:a16="http://schemas.microsoft.com/office/drawing/2014/main" id="{6B92C6E1-9F68-0440-9034-B5A5FA9A6955}"/>
              </a:ext>
            </a:extLst>
          </p:cNvPr>
          <p:cNvPicPr>
            <a:picLocks noChangeAspect="1"/>
          </p:cNvPicPr>
          <p:nvPr userDrawn="1"/>
        </p:nvPicPr>
        <p:blipFill>
          <a:blip r:embed="rId4">
            <a:lum bright="70000" contrast="-70000"/>
            <a:alphaModFix amt="40000"/>
          </a:blip>
          <a:stretch>
            <a:fillRect/>
          </a:stretch>
        </p:blipFill>
        <p:spPr>
          <a:xfrm>
            <a:off x="-388378" y="0"/>
            <a:ext cx="1368681" cy="1467692"/>
          </a:xfrm>
          <a:prstGeom prst="rect">
            <a:avLst/>
          </a:prstGeom>
        </p:spPr>
      </p:pic>
      <p:pic>
        <p:nvPicPr>
          <p:cNvPr id="14" name="Picture 29">
            <a:extLst>
              <a:ext uri="{FF2B5EF4-FFF2-40B4-BE49-F238E27FC236}">
                <a16:creationId xmlns:a16="http://schemas.microsoft.com/office/drawing/2014/main" id="{52274B6D-54E6-CF47-9DAF-4C49208551BE}"/>
              </a:ext>
            </a:extLst>
          </p:cNvPr>
          <p:cNvPicPr>
            <a:picLocks noChangeAspect="1"/>
          </p:cNvPicPr>
          <p:nvPr userDrawn="1"/>
        </p:nvPicPr>
        <p:blipFill rotWithShape="1">
          <a:blip r:embed="rId5">
            <a:alphaModFix amt="40000"/>
            <a:lum bright="70000" contrast="-70000"/>
          </a:blip>
          <a:srcRect b="46040"/>
          <a:stretch/>
        </p:blipFill>
        <p:spPr>
          <a:xfrm>
            <a:off x="7905235" y="4479925"/>
            <a:ext cx="1353615" cy="663575"/>
          </a:xfrm>
          <a:prstGeom prst="rect">
            <a:avLst/>
          </a:prstGeom>
        </p:spPr>
      </p:pic>
      <p:sp>
        <p:nvSpPr>
          <p:cNvPr id="86" name="Shape 86"/>
          <p:cNvSpPr>
            <a:spLocks noGrp="1"/>
          </p:cNvSpPr>
          <p:nvPr>
            <p:ph type="sldNum" sz="quarter" idx="2"/>
          </p:nvPr>
        </p:nvSpPr>
        <p:spPr>
          <a:prstGeom prst="rect">
            <a:avLst/>
          </a:prstGeom>
        </p:spPr>
        <p:txBody>
          <a:bodyPr/>
          <a:lstStyle>
            <a:lvl1pPr>
              <a:defRPr>
                <a:solidFill>
                  <a:schemeClr val="accent2">
                    <a:lumOff val="44000"/>
                  </a:schemeClr>
                </a:solidFill>
              </a:defRPr>
            </a:lvl1pPr>
          </a:lstStyle>
          <a:p>
            <a:fld id="{86CB4B4D-7CA3-9044-876B-883B54F8677D}" type="slidenum">
              <a:t>‹#›</a:t>
            </a:fld>
            <a:endParaRPr/>
          </a:p>
        </p:txBody>
      </p:sp>
      <p:sp>
        <p:nvSpPr>
          <p:cNvPr id="87" name="Shape 87"/>
          <p:cNvSpPr>
            <a:spLocks noGrp="1"/>
          </p:cNvSpPr>
          <p:nvPr>
            <p:ph type="title" hasCustomPrompt="1"/>
          </p:nvPr>
        </p:nvSpPr>
        <p:spPr>
          <a:xfrm>
            <a:off x="365125" y="1275841"/>
            <a:ext cx="8412164" cy="1632862"/>
          </a:xfrm>
          <a:prstGeom prst="rect">
            <a:avLst/>
          </a:prstGeom>
        </p:spPr>
        <p:txBody>
          <a:bodyPr anchor="b"/>
          <a:lstStyle>
            <a:lvl1pPr algn="ctr">
              <a:lnSpc>
                <a:spcPct val="75000"/>
              </a:lnSpc>
              <a:defRPr sz="5200" b="0">
                <a:solidFill>
                  <a:schemeClr val="accent2">
                    <a:lumOff val="44000"/>
                  </a:schemeClr>
                </a:solidFill>
                <a:latin typeface="Acer Foco Black"/>
                <a:ea typeface="Acer Foco Black"/>
                <a:cs typeface="Acer Foco Black"/>
                <a:sym typeface="Acer Foco Black"/>
              </a:defRPr>
            </a:lvl1pPr>
          </a:lstStyle>
          <a:p>
            <a:r>
              <a:rPr lang="en-US" dirty="0"/>
              <a:t>SHORT QUOTE GOES HERE IN UPPERCASE 52PTS </a:t>
            </a:r>
          </a:p>
        </p:txBody>
      </p:sp>
      <p:sp>
        <p:nvSpPr>
          <p:cNvPr id="88" name="Shape 88"/>
          <p:cNvSpPr>
            <a:spLocks noGrp="1"/>
          </p:cNvSpPr>
          <p:nvPr>
            <p:ph type="body" sz="quarter" idx="1" hasCustomPrompt="1"/>
          </p:nvPr>
        </p:nvSpPr>
        <p:spPr>
          <a:xfrm>
            <a:off x="365125" y="2913906"/>
            <a:ext cx="8412164" cy="678167"/>
          </a:xfrm>
          <a:prstGeom prst="rect">
            <a:avLst/>
          </a:prstGeom>
        </p:spPr>
        <p:txBody>
          <a:bodyPr>
            <a:noAutofit/>
          </a:bodyPr>
          <a:lstStyle>
            <a:lvl1pPr algn="ctr">
              <a:defRPr sz="1600">
                <a:solidFill>
                  <a:schemeClr val="accent2">
                    <a:lumOff val="44000"/>
                  </a:schemeClr>
                </a:solidFill>
              </a:defRPr>
            </a:lvl1pPr>
          </a:lstStyle>
          <a:p>
            <a:r>
              <a:rPr dirty="0"/>
              <a:t>Explanatory information goes here in sentence case 1</a:t>
            </a:r>
            <a:r>
              <a:rPr lang="en-US" altLang="zh-TW" dirty="0"/>
              <a:t>6</a:t>
            </a:r>
            <a:r>
              <a:rPr dirty="0"/>
              <a:t>pts.</a:t>
            </a:r>
          </a:p>
        </p:txBody>
      </p:sp>
      <p:sp>
        <p:nvSpPr>
          <p:cNvPr id="8" name="Shape 2"/>
          <p:cNvSpPr/>
          <p:nvPr userDrawn="1"/>
        </p:nvSpPr>
        <p:spPr>
          <a:xfrm>
            <a:off x="678092" y="4861664"/>
            <a:ext cx="492122" cy="831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90000"/>
              </a:lnSpc>
              <a:defRPr sz="600">
                <a:solidFill>
                  <a:schemeClr val="accent4"/>
                </a:solidFill>
              </a:defRPr>
            </a:lvl1pPr>
          </a:lstStyle>
          <a:p>
            <a:r>
              <a:rPr dirty="0">
                <a:solidFill>
                  <a:schemeClr val="bg1"/>
                </a:solidFill>
              </a:rPr>
              <a:t>CONFIDENTIAL</a:t>
            </a:r>
          </a:p>
        </p:txBody>
      </p:sp>
      <p:pic>
        <p:nvPicPr>
          <p:cNvPr id="10" name="圖形 9">
            <a:extLst>
              <a:ext uri="{FF2B5EF4-FFF2-40B4-BE49-F238E27FC236}">
                <a16:creationId xmlns:a16="http://schemas.microsoft.com/office/drawing/2014/main" id="{B451C161-80BD-43F2-A569-A0B675A66065}"/>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73210" y="4864759"/>
            <a:ext cx="271742" cy="64800"/>
          </a:xfrm>
          <a:prstGeom prst="rect">
            <a:avLst/>
          </a:prstGeom>
        </p:spPr>
      </p:pic>
      <p:pic>
        <p:nvPicPr>
          <p:cNvPr id="19" name="Picture 24">
            <a:extLst>
              <a:ext uri="{FF2B5EF4-FFF2-40B4-BE49-F238E27FC236}">
                <a16:creationId xmlns:a16="http://schemas.microsoft.com/office/drawing/2014/main" id="{202BB124-486B-174B-91E9-0D3C66BF156F}"/>
              </a:ext>
            </a:extLst>
          </p:cNvPr>
          <p:cNvPicPr>
            <a:picLocks noChangeAspect="1"/>
          </p:cNvPicPr>
          <p:nvPr userDrawn="1"/>
        </p:nvPicPr>
        <p:blipFill>
          <a:blip r:embed="rId8">
            <a:alphaModFix amt="40000"/>
            <a:lum bright="70000" contrast="-70000"/>
          </a:blip>
          <a:stretch>
            <a:fillRect/>
          </a:stretch>
        </p:blipFill>
        <p:spPr>
          <a:xfrm>
            <a:off x="6025477" y="175701"/>
            <a:ext cx="319618" cy="294049"/>
          </a:xfrm>
          <a:prstGeom prst="rect">
            <a:avLst/>
          </a:prstGeom>
        </p:spPr>
      </p:pic>
      <p:pic>
        <p:nvPicPr>
          <p:cNvPr id="20" name="Picture 25">
            <a:extLst>
              <a:ext uri="{FF2B5EF4-FFF2-40B4-BE49-F238E27FC236}">
                <a16:creationId xmlns:a16="http://schemas.microsoft.com/office/drawing/2014/main" id="{42D340E6-D29C-694B-B41D-11AAD935C543}"/>
              </a:ext>
            </a:extLst>
          </p:cNvPr>
          <p:cNvPicPr>
            <a:picLocks noChangeAspect="1"/>
          </p:cNvPicPr>
          <p:nvPr userDrawn="1"/>
        </p:nvPicPr>
        <p:blipFill>
          <a:blip r:embed="rId9">
            <a:alphaModFix amt="40000"/>
            <a:lum bright="70000" contrast="-70000"/>
          </a:blip>
          <a:stretch>
            <a:fillRect/>
          </a:stretch>
        </p:blipFill>
        <p:spPr>
          <a:xfrm rot="1170246">
            <a:off x="6039988" y="22832"/>
            <a:ext cx="848189" cy="1057956"/>
          </a:xfrm>
          <a:prstGeom prst="rect">
            <a:avLst/>
          </a:prstGeom>
        </p:spPr>
      </p:pic>
      <p:pic>
        <p:nvPicPr>
          <p:cNvPr id="21" name="Picture 11">
            <a:extLst>
              <a:ext uri="{FF2B5EF4-FFF2-40B4-BE49-F238E27FC236}">
                <a16:creationId xmlns:a16="http://schemas.microsoft.com/office/drawing/2014/main" id="{97998FCF-C957-8246-9D55-F8DDD148184B}"/>
              </a:ext>
            </a:extLst>
          </p:cNvPr>
          <p:cNvPicPr>
            <a:picLocks noChangeAspect="1"/>
          </p:cNvPicPr>
          <p:nvPr userDrawn="1"/>
        </p:nvPicPr>
        <p:blipFill>
          <a:blip r:embed="rId10">
            <a:alphaModFix amt="40000"/>
            <a:lum bright="70000" contrast="-70000"/>
          </a:blip>
          <a:stretch>
            <a:fillRect/>
          </a:stretch>
        </p:blipFill>
        <p:spPr>
          <a:xfrm rot="9882727" flipV="1">
            <a:off x="7463289" y="-373076"/>
            <a:ext cx="1885108" cy="1892506"/>
          </a:xfrm>
          <a:prstGeom prst="rect">
            <a:avLst/>
          </a:prstGeom>
        </p:spPr>
      </p:pic>
    </p:spTree>
    <p:extLst>
      <p:ext uri="{BB962C8B-B14F-4D97-AF65-F5344CB8AC3E}">
        <p14:creationId xmlns:p14="http://schemas.microsoft.com/office/powerpoint/2010/main" val="243147168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arthion Closing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060214-2570-244B-9FA8-A9B85EE25E4D}"/>
              </a:ext>
            </a:extLst>
          </p:cNvPr>
          <p:cNvSpPr/>
          <p:nvPr userDrawn="1"/>
        </p:nvSpPr>
        <p:spPr>
          <a:xfrm>
            <a:off x="454315" y="2042843"/>
            <a:ext cx="8324715" cy="923330"/>
          </a:xfrm>
          <a:prstGeom prst="rect">
            <a:avLst/>
          </a:prstGeom>
        </p:spPr>
        <p:txBody>
          <a:bodyPr wrap="none">
            <a:noAutofit/>
          </a:bodyPr>
          <a:lstStyle/>
          <a:p>
            <a:r>
              <a:rPr lang="en-US" altLang="zh-TW" sz="5400" b="1" i="0" u="none" strike="noStrike" cap="none" spc="0" baseline="0" dirty="0">
                <a:ln>
                  <a:noFill/>
                </a:ln>
                <a:solidFill>
                  <a:schemeClr val="accent1"/>
                </a:solidFill>
                <a:effectLst/>
                <a:uFillTx/>
                <a:latin typeface="Acer Foco Black" charset="0"/>
                <a:ea typeface="Acer Foco Black" charset="0"/>
                <a:cs typeface="Acer Foco Black" charset="0"/>
                <a:sym typeface="Acer Foco"/>
              </a:rPr>
              <a:t>THE BEST IS YET TO COME</a:t>
            </a:r>
          </a:p>
        </p:txBody>
      </p:sp>
      <p:pic>
        <p:nvPicPr>
          <p:cNvPr id="9" name="Picture 8">
            <a:extLst>
              <a:ext uri="{FF2B5EF4-FFF2-40B4-BE49-F238E27FC236}">
                <a16:creationId xmlns:a16="http://schemas.microsoft.com/office/drawing/2014/main" id="{7C522DE4-E24C-884C-80DA-42496766F9B9}"/>
              </a:ext>
            </a:extLst>
          </p:cNvPr>
          <p:cNvPicPr>
            <a:picLocks noChangeAspect="1"/>
          </p:cNvPicPr>
          <p:nvPr userDrawn="1"/>
        </p:nvPicPr>
        <p:blipFill>
          <a:blip r:embed="rId2">
            <a:alphaModFix amt="40000"/>
          </a:blip>
          <a:stretch>
            <a:fillRect/>
          </a:stretch>
        </p:blipFill>
        <p:spPr>
          <a:xfrm>
            <a:off x="-5751" y="133350"/>
            <a:ext cx="1230702" cy="1164771"/>
          </a:xfrm>
          <a:prstGeom prst="rect">
            <a:avLst/>
          </a:prstGeom>
          <a:noFill/>
        </p:spPr>
      </p:pic>
      <p:pic>
        <p:nvPicPr>
          <p:cNvPr id="10" name="Picture 9">
            <a:extLst>
              <a:ext uri="{FF2B5EF4-FFF2-40B4-BE49-F238E27FC236}">
                <a16:creationId xmlns:a16="http://schemas.microsoft.com/office/drawing/2014/main" id="{97BD695D-141D-B743-95C4-8EE06704A1DC}"/>
              </a:ext>
            </a:extLst>
          </p:cNvPr>
          <p:cNvPicPr>
            <a:picLocks noChangeAspect="1"/>
          </p:cNvPicPr>
          <p:nvPr userDrawn="1"/>
        </p:nvPicPr>
        <p:blipFill rotWithShape="1">
          <a:blip r:embed="rId3">
            <a:alphaModFix amt="40000"/>
          </a:blip>
          <a:srcRect t="39959"/>
          <a:stretch/>
        </p:blipFill>
        <p:spPr>
          <a:xfrm>
            <a:off x="6211381" y="0"/>
            <a:ext cx="1526515" cy="904554"/>
          </a:xfrm>
          <a:prstGeom prst="rect">
            <a:avLst/>
          </a:prstGeom>
        </p:spPr>
      </p:pic>
      <p:pic>
        <p:nvPicPr>
          <p:cNvPr id="11" name="Picture 10">
            <a:extLst>
              <a:ext uri="{FF2B5EF4-FFF2-40B4-BE49-F238E27FC236}">
                <a16:creationId xmlns:a16="http://schemas.microsoft.com/office/drawing/2014/main" id="{DFD9A030-0F66-5F4C-84EF-C4E5C027E980}"/>
              </a:ext>
            </a:extLst>
          </p:cNvPr>
          <p:cNvPicPr>
            <a:picLocks noChangeAspect="1"/>
          </p:cNvPicPr>
          <p:nvPr userDrawn="1"/>
        </p:nvPicPr>
        <p:blipFill rotWithShape="1">
          <a:blip r:embed="rId4">
            <a:alphaModFix amt="40000"/>
          </a:blip>
          <a:srcRect t="14083"/>
          <a:stretch/>
        </p:blipFill>
        <p:spPr>
          <a:xfrm>
            <a:off x="5205802" y="0"/>
            <a:ext cx="1471043" cy="1290488"/>
          </a:xfrm>
          <a:prstGeom prst="rect">
            <a:avLst/>
          </a:prstGeom>
        </p:spPr>
      </p:pic>
      <p:pic>
        <p:nvPicPr>
          <p:cNvPr id="12" name="Picture 11">
            <a:extLst>
              <a:ext uri="{FF2B5EF4-FFF2-40B4-BE49-F238E27FC236}">
                <a16:creationId xmlns:a16="http://schemas.microsoft.com/office/drawing/2014/main" id="{97998FCF-C957-8246-9D55-F8DDD148184B}"/>
              </a:ext>
            </a:extLst>
          </p:cNvPr>
          <p:cNvPicPr>
            <a:picLocks noChangeAspect="1"/>
          </p:cNvPicPr>
          <p:nvPr userDrawn="1"/>
        </p:nvPicPr>
        <p:blipFill>
          <a:blip r:embed="rId5">
            <a:alphaModFix amt="40000"/>
          </a:blip>
          <a:stretch>
            <a:fillRect/>
          </a:stretch>
        </p:blipFill>
        <p:spPr>
          <a:xfrm rot="12099537">
            <a:off x="7247311" y="3423036"/>
            <a:ext cx="2097904" cy="2074594"/>
          </a:xfrm>
          <a:prstGeom prst="rect">
            <a:avLst/>
          </a:prstGeom>
        </p:spPr>
      </p:pic>
      <p:pic>
        <p:nvPicPr>
          <p:cNvPr id="13" name="Picture 12">
            <a:extLst>
              <a:ext uri="{FF2B5EF4-FFF2-40B4-BE49-F238E27FC236}">
                <a16:creationId xmlns:a16="http://schemas.microsoft.com/office/drawing/2014/main" id="{1A2D6528-6745-FA41-A1E2-8C0CBBBAD2AE}"/>
              </a:ext>
            </a:extLst>
          </p:cNvPr>
          <p:cNvPicPr>
            <a:picLocks noChangeAspect="1"/>
          </p:cNvPicPr>
          <p:nvPr userDrawn="1"/>
        </p:nvPicPr>
        <p:blipFill>
          <a:blip r:embed="rId6">
            <a:alphaModFix amt="40000"/>
          </a:blip>
          <a:stretch>
            <a:fillRect/>
          </a:stretch>
        </p:blipFill>
        <p:spPr>
          <a:xfrm>
            <a:off x="2578700" y="1758590"/>
            <a:ext cx="317500" cy="292100"/>
          </a:xfrm>
          <a:prstGeom prst="rect">
            <a:avLst/>
          </a:prstGeom>
        </p:spPr>
      </p:pic>
      <p:pic>
        <p:nvPicPr>
          <p:cNvPr id="14" name="Picture 13">
            <a:extLst>
              <a:ext uri="{FF2B5EF4-FFF2-40B4-BE49-F238E27FC236}">
                <a16:creationId xmlns:a16="http://schemas.microsoft.com/office/drawing/2014/main" id="{7A0DB3EF-5682-6F40-A8AE-68F8288C11E3}"/>
              </a:ext>
            </a:extLst>
          </p:cNvPr>
          <p:cNvPicPr>
            <a:picLocks noChangeAspect="1"/>
          </p:cNvPicPr>
          <p:nvPr userDrawn="1"/>
        </p:nvPicPr>
        <p:blipFill>
          <a:blip r:embed="rId6">
            <a:alphaModFix amt="40000"/>
          </a:blip>
          <a:stretch>
            <a:fillRect/>
          </a:stretch>
        </p:blipFill>
        <p:spPr>
          <a:xfrm>
            <a:off x="8099605" y="238305"/>
            <a:ext cx="256552" cy="236028"/>
          </a:xfrm>
          <a:prstGeom prst="rect">
            <a:avLst/>
          </a:prstGeom>
        </p:spPr>
      </p:pic>
      <p:pic>
        <p:nvPicPr>
          <p:cNvPr id="15" name="Picture 14">
            <a:extLst>
              <a:ext uri="{FF2B5EF4-FFF2-40B4-BE49-F238E27FC236}">
                <a16:creationId xmlns:a16="http://schemas.microsoft.com/office/drawing/2014/main" id="{948F655F-4707-0042-A5EF-1F7AD0DAC29F}"/>
              </a:ext>
            </a:extLst>
          </p:cNvPr>
          <p:cNvPicPr>
            <a:picLocks noChangeAspect="1"/>
          </p:cNvPicPr>
          <p:nvPr userDrawn="1"/>
        </p:nvPicPr>
        <p:blipFill>
          <a:blip r:embed="rId6">
            <a:alphaModFix amt="40000"/>
          </a:blip>
          <a:stretch>
            <a:fillRect/>
          </a:stretch>
        </p:blipFill>
        <p:spPr>
          <a:xfrm>
            <a:off x="1312653" y="2935737"/>
            <a:ext cx="287547" cy="264543"/>
          </a:xfrm>
          <a:prstGeom prst="rect">
            <a:avLst/>
          </a:prstGeom>
        </p:spPr>
      </p:pic>
      <p:pic>
        <p:nvPicPr>
          <p:cNvPr id="16" name="Picture 15">
            <a:extLst>
              <a:ext uri="{FF2B5EF4-FFF2-40B4-BE49-F238E27FC236}">
                <a16:creationId xmlns:a16="http://schemas.microsoft.com/office/drawing/2014/main" id="{B28B594A-3618-1A41-962D-68C4BDEA60C0}"/>
              </a:ext>
            </a:extLst>
          </p:cNvPr>
          <p:cNvPicPr>
            <a:picLocks noChangeAspect="1"/>
          </p:cNvPicPr>
          <p:nvPr userDrawn="1"/>
        </p:nvPicPr>
        <p:blipFill rotWithShape="1">
          <a:blip r:embed="rId7">
            <a:alphaModFix amt="40000"/>
          </a:blip>
          <a:srcRect l="2191" t="1656" r="9011" b="5706"/>
          <a:stretch/>
        </p:blipFill>
        <p:spPr>
          <a:xfrm rot="1656230">
            <a:off x="8366025" y="-141116"/>
            <a:ext cx="810486" cy="795379"/>
          </a:xfrm>
          <a:prstGeom prst="rect">
            <a:avLst/>
          </a:prstGeom>
        </p:spPr>
      </p:pic>
    </p:spTree>
    <p:extLst>
      <p:ext uri="{BB962C8B-B14F-4D97-AF65-F5344CB8AC3E}">
        <p14:creationId xmlns:p14="http://schemas.microsoft.com/office/powerpoint/2010/main" val="2753409063"/>
      </p:ext>
    </p:extLst>
  </p:cSld>
  <p:clrMapOvr>
    <a:masterClrMapping/>
  </p:clrMapOvr>
  <p:transition spd="med"/>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cer Blank">
    <p:spTree>
      <p:nvGrpSpPr>
        <p:cNvPr id="1" name=""/>
        <p:cNvGrpSpPr/>
        <p:nvPr/>
      </p:nvGrpSpPr>
      <p:grpSpPr>
        <a:xfrm>
          <a:off x="0" y="0"/>
          <a:ext cx="0" cy="0"/>
          <a:chOff x="0" y="0"/>
          <a:chExt cx="0" cy="0"/>
        </a:xfrm>
      </p:grpSpPr>
      <p:sp>
        <p:nvSpPr>
          <p:cNvPr id="187" name="Shape 187"/>
          <p:cNvSpPr/>
          <p:nvPr/>
        </p:nvSpPr>
        <p:spPr>
          <a:xfrm>
            <a:off x="365125" y="1655682"/>
            <a:ext cx="2075130" cy="5334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90000"/>
              </a:lnSpc>
              <a:defRPr sz="3600" b="1">
                <a:solidFill>
                  <a:schemeClr val="accent2">
                    <a:lumOff val="44000"/>
                  </a:schemeClr>
                </a:solidFill>
                <a:latin typeface="Acer Foco Black"/>
                <a:ea typeface="Acer Foco Black"/>
                <a:cs typeface="Acer Foco Black"/>
                <a:sym typeface="Acer Foco Black"/>
              </a:defRPr>
            </a:lvl1pPr>
          </a:lstStyle>
          <a:p>
            <a:r>
              <a:t>Thank you</a:t>
            </a:r>
          </a:p>
        </p:txBody>
      </p:sp>
      <p:sp>
        <p:nvSpPr>
          <p:cNvPr id="6" name="Shape 2"/>
          <p:cNvSpPr/>
          <p:nvPr userDrawn="1"/>
        </p:nvSpPr>
        <p:spPr>
          <a:xfrm>
            <a:off x="676078" y="4862869"/>
            <a:ext cx="495328" cy="831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nSpc>
                <a:spcPct val="90000"/>
              </a:lnSpc>
              <a:defRPr sz="600">
                <a:solidFill>
                  <a:schemeClr val="accent4"/>
                </a:solidFill>
              </a:defRPr>
            </a:lvl1pPr>
          </a:lstStyle>
          <a:p>
            <a:r>
              <a:rPr>
                <a:solidFill>
                  <a:srgbClr val="89898B"/>
                </a:solidFill>
                <a:latin typeface="Acer Foco" charset="0"/>
                <a:ea typeface="Acer Foco" charset="0"/>
                <a:cs typeface="Acer Foco" charset="0"/>
              </a:rPr>
              <a:t>CONFIDENTIAL</a:t>
            </a:r>
            <a:endParaRPr dirty="0">
              <a:solidFill>
                <a:srgbClr val="89898B"/>
              </a:solidFill>
              <a:latin typeface="Acer Foco" charset="0"/>
              <a:ea typeface="Acer Foco" charset="0"/>
              <a:cs typeface="Acer Foco" charset="0"/>
            </a:endParaRPr>
          </a:p>
        </p:txBody>
      </p:sp>
      <p:pic>
        <p:nvPicPr>
          <p:cNvPr id="8" name="圖形 7">
            <a:extLst>
              <a:ext uri="{FF2B5EF4-FFF2-40B4-BE49-F238E27FC236}">
                <a16:creationId xmlns:a16="http://schemas.microsoft.com/office/drawing/2014/main" id="{2A6638ED-3898-410E-9979-D5B809E29A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8078" y="4866149"/>
            <a:ext cx="264969" cy="63185"/>
          </a:xfrm>
          <a:prstGeom prst="rect">
            <a:avLst/>
          </a:prstGeom>
        </p:spPr>
      </p:pic>
      <p:sp>
        <p:nvSpPr>
          <p:cNvPr id="9" name="Shape 4">
            <a:extLst>
              <a:ext uri="{FF2B5EF4-FFF2-40B4-BE49-F238E27FC236}">
                <a16:creationId xmlns:a16="http://schemas.microsoft.com/office/drawing/2014/main" id="{FE107D0F-6FE7-4066-A754-F1862A8A01E1}"/>
              </a:ext>
            </a:extLst>
          </p:cNvPr>
          <p:cNvSpPr>
            <a:spLocks noGrp="1"/>
          </p:cNvSpPr>
          <p:nvPr>
            <p:ph type="sldNum" sz="quarter" idx="2"/>
          </p:nvPr>
        </p:nvSpPr>
        <p:spPr>
          <a:xfrm>
            <a:off x="8728995" y="4833659"/>
            <a:ext cx="127001" cy="127001"/>
          </a:xfrm>
          <a:prstGeom prst="rect">
            <a:avLst/>
          </a:prstGeom>
          <a:ln w="12700">
            <a:miter lim="400000"/>
          </a:ln>
        </p:spPr>
        <p:txBody>
          <a:bodyPr wrap="none" lIns="0" tIns="0" rIns="0" bIns="0" anchor="b">
            <a:spAutoFit/>
          </a:bodyPr>
          <a:lstStyle>
            <a:lvl1pPr algn="r">
              <a:defRPr sz="600">
                <a:solidFill>
                  <a:schemeClr val="accent4"/>
                </a:solidFill>
              </a:defRPr>
            </a:lvl1pPr>
          </a:lstStyle>
          <a:p>
            <a:fld id="{86CB4B4D-7CA3-9044-876B-883B54F8677D}" type="slidenum">
              <a:t>‹#›</a:t>
            </a:fld>
            <a:endParaRPr dirty="0"/>
          </a:p>
        </p:txBody>
      </p:sp>
      <p:sp>
        <p:nvSpPr>
          <p:cNvPr id="10" name="矩形 9">
            <a:extLst>
              <a:ext uri="{FF2B5EF4-FFF2-40B4-BE49-F238E27FC236}">
                <a16:creationId xmlns:a16="http://schemas.microsoft.com/office/drawing/2014/main" id="{561D25AF-E3B1-4BEA-9FE1-040D30F36A90}"/>
              </a:ext>
            </a:extLst>
          </p:cNvPr>
          <p:cNvSpPr/>
          <p:nvPr userDrawn="1"/>
        </p:nvSpPr>
        <p:spPr>
          <a:xfrm>
            <a:off x="-1" y="5051167"/>
            <a:ext cx="9144001" cy="92333"/>
          </a:xfrm>
          <a:prstGeom prst="rect">
            <a:avLst/>
          </a:prstGeom>
          <a:gradFill flip="none" rotWithShape="1">
            <a:gsLst>
              <a:gs pos="0">
                <a:schemeClr val="accent1">
                  <a:shade val="30000"/>
                  <a:satMod val="115000"/>
                </a:schemeClr>
              </a:gs>
              <a:gs pos="50000">
                <a:schemeClr val="accent1">
                  <a:shade val="67500"/>
                  <a:satMod val="115000"/>
                </a:schemeClr>
              </a:gs>
              <a:gs pos="100000">
                <a:srgbClr val="80C342"/>
              </a:gs>
            </a:gsLst>
            <a:lin ang="0" scaled="1"/>
            <a:tileRect/>
          </a:gra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Trebuchet MS" panose="020B0603020202020204" pitchFamily="34" charset="0"/>
              <a:ea typeface="Trebuchet MS 標準體" charset="0"/>
              <a:cs typeface="Trebuchet MS 標準體" charset="0"/>
              <a:sym typeface="Acer Foco"/>
            </a:endParaRPr>
          </a:p>
        </p:txBody>
      </p:sp>
    </p:spTree>
    <p:extLst>
      <p:ext uri="{BB962C8B-B14F-4D97-AF65-F5344CB8AC3E}">
        <p14:creationId xmlns:p14="http://schemas.microsoft.com/office/powerpoint/2010/main" val="811541487"/>
      </p:ext>
    </p:extLst>
  </p:cSld>
  <p:clrMapOvr>
    <a:masterClrMapping/>
  </p:clrMapOvr>
  <p:transition spd="med"/>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44000"/>
          </a:schemeClr>
        </a:solidFill>
        <a:effectLst/>
      </p:bgPr>
    </p:bg>
    <p:spTree>
      <p:nvGrpSpPr>
        <p:cNvPr id="1" name=""/>
        <p:cNvGrpSpPr/>
        <p:nvPr/>
      </p:nvGrpSpPr>
      <p:grpSpPr>
        <a:xfrm>
          <a:off x="0" y="0"/>
          <a:ext cx="0" cy="0"/>
          <a:chOff x="0" y="0"/>
          <a:chExt cx="0" cy="0"/>
        </a:xfrm>
      </p:grpSpPr>
      <p:pic>
        <p:nvPicPr>
          <p:cNvPr id="6" name="圖形 5">
            <a:extLst>
              <a:ext uri="{FF2B5EF4-FFF2-40B4-BE49-F238E27FC236}">
                <a16:creationId xmlns:a16="http://schemas.microsoft.com/office/drawing/2014/main" id="{3DD230CC-E450-4BD9-869D-E93BD81DF648}"/>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378078" y="4866149"/>
            <a:ext cx="264969" cy="63185"/>
          </a:xfrm>
          <a:prstGeom prst="rect">
            <a:avLst/>
          </a:prstGeom>
        </p:spPr>
      </p:pic>
      <p:sp>
        <p:nvSpPr>
          <p:cNvPr id="3" name="Shape 3"/>
          <p:cNvSpPr>
            <a:spLocks noGrp="1"/>
          </p:cNvSpPr>
          <p:nvPr>
            <p:ph type="title"/>
          </p:nvPr>
        </p:nvSpPr>
        <p:spPr>
          <a:xfrm>
            <a:off x="359871" y="297769"/>
            <a:ext cx="8418512"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p>
            <a:r>
              <a:rPr dirty="0"/>
              <a:t>Page Title Goes Here in Title Case 2</a:t>
            </a:r>
            <a:r>
              <a:rPr lang="en-US" altLang="zh-TW" dirty="0"/>
              <a:t>4</a:t>
            </a:r>
            <a:r>
              <a:rPr dirty="0"/>
              <a:t>pts</a:t>
            </a:r>
          </a:p>
        </p:txBody>
      </p:sp>
      <p:sp>
        <p:nvSpPr>
          <p:cNvPr id="4" name="Shape 4"/>
          <p:cNvSpPr>
            <a:spLocks noGrp="1"/>
          </p:cNvSpPr>
          <p:nvPr>
            <p:ph type="sldNum" sz="quarter" idx="2"/>
          </p:nvPr>
        </p:nvSpPr>
        <p:spPr>
          <a:xfrm>
            <a:off x="8728995" y="4833659"/>
            <a:ext cx="127001" cy="127001"/>
          </a:xfrm>
          <a:prstGeom prst="rect">
            <a:avLst/>
          </a:prstGeom>
          <a:ln w="12700">
            <a:miter lim="400000"/>
          </a:ln>
        </p:spPr>
        <p:txBody>
          <a:bodyPr wrap="none" lIns="0" tIns="0" rIns="0" bIns="0" anchor="b">
            <a:spAutoFit/>
          </a:bodyPr>
          <a:lstStyle>
            <a:lvl1pPr algn="r">
              <a:defRPr sz="600">
                <a:solidFill>
                  <a:schemeClr val="accent4"/>
                </a:solidFill>
              </a:defRPr>
            </a:lvl1pPr>
          </a:lstStyle>
          <a:p>
            <a:fld id="{86CB4B4D-7CA3-9044-876B-883B54F8677D}" type="slidenum">
              <a:t>‹#›</a:t>
            </a:fld>
            <a:endParaRPr dirty="0"/>
          </a:p>
        </p:txBody>
      </p:sp>
      <p:sp>
        <p:nvSpPr>
          <p:cNvPr id="5" name="Shape 5"/>
          <p:cNvSpPr>
            <a:spLocks noGrp="1"/>
          </p:cNvSpPr>
          <p:nvPr>
            <p:ph type="body" idx="1"/>
          </p:nvPr>
        </p:nvSpPr>
        <p:spPr>
          <a:xfrm>
            <a:off x="364480" y="962492"/>
            <a:ext cx="8417178" cy="36221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p>
            <a:r>
              <a:rPr dirty="0"/>
              <a:t>Subtitle text goes here in sentence case1</a:t>
            </a:r>
            <a:r>
              <a:rPr lang="en-US" dirty="0"/>
              <a:t>6</a:t>
            </a:r>
            <a:r>
              <a:rPr dirty="0"/>
              <a:t>pts.</a:t>
            </a:r>
          </a:p>
          <a:p>
            <a:pPr lvl="1"/>
            <a:r>
              <a:rPr dirty="0"/>
              <a:t>Body text goes here in sentence case1</a:t>
            </a:r>
            <a:r>
              <a:rPr lang="en-US" dirty="0"/>
              <a:t>4</a:t>
            </a:r>
            <a:r>
              <a:rPr dirty="0"/>
              <a:t>pts.</a:t>
            </a:r>
          </a:p>
          <a:p>
            <a:pPr lvl="2"/>
            <a:r>
              <a:rPr dirty="0"/>
              <a:t>First bulleted text goes here in sentence case1</a:t>
            </a:r>
            <a:r>
              <a:rPr lang="en-US" dirty="0"/>
              <a:t>2</a:t>
            </a:r>
            <a:r>
              <a:rPr dirty="0"/>
              <a:t>pts</a:t>
            </a:r>
          </a:p>
          <a:p>
            <a:pPr lvl="3"/>
            <a:r>
              <a:rPr dirty="0"/>
              <a:t>Second bulleted text goes here in sentence case1</a:t>
            </a:r>
            <a:r>
              <a:rPr lang="en-US" dirty="0"/>
              <a:t>2</a:t>
            </a:r>
            <a:r>
              <a:rPr dirty="0"/>
              <a:t>pts</a:t>
            </a:r>
          </a:p>
          <a:p>
            <a:pPr lvl="4"/>
            <a:r>
              <a:rPr dirty="0"/>
              <a:t>Third bulleted text goes here in sentence case1</a:t>
            </a:r>
            <a:r>
              <a:rPr lang="en-US" dirty="0"/>
              <a:t>2</a:t>
            </a:r>
            <a:r>
              <a:rPr dirty="0"/>
              <a:t>pts</a:t>
            </a:r>
          </a:p>
        </p:txBody>
      </p:sp>
      <p:sp>
        <p:nvSpPr>
          <p:cNvPr id="9" name="Shape 2"/>
          <p:cNvSpPr/>
          <p:nvPr userDrawn="1"/>
        </p:nvSpPr>
        <p:spPr>
          <a:xfrm>
            <a:off x="676078" y="4862869"/>
            <a:ext cx="990162" cy="8310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nSpc>
                <a:spcPct val="90000"/>
              </a:lnSpc>
              <a:defRPr sz="600">
                <a:solidFill>
                  <a:schemeClr val="accent4"/>
                </a:solidFill>
              </a:defRPr>
            </a:lvl1pPr>
          </a:lstStyle>
          <a:p>
            <a:r>
              <a:rPr dirty="0">
                <a:solidFill>
                  <a:srgbClr val="89898B"/>
                </a:solidFill>
                <a:latin typeface="Acer Foco" charset="0"/>
                <a:ea typeface="Acer Foco" charset="0"/>
                <a:cs typeface="Acer Foco" charset="0"/>
              </a:rPr>
              <a:t>CONFIDENTIAL</a:t>
            </a:r>
          </a:p>
        </p:txBody>
      </p:sp>
      <p:sp>
        <p:nvSpPr>
          <p:cNvPr id="10" name="矩形 7">
            <a:extLst>
              <a:ext uri="{FF2B5EF4-FFF2-40B4-BE49-F238E27FC236}">
                <a16:creationId xmlns:a16="http://schemas.microsoft.com/office/drawing/2014/main" id="{561D25AF-E3B1-4BEA-9FE1-040D30F36A90}"/>
              </a:ext>
            </a:extLst>
          </p:cNvPr>
          <p:cNvSpPr/>
          <p:nvPr userDrawn="1"/>
        </p:nvSpPr>
        <p:spPr>
          <a:xfrm rot="10800000">
            <a:off x="-2874" y="5058341"/>
            <a:ext cx="9144001" cy="92333"/>
          </a:xfrm>
          <a:prstGeom prst="rect">
            <a:avLst/>
          </a:prstGeom>
          <a:gradFill flip="none" rotWithShape="1">
            <a:gsLst>
              <a:gs pos="0">
                <a:schemeClr val="accent1">
                  <a:shade val="30000"/>
                  <a:satMod val="115000"/>
                </a:schemeClr>
              </a:gs>
              <a:gs pos="50000">
                <a:schemeClr val="accent1">
                  <a:shade val="67500"/>
                  <a:satMod val="115000"/>
                </a:schemeClr>
              </a:gs>
              <a:gs pos="100000">
                <a:srgbClr val="80C342"/>
              </a:gs>
            </a:gsLst>
            <a:lin ang="0" scaled="1"/>
            <a:tileRect/>
          </a:gra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Trebuchet MS" panose="020B0603020202020204" pitchFamily="34" charset="0"/>
              <a:ea typeface="Trebuchet MS 標準體" charset="0"/>
              <a:cs typeface="Trebuchet MS 標準體" charset="0"/>
              <a:sym typeface="Acer Foco"/>
            </a:endParaRPr>
          </a:p>
        </p:txBody>
      </p:sp>
    </p:spTree>
  </p:cSld>
  <p:clrMap bg1="lt1" tx1="dk1" bg2="lt2" tx2="dk2" accent1="accent1" accent2="accent2" accent3="accent3" accent4="accent4" accent5="accent5" accent6="accent6" hlink="hlink" folHlink="folHlink"/>
  <p:sldLayoutIdLst>
    <p:sldLayoutId id="2147483804" r:id="rId1"/>
    <p:sldLayoutId id="2147483651" r:id="rId2"/>
    <p:sldLayoutId id="2147483699" r:id="rId3"/>
    <p:sldLayoutId id="2147483702" r:id="rId4"/>
    <p:sldLayoutId id="2147483809" r:id="rId5"/>
    <p:sldLayoutId id="2147483807" r:id="rId6"/>
    <p:sldLayoutId id="2147483808" r:id="rId7"/>
    <p:sldLayoutId id="2147483806" r:id="rId8"/>
    <p:sldLayoutId id="2147483703" r:id="rId9"/>
  </p:sldLayoutIdLst>
  <p:transition spd="med"/>
  <p:hf hdr="0" ftr="0" dt="0"/>
  <p:txStyles>
    <p:title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p:titleStyle>
    <p:body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p:bodyStyle>
    <p:otherStyle>
      <a:lvl1pPr marL="0" marR="0" indent="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1pPr>
      <a:lvl2pPr marL="0" marR="0" indent="4572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2pPr>
      <a:lvl3pPr marL="0" marR="0" indent="9144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3pPr>
      <a:lvl4pPr marL="0" marR="0" indent="13716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4pPr>
      <a:lvl5pPr marL="0" marR="0" indent="18288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5pPr>
      <a:lvl6pPr marL="0" marR="0" indent="22860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6pPr>
      <a:lvl7pPr marL="0" marR="0" indent="27432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7pPr>
      <a:lvl8pPr marL="0" marR="0" indent="32004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8pPr>
      <a:lvl9pPr marL="0" marR="0" indent="3657600" algn="r" defTabSz="9144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Acer Foco"/>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6.xml"/><Relationship Id="rId5" Type="http://schemas.openxmlformats.org/officeDocument/2006/relationships/slide" Target="slide32.xml"/><Relationship Id="rId4" Type="http://schemas.openxmlformats.org/officeDocument/2006/relationships/slide" Target="slide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6.xml"/><Relationship Id="rId4" Type="http://schemas.openxmlformats.org/officeDocument/2006/relationships/slide" Target="slide18.xml"/></Relationships>
</file>

<file path=ppt/slides/_rels/slide1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0.xml"/><Relationship Id="rId1" Type="http://schemas.openxmlformats.org/officeDocument/2006/relationships/slideLayout" Target="../slideLayouts/slideLayout6.xml"/><Relationship Id="rId4" Type="http://schemas.openxmlformats.org/officeDocument/2006/relationships/slide" Target="slide19.xml"/></Relationships>
</file>

<file path=ppt/slides/_rels/slide16.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www.acer.com/windows-11-for-business" TargetMode="External"/><Relationship Id="rId2" Type="http://schemas.openxmlformats.org/officeDocument/2006/relationships/hyperlink" Target="http://www.acer.com/travelmate-solutions" TargetMode="External"/><Relationship Id="rId1" Type="http://schemas.openxmlformats.org/officeDocument/2006/relationships/slideLayout" Target="../slideLayouts/slideLayout7.xml"/><Relationship Id="rId4" Type="http://schemas.openxmlformats.org/officeDocument/2006/relationships/hyperlink" Target="http://www.acer.com/vpro" TargetMode="External"/></Relationships>
</file>

<file path=ppt/slides/_rels/slide21.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3" Type="http://schemas.openxmlformats.org/officeDocument/2006/relationships/image" Target="../media/image25.pn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notesSlide" Target="../notesSlides/notesSlide1.xml"/><Relationship Id="rId16" Type="http://schemas.openxmlformats.org/officeDocument/2006/relationships/image" Target="../media/image38.png"/><Relationship Id="rId20" Type="http://schemas.openxmlformats.org/officeDocument/2006/relationships/image" Target="../media/image42.png"/><Relationship Id="rId1" Type="http://schemas.openxmlformats.org/officeDocument/2006/relationships/slideLayout" Target="../slideLayouts/slideLayout6.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jpeg"/><Relationship Id="rId10" Type="http://schemas.openxmlformats.org/officeDocument/2006/relationships/image" Target="../media/image32.png"/><Relationship Id="rId19" Type="http://schemas.openxmlformats.org/officeDocument/2006/relationships/image" Target="../media/image41.jpe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 Id="rId22" Type="http://schemas.openxmlformats.org/officeDocument/2006/relationships/image" Target="../media/image44.jpeg"/></Relationships>
</file>

<file path=ppt/slides/_rels/slide35.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40.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7.png"/><Relationship Id="rId10" Type="http://schemas.openxmlformats.org/officeDocument/2006/relationships/image" Target="../media/image53.jpe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6.jpeg"/></Relationships>
</file>

<file path=ppt/slides/_rels/slide36.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48.png"/><Relationship Id="rId7" Type="http://schemas.openxmlformats.org/officeDocument/2006/relationships/image" Target="../media/image54.png"/><Relationship Id="rId2" Type="http://schemas.openxmlformats.org/officeDocument/2006/relationships/image" Target="../media/image58.png"/><Relationship Id="rId1" Type="http://schemas.openxmlformats.org/officeDocument/2006/relationships/slideLayout" Target="../slideLayouts/slideLayout6.xml"/><Relationship Id="rId6" Type="http://schemas.openxmlformats.org/officeDocument/2006/relationships/image" Target="../media/image47.png"/><Relationship Id="rId11" Type="http://schemas.openxmlformats.org/officeDocument/2006/relationships/image" Target="../media/image57.png"/><Relationship Id="rId5" Type="http://schemas.openxmlformats.org/officeDocument/2006/relationships/image" Target="../media/image52.png"/><Relationship Id="rId10"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60.jpeg"/></Relationships>
</file>

<file path=ppt/slides/_rels/slide37.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57.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64.png"/><Relationship Id="rId11" Type="http://schemas.openxmlformats.org/officeDocument/2006/relationships/image" Target="../media/image50.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6.xml"/><Relationship Id="rId6" Type="http://schemas.openxmlformats.org/officeDocument/2006/relationships/image" Target="../media/image63.png"/><Relationship Id="rId5" Type="http://schemas.openxmlformats.org/officeDocument/2006/relationships/image" Target="../media/image74.jpeg"/><Relationship Id="rId4" Type="http://schemas.openxmlformats.org/officeDocument/2006/relationships/image" Target="../media/image7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5.jpg"/><Relationship Id="rId1" Type="http://schemas.openxmlformats.org/officeDocument/2006/relationships/slideLayout" Target="../slideLayouts/slideLayout8.xml"/><Relationship Id="rId4" Type="http://schemas.openxmlformats.org/officeDocument/2006/relationships/image" Target="../media/image7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1.xml"/><Relationship Id="rId1" Type="http://schemas.openxmlformats.org/officeDocument/2006/relationships/slideLayout" Target="../slideLayouts/slideLayout6.xml"/><Relationship Id="rId4"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標題 1">
            <a:extLst>
              <a:ext uri="{FF2B5EF4-FFF2-40B4-BE49-F238E27FC236}">
                <a16:creationId xmlns:a16="http://schemas.microsoft.com/office/drawing/2014/main" id="{AAE49052-3E00-1E8E-E48C-BAE326AA5770}"/>
              </a:ext>
            </a:extLst>
          </p:cNvPr>
          <p:cNvSpPr txBox="1">
            <a:spLocks/>
          </p:cNvSpPr>
          <p:nvPr/>
        </p:nvSpPr>
        <p:spPr>
          <a:xfrm>
            <a:off x="0" y="1909225"/>
            <a:ext cx="9144000" cy="132505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pPr>
            <a:r>
              <a:rPr lang="en-US" altLang="zh-TW" sz="5200" dirty="0">
                <a:solidFill>
                  <a:schemeClr val="bg1"/>
                </a:solidFill>
                <a:latin typeface="+mj-lt"/>
              </a:rPr>
              <a:t>Acer for Business </a:t>
            </a:r>
            <a:br>
              <a:rPr lang="en-US" altLang="zh-TW" sz="5200" dirty="0">
                <a:solidFill>
                  <a:schemeClr val="bg1"/>
                </a:solidFill>
                <a:latin typeface="+mj-lt"/>
              </a:rPr>
            </a:br>
            <a:r>
              <a:rPr lang="en-US" altLang="zh-TW" sz="2800" dirty="0" err="1">
                <a:solidFill>
                  <a:schemeClr val="bg1"/>
                </a:solidFill>
                <a:latin typeface="+mj-lt"/>
              </a:rPr>
              <a:t>TravelMate</a:t>
            </a:r>
            <a:r>
              <a:rPr lang="en-US" altLang="zh-TW" sz="2800" dirty="0">
                <a:solidFill>
                  <a:schemeClr val="bg1"/>
                </a:solidFill>
                <a:latin typeface="+mj-lt"/>
              </a:rPr>
              <a:t> P-Series Telemarketing Sales Kit</a:t>
            </a:r>
            <a:endParaRPr kumimoji="1" lang="zh-TW" altLang="en-US" sz="5200" dirty="0">
              <a:solidFill>
                <a:schemeClr val="bg1"/>
              </a:solidFill>
              <a:latin typeface="+mj-lt"/>
            </a:endParaRPr>
          </a:p>
        </p:txBody>
      </p:sp>
      <p:pic>
        <p:nvPicPr>
          <p:cNvPr id="2" name="Picture 1" descr="A white text on a black background&#10;&#10;Description automatically generated">
            <a:extLst>
              <a:ext uri="{FF2B5EF4-FFF2-40B4-BE49-F238E27FC236}">
                <a16:creationId xmlns:a16="http://schemas.microsoft.com/office/drawing/2014/main" id="{92B09D41-5446-A066-D4E6-287E6B1A5D5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02981" y="179552"/>
            <a:ext cx="908488" cy="397592"/>
          </a:xfrm>
          <a:prstGeom prst="rect">
            <a:avLst/>
          </a:prstGeom>
        </p:spPr>
      </p:pic>
      <p:pic>
        <p:nvPicPr>
          <p:cNvPr id="7" name="Picture 6" descr="A black background with white text&#10;&#10;Description automatically generated">
            <a:extLst>
              <a:ext uri="{FF2B5EF4-FFF2-40B4-BE49-F238E27FC236}">
                <a16:creationId xmlns:a16="http://schemas.microsoft.com/office/drawing/2014/main" id="{8A931B4D-7647-9BCA-D47D-937CCD10B0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7985" y="-122210"/>
            <a:ext cx="2399803" cy="970707"/>
          </a:xfrm>
          <a:prstGeom prst="rect">
            <a:avLst/>
          </a:prstGeom>
        </p:spPr>
      </p:pic>
    </p:spTree>
    <p:extLst>
      <p:ext uri="{BB962C8B-B14F-4D97-AF65-F5344CB8AC3E}">
        <p14:creationId xmlns:p14="http://schemas.microsoft.com/office/powerpoint/2010/main" val="195251381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1A: INTRODUCTION (BDM)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10</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1137195"/>
            <a:ext cx="7681907" cy="1188147"/>
          </a:xfrm>
        </p:spPr>
        <p:txBody>
          <a:bodyPr/>
          <a:lstStyle/>
          <a:p>
            <a:pPr>
              <a:lnSpc>
                <a:spcPct val="100000"/>
              </a:lnSpc>
              <a:spcBef>
                <a:spcPts val="600"/>
              </a:spcBef>
              <a:spcAft>
                <a:spcPts val="600"/>
              </a:spcAft>
            </a:pPr>
            <a:r>
              <a:rPr lang="en-US" sz="1300" dirty="0">
                <a:latin typeface="+mn-lt"/>
              </a:rPr>
              <a:t>Hello, </a:t>
            </a:r>
            <a:r>
              <a:rPr lang="en-US" sz="1300" b="0" dirty="0">
                <a:solidFill>
                  <a:schemeClr val="bg1">
                    <a:lumMod val="65000"/>
                  </a:schemeClr>
                </a:solidFill>
                <a:latin typeface="+mn-lt"/>
              </a:rPr>
              <a:t>[PROSPECT’S NAME]</a:t>
            </a:r>
            <a:r>
              <a:rPr lang="en-US" sz="1300" b="0" dirty="0">
                <a:solidFill>
                  <a:schemeClr val="tx1"/>
                </a:solidFill>
                <a:latin typeface="+mn-lt"/>
              </a:rPr>
              <a:t>.</a:t>
            </a:r>
            <a:r>
              <a:rPr lang="en-US" sz="1300" b="0" dirty="0">
                <a:solidFill>
                  <a:schemeClr val="bg1">
                    <a:lumMod val="65000"/>
                  </a:schemeClr>
                </a:solidFill>
                <a:latin typeface="+mn-lt"/>
              </a:rPr>
              <a:t> </a:t>
            </a:r>
            <a:r>
              <a:rPr lang="en-US" sz="1300" dirty="0">
                <a:latin typeface="+mn-lt"/>
              </a:rPr>
              <a:t>How are you today? This is </a:t>
            </a:r>
            <a:r>
              <a:rPr lang="en-US" sz="1300" b="0" dirty="0">
                <a:solidFill>
                  <a:schemeClr val="bg1">
                    <a:lumMod val="65000"/>
                  </a:schemeClr>
                </a:solidFill>
                <a:latin typeface="+mn-lt"/>
              </a:rPr>
              <a:t>[YOUR NAME] </a:t>
            </a:r>
            <a:r>
              <a:rPr lang="en-US" sz="1300" dirty="0">
                <a:latin typeface="+mn-lt"/>
              </a:rPr>
              <a:t>from Acer</a:t>
            </a:r>
            <a:r>
              <a:rPr lang="en-US" sz="1300" b="0" dirty="0">
                <a:latin typeface="+mn-lt"/>
              </a:rPr>
              <a:t>. </a:t>
            </a:r>
          </a:p>
          <a:p>
            <a:pPr>
              <a:lnSpc>
                <a:spcPct val="100000"/>
              </a:lnSpc>
              <a:spcBef>
                <a:spcPts val="600"/>
              </a:spcBef>
              <a:spcAft>
                <a:spcPts val="600"/>
              </a:spcAft>
            </a:pPr>
            <a:r>
              <a:rPr lang="en-US" sz="1300" dirty="0">
                <a:latin typeface="+mn-lt"/>
              </a:rPr>
              <a:t>I wanted to let you know about the IT solutions we’ve developed especially for businesses like yours. </a:t>
            </a:r>
          </a:p>
          <a:p>
            <a:pPr>
              <a:lnSpc>
                <a:spcPct val="100000"/>
              </a:lnSpc>
              <a:spcBef>
                <a:spcPts val="600"/>
              </a:spcBef>
              <a:spcAft>
                <a:spcPts val="600"/>
              </a:spcAft>
            </a:pPr>
            <a:r>
              <a:rPr lang="en-US" sz="1300" dirty="0">
                <a:latin typeface="+mn-lt"/>
              </a:rPr>
              <a:t>Do you have a moment? I’d love to tell you about how our </a:t>
            </a:r>
            <a:r>
              <a:rPr lang="en-US" sz="1300" dirty="0" err="1">
                <a:latin typeface="+mn-lt"/>
              </a:rPr>
              <a:t>TravelMate</a:t>
            </a:r>
            <a:r>
              <a:rPr lang="en-US" sz="1300" dirty="0">
                <a:latin typeface="+mn-lt"/>
              </a:rPr>
              <a:t> laptops can increase the productivity of your workforce and provide greater security for your company.</a:t>
            </a:r>
          </a:p>
        </p:txBody>
      </p:sp>
      <p:sp>
        <p:nvSpPr>
          <p:cNvPr id="17" name="Rounded Rectangle 16">
            <a:extLst>
              <a:ext uri="{FF2B5EF4-FFF2-40B4-BE49-F238E27FC236}">
                <a16:creationId xmlns:a16="http://schemas.microsoft.com/office/drawing/2014/main" id="{97644C57-985A-AEAC-C9FA-60307FA775EE}"/>
              </a:ext>
            </a:extLst>
          </p:cNvPr>
          <p:cNvSpPr/>
          <p:nvPr/>
        </p:nvSpPr>
        <p:spPr>
          <a:xfrm>
            <a:off x="3286931" y="2729967"/>
            <a:ext cx="2487551" cy="1474473"/>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8" name="Text Placeholder 3">
            <a:extLst>
              <a:ext uri="{FF2B5EF4-FFF2-40B4-BE49-F238E27FC236}">
                <a16:creationId xmlns:a16="http://schemas.microsoft.com/office/drawing/2014/main" id="{B6C25268-1856-7BAD-9979-6D5A4478CE4B}"/>
              </a:ext>
            </a:extLst>
          </p:cNvPr>
          <p:cNvSpPr txBox="1">
            <a:spLocks/>
          </p:cNvSpPr>
          <p:nvPr/>
        </p:nvSpPr>
        <p:spPr>
          <a:xfrm>
            <a:off x="3406915" y="2799160"/>
            <a:ext cx="2218858" cy="1768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I understand. Is there a better time to reach you, or can I speak with your Head of IT or someone in charge of IT device procurement?</a:t>
            </a:r>
            <a:endParaRPr lang="en-US" dirty="0">
              <a:solidFill>
                <a:schemeClr val="bg1">
                  <a:lumMod val="50000"/>
                </a:schemeClr>
              </a:solidFill>
              <a:latin typeface="+mn-lt"/>
            </a:endParaRPr>
          </a:p>
        </p:txBody>
      </p:sp>
      <p:sp>
        <p:nvSpPr>
          <p:cNvPr id="22" name="Rounded Rectangle 21">
            <a:extLst>
              <a:ext uri="{FF2B5EF4-FFF2-40B4-BE49-F238E27FC236}">
                <a16:creationId xmlns:a16="http://schemas.microsoft.com/office/drawing/2014/main" id="{D13E5C1D-4EFD-E8FA-08D9-140ED608D58C}"/>
              </a:ext>
            </a:extLst>
          </p:cNvPr>
          <p:cNvSpPr/>
          <p:nvPr/>
        </p:nvSpPr>
        <p:spPr>
          <a:xfrm>
            <a:off x="3286931" y="2655904"/>
            <a:ext cx="2487551" cy="87481"/>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sp>
        <p:nvSpPr>
          <p:cNvPr id="15" name="TextBox 14">
            <a:extLst>
              <a:ext uri="{FF2B5EF4-FFF2-40B4-BE49-F238E27FC236}">
                <a16:creationId xmlns:a16="http://schemas.microsoft.com/office/drawing/2014/main" id="{0386BC48-20D8-4CBE-7C22-A4CF6D6233A5}"/>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1A</a:t>
            </a:r>
          </a:p>
        </p:txBody>
      </p:sp>
      <p:grpSp>
        <p:nvGrpSpPr>
          <p:cNvPr id="24" name="Group 23">
            <a:extLst>
              <a:ext uri="{FF2B5EF4-FFF2-40B4-BE49-F238E27FC236}">
                <a16:creationId xmlns:a16="http://schemas.microsoft.com/office/drawing/2014/main" id="{35B14C20-62B2-A137-78C4-B0E3C0BD2FEB}"/>
              </a:ext>
            </a:extLst>
          </p:cNvPr>
          <p:cNvGrpSpPr/>
          <p:nvPr/>
        </p:nvGrpSpPr>
        <p:grpSpPr>
          <a:xfrm>
            <a:off x="5986548" y="2655904"/>
            <a:ext cx="2487551" cy="1548536"/>
            <a:chOff x="728173" y="2871404"/>
            <a:chExt cx="2487551" cy="1548536"/>
          </a:xfrm>
        </p:grpSpPr>
        <p:sp>
          <p:nvSpPr>
            <p:cNvPr id="25" name="Rounded Rectangle 24">
              <a:extLst>
                <a:ext uri="{FF2B5EF4-FFF2-40B4-BE49-F238E27FC236}">
                  <a16:creationId xmlns:a16="http://schemas.microsoft.com/office/drawing/2014/main" id="{B8DB34AC-AF37-C6E0-33A1-AD0FB3B096D3}"/>
                </a:ext>
              </a:extLst>
            </p:cNvPr>
            <p:cNvSpPr/>
            <p:nvPr/>
          </p:nvSpPr>
          <p:spPr>
            <a:xfrm>
              <a:off x="728173" y="2945467"/>
              <a:ext cx="2487551" cy="1474473"/>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6" name="Text Placeholder 3">
              <a:extLst>
                <a:ext uri="{FF2B5EF4-FFF2-40B4-BE49-F238E27FC236}">
                  <a16:creationId xmlns:a16="http://schemas.microsoft.com/office/drawing/2014/main" id="{F70DD1DA-5AEB-AF14-8B13-DC8D4EC85F1C}"/>
                </a:ext>
              </a:extLst>
            </p:cNvPr>
            <p:cNvSpPr txBox="1">
              <a:spLocks/>
            </p:cNvSpPr>
            <p:nvPr/>
          </p:nvSpPr>
          <p:spPr>
            <a:xfrm>
              <a:off x="848157" y="3014661"/>
              <a:ext cx="2218858" cy="10901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Thank you for your time and have a productive day.</a:t>
              </a:r>
            </a:p>
            <a:p>
              <a:pPr algn="ctr" hangingPunct="1">
                <a:lnSpc>
                  <a:spcPct val="100000"/>
                </a:lnSpc>
                <a:spcBef>
                  <a:spcPts val="0"/>
                </a:spcBef>
              </a:pPr>
              <a:endParaRPr lang="en-US" b="0" dirty="0">
                <a:solidFill>
                  <a:schemeClr val="bg1">
                    <a:lumMod val="50000"/>
                  </a:schemeClr>
                </a:solidFill>
                <a:latin typeface="+mn-lt"/>
              </a:endParaRPr>
            </a:p>
          </p:txBody>
        </p:sp>
        <p:sp>
          <p:nvSpPr>
            <p:cNvPr id="27" name="Rounded Rectangle 26">
              <a:extLst>
                <a:ext uri="{FF2B5EF4-FFF2-40B4-BE49-F238E27FC236}">
                  <a16:creationId xmlns:a16="http://schemas.microsoft.com/office/drawing/2014/main" id="{4A8B277F-8E00-8BE0-3161-70B053B01A0B}"/>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36" name="Group 35">
            <a:extLst>
              <a:ext uri="{FF2B5EF4-FFF2-40B4-BE49-F238E27FC236}">
                <a16:creationId xmlns:a16="http://schemas.microsoft.com/office/drawing/2014/main" id="{9EF7A141-6F28-2E58-7F92-6EE23B2A6589}"/>
              </a:ext>
            </a:extLst>
          </p:cNvPr>
          <p:cNvGrpSpPr/>
          <p:nvPr/>
        </p:nvGrpSpPr>
        <p:grpSpPr>
          <a:xfrm>
            <a:off x="397630" y="2650000"/>
            <a:ext cx="2829309" cy="1554440"/>
            <a:chOff x="5974458" y="2863458"/>
            <a:chExt cx="2829309" cy="1554440"/>
          </a:xfrm>
        </p:grpSpPr>
        <p:sp>
          <p:nvSpPr>
            <p:cNvPr id="30" name="Rounded Rectangle 29">
              <a:extLst>
                <a:ext uri="{FF2B5EF4-FFF2-40B4-BE49-F238E27FC236}">
                  <a16:creationId xmlns:a16="http://schemas.microsoft.com/office/drawing/2014/main" id="{5EC8B6B2-DA17-0E62-5101-DDE04775B2F1}"/>
                </a:ext>
              </a:extLst>
            </p:cNvPr>
            <p:cNvSpPr/>
            <p:nvPr/>
          </p:nvSpPr>
          <p:spPr>
            <a:xfrm>
              <a:off x="6153281" y="2946834"/>
              <a:ext cx="2487551" cy="1471064"/>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31" name="Text Placeholder 3">
              <a:extLst>
                <a:ext uri="{FF2B5EF4-FFF2-40B4-BE49-F238E27FC236}">
                  <a16:creationId xmlns:a16="http://schemas.microsoft.com/office/drawing/2014/main" id="{3BF0C269-4AF6-E6E1-34FD-75BF59BA1CEF}"/>
                </a:ext>
              </a:extLst>
            </p:cNvPr>
            <p:cNvSpPr txBox="1">
              <a:spLocks/>
            </p:cNvSpPr>
            <p:nvPr/>
          </p:nvSpPr>
          <p:spPr>
            <a:xfrm>
              <a:off x="5974458" y="3041318"/>
              <a:ext cx="2829309" cy="4151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a:t>
              </a:r>
            </a:p>
          </p:txBody>
        </p:sp>
        <p:sp>
          <p:nvSpPr>
            <p:cNvPr id="32" name="Chevron 31">
              <a:extLst>
                <a:ext uri="{FF2B5EF4-FFF2-40B4-BE49-F238E27FC236}">
                  <a16:creationId xmlns:a16="http://schemas.microsoft.com/office/drawing/2014/main" id="{C5A33B7B-C14B-69D9-E0A6-36D6896DCBBF}"/>
                </a:ext>
              </a:extLst>
            </p:cNvPr>
            <p:cNvSpPr/>
            <p:nvPr/>
          </p:nvSpPr>
          <p:spPr>
            <a:xfrm>
              <a:off x="6793566" y="4102294"/>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33" name="Rounded Rectangle 32">
              <a:extLst>
                <a:ext uri="{FF2B5EF4-FFF2-40B4-BE49-F238E27FC236}">
                  <a16:creationId xmlns:a16="http://schemas.microsoft.com/office/drawing/2014/main" id="{21F4D8BB-3DFB-BE29-B744-2A2A36BEEC39}"/>
                </a:ext>
              </a:extLst>
            </p:cNvPr>
            <p:cNvSpPr/>
            <p:nvPr/>
          </p:nvSpPr>
          <p:spPr>
            <a:xfrm>
              <a:off x="6153281" y="2863458"/>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5" name="TextBox 34">
              <a:extLst>
                <a:ext uri="{FF2B5EF4-FFF2-40B4-BE49-F238E27FC236}">
                  <a16:creationId xmlns:a16="http://schemas.microsoft.com/office/drawing/2014/main" id="{56F54387-789F-B850-E30F-BF80885674C4}"/>
                </a:ext>
              </a:extLst>
            </p:cNvPr>
            <p:cNvSpPr txBox="1"/>
            <p:nvPr/>
          </p:nvSpPr>
          <p:spPr>
            <a:xfrm>
              <a:off x="6946712" y="4021574"/>
              <a:ext cx="1458248"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chemeClr val="accent1">
                      <a:lumMod val="75000"/>
                    </a:schemeClr>
                  </a:solidFill>
                  <a:latin typeface="+mn-lt"/>
                </a:rPr>
                <a:t> </a:t>
              </a:r>
              <a:r>
                <a:rPr lang="en-US" sz="1600" b="1" i="1" dirty="0">
                  <a:solidFill>
                    <a:srgbClr val="00B0F0"/>
                  </a:solidFill>
                  <a:latin typeface="+mn-lt"/>
                </a:rPr>
                <a:t>Go to </a:t>
              </a:r>
              <a:r>
                <a:rPr lang="en-US" sz="1600" b="1"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2A</a:t>
              </a:r>
              <a:r>
                <a:rPr lang="en-US" sz="1600" b="1" dirty="0">
                  <a:solidFill>
                    <a:schemeClr val="bg1">
                      <a:lumMod val="50000"/>
                    </a:schemeClr>
                  </a:solidFill>
                  <a:latin typeface="+mn-lt"/>
                </a:rPr>
                <a:t> </a:t>
              </a:r>
              <a:endParaRPr lang="en-US" sz="1600" b="1" dirty="0"/>
            </a:p>
          </p:txBody>
        </p:sp>
      </p:grpSp>
      <p:sp>
        <p:nvSpPr>
          <p:cNvPr id="5" name="Text Placeholder 3">
            <a:extLst>
              <a:ext uri="{FF2B5EF4-FFF2-40B4-BE49-F238E27FC236}">
                <a16:creationId xmlns:a16="http://schemas.microsoft.com/office/drawing/2014/main" id="{8E365035-02FF-EB9F-72F1-0799A0E498E3}"/>
              </a:ext>
            </a:extLst>
          </p:cNvPr>
          <p:cNvSpPr txBox="1">
            <a:spLocks/>
          </p:cNvSpPr>
          <p:nvPr/>
        </p:nvSpPr>
        <p:spPr>
          <a:xfrm>
            <a:off x="3512206" y="3858578"/>
            <a:ext cx="2218858" cy="25337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i="1" dirty="0">
                <a:solidFill>
                  <a:srgbClr val="58B395"/>
                </a:solidFill>
                <a:latin typeface="+mn-lt"/>
              </a:rPr>
              <a:t>Go to </a:t>
            </a:r>
            <a:r>
              <a:rPr lang="en-US" i="1" dirty="0">
                <a:solidFill>
                  <a:srgbClr val="58B395"/>
                </a:solidFill>
                <a:latin typeface="+mn-lt"/>
                <a:hlinkClick r:id="rId3" action="ppaction://hlinksldjump">
                  <a:extLst>
                    <a:ext uri="{A12FA001-AC4F-418D-AE19-62706E023703}">
                      <ahyp:hlinkClr xmlns:ahyp="http://schemas.microsoft.com/office/drawing/2018/hyperlinkcolor" val="tx"/>
                    </a:ext>
                  </a:extLst>
                </a:hlinkClick>
              </a:rPr>
              <a:t>1B</a:t>
            </a:r>
            <a:endParaRPr lang="en-US" strike="sngStrike" dirty="0">
              <a:solidFill>
                <a:srgbClr val="FF0000"/>
              </a:solidFill>
              <a:latin typeface="+mn-lt"/>
            </a:endParaRPr>
          </a:p>
        </p:txBody>
      </p:sp>
      <p:sp>
        <p:nvSpPr>
          <p:cNvPr id="6" name="Chevron 5">
            <a:extLst>
              <a:ext uri="{FF2B5EF4-FFF2-40B4-BE49-F238E27FC236}">
                <a16:creationId xmlns:a16="http://schemas.microsoft.com/office/drawing/2014/main" id="{C03CDEF2-E563-591D-1276-B69D4F14648E}"/>
              </a:ext>
            </a:extLst>
          </p:cNvPr>
          <p:cNvSpPr/>
          <p:nvPr/>
        </p:nvSpPr>
        <p:spPr>
          <a:xfrm>
            <a:off x="5801651" y="3362546"/>
            <a:ext cx="181952" cy="181952"/>
          </a:xfrm>
          <a:prstGeom prst="chevron">
            <a:avLst/>
          </a:prstGeom>
          <a:solidFill>
            <a:schemeClr val="bg1">
              <a:lumMod val="5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7" name="Chevron 6">
            <a:extLst>
              <a:ext uri="{FF2B5EF4-FFF2-40B4-BE49-F238E27FC236}">
                <a16:creationId xmlns:a16="http://schemas.microsoft.com/office/drawing/2014/main" id="{AF7FCEC1-2FD2-752E-FFC9-31661860EAF1}"/>
              </a:ext>
            </a:extLst>
          </p:cNvPr>
          <p:cNvSpPr/>
          <p:nvPr/>
        </p:nvSpPr>
        <p:spPr>
          <a:xfrm>
            <a:off x="4001006" y="3908794"/>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Tree>
    <p:extLst>
      <p:ext uri="{BB962C8B-B14F-4D97-AF65-F5344CB8AC3E}">
        <p14:creationId xmlns:p14="http://schemas.microsoft.com/office/powerpoint/2010/main" val="177736871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1B: INTRODUCTION (ITDM)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11</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1137195"/>
            <a:ext cx="7746960" cy="1620279"/>
          </a:xfrm>
        </p:spPr>
        <p:txBody>
          <a:bodyPr/>
          <a:lstStyle/>
          <a:p>
            <a:pPr>
              <a:lnSpc>
                <a:spcPct val="100000"/>
              </a:lnSpc>
              <a:spcBef>
                <a:spcPts val="600"/>
              </a:spcBef>
              <a:spcAft>
                <a:spcPts val="600"/>
              </a:spcAft>
            </a:pPr>
            <a:r>
              <a:rPr lang="en-US" sz="1300" dirty="0">
                <a:latin typeface="+mn-lt"/>
              </a:rPr>
              <a:t>Hello, </a:t>
            </a:r>
            <a:r>
              <a:rPr lang="en-US" sz="1300" b="0" dirty="0">
                <a:solidFill>
                  <a:schemeClr val="bg1">
                    <a:lumMod val="65000"/>
                  </a:schemeClr>
                </a:solidFill>
                <a:latin typeface="+mn-lt"/>
              </a:rPr>
              <a:t>[PROSPECT’S NAME]</a:t>
            </a:r>
            <a:r>
              <a:rPr lang="en-US" sz="1300" b="0" dirty="0">
                <a:latin typeface="+mn-lt"/>
              </a:rPr>
              <a:t>. </a:t>
            </a:r>
            <a:r>
              <a:rPr lang="en-US" sz="1300" dirty="0">
                <a:latin typeface="+mn-lt"/>
              </a:rPr>
              <a:t>How are you today? This is </a:t>
            </a:r>
            <a:r>
              <a:rPr lang="en-US" sz="1300" b="0" dirty="0">
                <a:solidFill>
                  <a:schemeClr val="bg1">
                    <a:lumMod val="65000"/>
                  </a:schemeClr>
                </a:solidFill>
                <a:latin typeface="+mn-lt"/>
              </a:rPr>
              <a:t>[YOUR NAME] </a:t>
            </a:r>
            <a:r>
              <a:rPr lang="en-US" sz="1300" dirty="0">
                <a:latin typeface="+mn-lt"/>
              </a:rPr>
              <a:t>from Acer</a:t>
            </a:r>
            <a:r>
              <a:rPr lang="en-US" sz="1300" b="0" dirty="0">
                <a:latin typeface="+mn-lt"/>
              </a:rPr>
              <a:t>. </a:t>
            </a:r>
          </a:p>
          <a:p>
            <a:pPr>
              <a:lnSpc>
                <a:spcPct val="100000"/>
              </a:lnSpc>
              <a:spcBef>
                <a:spcPts val="600"/>
              </a:spcBef>
              <a:spcAft>
                <a:spcPts val="600"/>
              </a:spcAft>
            </a:pPr>
            <a:r>
              <a:rPr lang="en-US" sz="1300" dirty="0">
                <a:latin typeface="+mn-lt"/>
              </a:rPr>
              <a:t>I wanted to let you know about some of the IT solutions </a:t>
            </a:r>
            <a:r>
              <a:rPr lang="en-US" sz="1300" dirty="0">
                <a:solidFill>
                  <a:schemeClr val="tx1"/>
                </a:solidFill>
                <a:latin typeface="+mn-lt"/>
              </a:rPr>
              <a:t>we’ve developed for businesses like yours. </a:t>
            </a:r>
          </a:p>
          <a:p>
            <a:pPr>
              <a:lnSpc>
                <a:spcPct val="100000"/>
              </a:lnSpc>
              <a:spcBef>
                <a:spcPts val="600"/>
              </a:spcBef>
              <a:spcAft>
                <a:spcPts val="600"/>
              </a:spcAft>
            </a:pPr>
            <a:r>
              <a:rPr lang="en-US" sz="1300" dirty="0">
                <a:solidFill>
                  <a:schemeClr val="tx1"/>
                </a:solidFill>
                <a:latin typeface="+mn-lt"/>
              </a:rPr>
              <a:t>Do you have a moment? I’d love to tell you about how </a:t>
            </a:r>
            <a:r>
              <a:rPr lang="en-US" sz="1300" dirty="0" err="1">
                <a:solidFill>
                  <a:schemeClr val="tx1"/>
                </a:solidFill>
                <a:latin typeface="+mn-lt"/>
              </a:rPr>
              <a:t>TravelMate</a:t>
            </a:r>
            <a:r>
              <a:rPr lang="en-US" sz="1300" dirty="0">
                <a:solidFill>
                  <a:schemeClr val="tx1"/>
                </a:solidFill>
                <a:latin typeface="+mn-lt"/>
              </a:rPr>
              <a:t> laptops use AI to increase the manageability and security of your IT. And with the upgrade to Windows 11 Pro, we’ve seen a 58% drop in security incidents and 3.1-times less firmware attacks.</a:t>
            </a:r>
          </a:p>
          <a:p>
            <a:pPr>
              <a:lnSpc>
                <a:spcPct val="100000"/>
              </a:lnSpc>
              <a:spcBef>
                <a:spcPts val="0"/>
              </a:spcBef>
              <a:spcAft>
                <a:spcPts val="600"/>
              </a:spcAft>
            </a:pPr>
            <a:endParaRPr lang="en-US" sz="1400" dirty="0">
              <a:latin typeface="+mn-lt"/>
            </a:endParaRPr>
          </a:p>
        </p:txBody>
      </p:sp>
      <p:sp>
        <p:nvSpPr>
          <p:cNvPr id="5" name="TextBox 4">
            <a:extLst>
              <a:ext uri="{FF2B5EF4-FFF2-40B4-BE49-F238E27FC236}">
                <a16:creationId xmlns:a16="http://schemas.microsoft.com/office/drawing/2014/main" id="{9F47B47E-686A-D53B-2BCC-A35D69B735E0}"/>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1B</a:t>
            </a:r>
          </a:p>
        </p:txBody>
      </p:sp>
      <p:grpSp>
        <p:nvGrpSpPr>
          <p:cNvPr id="7" name="Group 6">
            <a:extLst>
              <a:ext uri="{FF2B5EF4-FFF2-40B4-BE49-F238E27FC236}">
                <a16:creationId xmlns:a16="http://schemas.microsoft.com/office/drawing/2014/main" id="{28B066A7-9D1C-0F1E-D808-015AB31EF3CA}"/>
              </a:ext>
            </a:extLst>
          </p:cNvPr>
          <p:cNvGrpSpPr/>
          <p:nvPr/>
        </p:nvGrpSpPr>
        <p:grpSpPr>
          <a:xfrm>
            <a:off x="3241431" y="2734755"/>
            <a:ext cx="2487551" cy="1921285"/>
            <a:chOff x="728173" y="2871404"/>
            <a:chExt cx="2487551" cy="1921285"/>
          </a:xfrm>
        </p:grpSpPr>
        <p:sp>
          <p:nvSpPr>
            <p:cNvPr id="8" name="Rounded Rectangle 7">
              <a:extLst>
                <a:ext uri="{FF2B5EF4-FFF2-40B4-BE49-F238E27FC236}">
                  <a16:creationId xmlns:a16="http://schemas.microsoft.com/office/drawing/2014/main" id="{77CE91C2-425E-CDFF-0CB6-88BD9AAAEA6E}"/>
                </a:ext>
              </a:extLst>
            </p:cNvPr>
            <p:cNvSpPr/>
            <p:nvPr/>
          </p:nvSpPr>
          <p:spPr>
            <a:xfrm>
              <a:off x="728173" y="2945467"/>
              <a:ext cx="2487551" cy="1474473"/>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0" name="Text Placeholder 3">
              <a:extLst>
                <a:ext uri="{FF2B5EF4-FFF2-40B4-BE49-F238E27FC236}">
                  <a16:creationId xmlns:a16="http://schemas.microsoft.com/office/drawing/2014/main" id="{978DFCC4-7849-FAD5-4660-72383D99A2D0}"/>
                </a:ext>
              </a:extLst>
            </p:cNvPr>
            <p:cNvSpPr txBox="1">
              <a:spLocks/>
            </p:cNvSpPr>
            <p:nvPr/>
          </p:nvSpPr>
          <p:spPr>
            <a:xfrm>
              <a:off x="848157" y="3023804"/>
              <a:ext cx="2218858" cy="1768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I understand. Can I call back later, or speak with your CEO/CFO/MD, or someone in charge of IT device decision making?</a:t>
              </a:r>
            </a:p>
            <a:p>
              <a:pPr algn="ctr" hangingPunct="1">
                <a:lnSpc>
                  <a:spcPct val="100000"/>
                </a:lnSpc>
                <a:spcBef>
                  <a:spcPts val="0"/>
                </a:spcBef>
              </a:pPr>
              <a:endParaRPr lang="en-US" sz="500" b="0" dirty="0">
                <a:solidFill>
                  <a:schemeClr val="bg1">
                    <a:lumMod val="50000"/>
                  </a:schemeClr>
                </a:solidFill>
                <a:latin typeface="+mn-lt"/>
              </a:endParaRPr>
            </a:p>
            <a:p>
              <a:pPr algn="ctr" hangingPunct="1">
                <a:lnSpc>
                  <a:spcPct val="100000"/>
                </a:lnSpc>
                <a:spcBef>
                  <a:spcPts val="0"/>
                </a:spcBef>
              </a:pPr>
              <a:r>
                <a:rPr lang="en-US" i="1" dirty="0">
                  <a:solidFill>
                    <a:schemeClr val="bg1">
                      <a:lumMod val="50000"/>
                    </a:schemeClr>
                  </a:solidFill>
                  <a:latin typeface="+mn-lt"/>
                </a:rPr>
                <a:t>     </a:t>
              </a:r>
              <a:r>
                <a:rPr lang="en-US" i="1" dirty="0">
                  <a:solidFill>
                    <a:srgbClr val="00B0F0"/>
                  </a:solidFill>
                  <a:latin typeface="+mn-lt"/>
                </a:rPr>
                <a:t>Yes, Go to </a:t>
              </a:r>
              <a:r>
                <a:rPr lang="en-US"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1A</a:t>
              </a:r>
              <a:endParaRPr lang="en-US" strike="sngStrike" dirty="0">
                <a:solidFill>
                  <a:srgbClr val="FF0000"/>
                </a:solidFill>
                <a:latin typeface="+mn-lt"/>
              </a:endParaRPr>
            </a:p>
          </p:txBody>
        </p:sp>
        <p:sp>
          <p:nvSpPr>
            <p:cNvPr id="11" name="Rounded Rectangle 10">
              <a:extLst>
                <a:ext uri="{FF2B5EF4-FFF2-40B4-BE49-F238E27FC236}">
                  <a16:creationId xmlns:a16="http://schemas.microsoft.com/office/drawing/2014/main" id="{71B8E33E-6248-AF95-7921-B1CBDF76D12B}"/>
                </a:ext>
              </a:extLst>
            </p:cNvPr>
            <p:cNvSpPr/>
            <p:nvPr/>
          </p:nvSpPr>
          <p:spPr>
            <a:xfrm>
              <a:off x="728173" y="2871404"/>
              <a:ext cx="2487551" cy="87481"/>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14" name="Group 13">
            <a:extLst>
              <a:ext uri="{FF2B5EF4-FFF2-40B4-BE49-F238E27FC236}">
                <a16:creationId xmlns:a16="http://schemas.microsoft.com/office/drawing/2014/main" id="{FE728CA5-9081-2A0B-7AE3-F78F1D55A7E6}"/>
              </a:ext>
            </a:extLst>
          </p:cNvPr>
          <p:cNvGrpSpPr/>
          <p:nvPr/>
        </p:nvGrpSpPr>
        <p:grpSpPr>
          <a:xfrm>
            <a:off x="5953985" y="2732713"/>
            <a:ext cx="2487551" cy="1548536"/>
            <a:chOff x="728173" y="2871404"/>
            <a:chExt cx="2487551" cy="1548536"/>
          </a:xfrm>
        </p:grpSpPr>
        <p:sp>
          <p:nvSpPr>
            <p:cNvPr id="15" name="Rounded Rectangle 14">
              <a:extLst>
                <a:ext uri="{FF2B5EF4-FFF2-40B4-BE49-F238E27FC236}">
                  <a16:creationId xmlns:a16="http://schemas.microsoft.com/office/drawing/2014/main" id="{9FED1AE2-75FC-F987-8D10-D2ABFDA26F33}"/>
                </a:ext>
              </a:extLst>
            </p:cNvPr>
            <p:cNvSpPr/>
            <p:nvPr/>
          </p:nvSpPr>
          <p:spPr>
            <a:xfrm>
              <a:off x="728173" y="2945467"/>
              <a:ext cx="2487551" cy="1474473"/>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6" name="Text Placeholder 3">
              <a:extLst>
                <a:ext uri="{FF2B5EF4-FFF2-40B4-BE49-F238E27FC236}">
                  <a16:creationId xmlns:a16="http://schemas.microsoft.com/office/drawing/2014/main" id="{E7EA3102-146C-02BC-4530-8AE58693DB8C}"/>
                </a:ext>
              </a:extLst>
            </p:cNvPr>
            <p:cNvSpPr txBox="1">
              <a:spLocks/>
            </p:cNvSpPr>
            <p:nvPr/>
          </p:nvSpPr>
          <p:spPr>
            <a:xfrm>
              <a:off x="848157" y="3032949"/>
              <a:ext cx="2218858" cy="10901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Thank you for your time and</a:t>
              </a:r>
            </a:p>
            <a:p>
              <a:pPr algn="ctr" hangingPunct="1">
                <a:lnSpc>
                  <a:spcPct val="100000"/>
                </a:lnSpc>
                <a:spcBef>
                  <a:spcPts val="0"/>
                </a:spcBef>
              </a:pPr>
              <a:r>
                <a:rPr lang="en-US" sz="1200" b="0" dirty="0">
                  <a:solidFill>
                    <a:schemeClr val="bg1">
                      <a:lumMod val="50000"/>
                    </a:schemeClr>
                  </a:solidFill>
                  <a:latin typeface="+mn-lt"/>
                </a:rPr>
                <a:t>have a productive day.</a:t>
              </a:r>
            </a:p>
            <a:p>
              <a:pPr algn="ctr" hangingPunct="1">
                <a:lnSpc>
                  <a:spcPct val="100000"/>
                </a:lnSpc>
                <a:spcBef>
                  <a:spcPts val="0"/>
                </a:spcBef>
              </a:pPr>
              <a:endParaRPr lang="en-US" b="0" dirty="0">
                <a:solidFill>
                  <a:schemeClr val="bg1">
                    <a:lumMod val="50000"/>
                  </a:schemeClr>
                </a:solidFill>
                <a:latin typeface="+mn-lt"/>
              </a:endParaRPr>
            </a:p>
          </p:txBody>
        </p:sp>
        <p:sp>
          <p:nvSpPr>
            <p:cNvPr id="17" name="Rounded Rectangle 16">
              <a:extLst>
                <a:ext uri="{FF2B5EF4-FFF2-40B4-BE49-F238E27FC236}">
                  <a16:creationId xmlns:a16="http://schemas.microsoft.com/office/drawing/2014/main" id="{E1178702-75B8-3593-F227-8BC2D0807C98}"/>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34" name="Group 33">
            <a:extLst>
              <a:ext uri="{FF2B5EF4-FFF2-40B4-BE49-F238E27FC236}">
                <a16:creationId xmlns:a16="http://schemas.microsoft.com/office/drawing/2014/main" id="{23BEDDEB-5A0E-D410-3490-FB61D8D0A9BF}"/>
              </a:ext>
            </a:extLst>
          </p:cNvPr>
          <p:cNvGrpSpPr/>
          <p:nvPr/>
        </p:nvGrpSpPr>
        <p:grpSpPr>
          <a:xfrm>
            <a:off x="375927" y="2726809"/>
            <a:ext cx="2838072" cy="1554440"/>
            <a:chOff x="5974458" y="2863458"/>
            <a:chExt cx="2838072" cy="1554440"/>
          </a:xfrm>
        </p:grpSpPr>
        <p:sp>
          <p:nvSpPr>
            <p:cNvPr id="19" name="Rounded Rectangle 18">
              <a:extLst>
                <a:ext uri="{FF2B5EF4-FFF2-40B4-BE49-F238E27FC236}">
                  <a16:creationId xmlns:a16="http://schemas.microsoft.com/office/drawing/2014/main" id="{1AD2218F-60B5-9939-9E73-D6E7472B7418}"/>
                </a:ext>
              </a:extLst>
            </p:cNvPr>
            <p:cNvSpPr/>
            <p:nvPr/>
          </p:nvSpPr>
          <p:spPr>
            <a:xfrm>
              <a:off x="6153281" y="2946834"/>
              <a:ext cx="2487551" cy="1471064"/>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8" name="Text Placeholder 3">
              <a:extLst>
                <a:ext uri="{FF2B5EF4-FFF2-40B4-BE49-F238E27FC236}">
                  <a16:creationId xmlns:a16="http://schemas.microsoft.com/office/drawing/2014/main" id="{E6642A1D-4EBF-ACB8-FE06-B8A87253E0DA}"/>
                </a:ext>
              </a:extLst>
            </p:cNvPr>
            <p:cNvSpPr txBox="1">
              <a:spLocks/>
            </p:cNvSpPr>
            <p:nvPr/>
          </p:nvSpPr>
          <p:spPr>
            <a:xfrm>
              <a:off x="5974458" y="3059606"/>
              <a:ext cx="2829309" cy="4151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a:t>
              </a:r>
            </a:p>
          </p:txBody>
        </p:sp>
        <p:sp>
          <p:nvSpPr>
            <p:cNvPr id="30" name="Rounded Rectangle 29">
              <a:extLst>
                <a:ext uri="{FF2B5EF4-FFF2-40B4-BE49-F238E27FC236}">
                  <a16:creationId xmlns:a16="http://schemas.microsoft.com/office/drawing/2014/main" id="{A47B04E4-A38C-039B-1EC1-D599E4C0081F}"/>
                </a:ext>
              </a:extLst>
            </p:cNvPr>
            <p:cNvSpPr/>
            <p:nvPr/>
          </p:nvSpPr>
          <p:spPr>
            <a:xfrm>
              <a:off x="6153281" y="2863458"/>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1" name="TextBox 30">
              <a:extLst>
                <a:ext uri="{FF2B5EF4-FFF2-40B4-BE49-F238E27FC236}">
                  <a16:creationId xmlns:a16="http://schemas.microsoft.com/office/drawing/2014/main" id="{583E072E-8C42-7A34-9876-5FF9AED9A96C}"/>
                </a:ext>
              </a:extLst>
            </p:cNvPr>
            <p:cNvSpPr txBox="1"/>
            <p:nvPr/>
          </p:nvSpPr>
          <p:spPr>
            <a:xfrm>
              <a:off x="6967728" y="4012430"/>
              <a:ext cx="1844802"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3" action="ppaction://hlinksldjump">
                    <a:extLst>
                      <a:ext uri="{A12FA001-AC4F-418D-AE19-62706E023703}">
                        <ahyp:hlinkClr xmlns:ahyp="http://schemas.microsoft.com/office/drawing/2018/hyperlinkcolor" val="tx"/>
                      </a:ext>
                    </a:extLst>
                  </a:hlinkClick>
                </a:rPr>
                <a:t>2B</a:t>
              </a:r>
              <a:r>
                <a:rPr lang="en-US" sz="1600" b="1" dirty="0">
                  <a:solidFill>
                    <a:srgbClr val="58B395"/>
                  </a:solidFill>
                  <a:latin typeface="+mn-lt"/>
                </a:rPr>
                <a:t> </a:t>
              </a:r>
              <a:endParaRPr lang="en-US" sz="1600" b="1" dirty="0">
                <a:solidFill>
                  <a:srgbClr val="58B395"/>
                </a:solidFill>
              </a:endParaRPr>
            </a:p>
          </p:txBody>
        </p:sp>
      </p:grpSp>
      <p:sp>
        <p:nvSpPr>
          <p:cNvPr id="6" name="Chevron 5">
            <a:extLst>
              <a:ext uri="{FF2B5EF4-FFF2-40B4-BE49-F238E27FC236}">
                <a16:creationId xmlns:a16="http://schemas.microsoft.com/office/drawing/2014/main" id="{8A9CF8CC-9A59-B31A-098E-0B1D016A16C4}"/>
              </a:ext>
            </a:extLst>
          </p:cNvPr>
          <p:cNvSpPr/>
          <p:nvPr/>
        </p:nvSpPr>
        <p:spPr>
          <a:xfrm>
            <a:off x="5755327" y="3433014"/>
            <a:ext cx="181952" cy="181952"/>
          </a:xfrm>
          <a:prstGeom prst="chevron">
            <a:avLst/>
          </a:prstGeom>
          <a:solidFill>
            <a:schemeClr val="bg1">
              <a:lumMod val="5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9" name="Chevron 8">
            <a:extLst>
              <a:ext uri="{FF2B5EF4-FFF2-40B4-BE49-F238E27FC236}">
                <a16:creationId xmlns:a16="http://schemas.microsoft.com/office/drawing/2014/main" id="{57B4B5F2-53FD-6332-E58A-80A5D87A03F0}"/>
              </a:ext>
            </a:extLst>
          </p:cNvPr>
          <p:cNvSpPr/>
          <p:nvPr/>
        </p:nvSpPr>
        <p:spPr>
          <a:xfrm>
            <a:off x="3705619" y="3977086"/>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18" name="Chevron 17">
            <a:extLst>
              <a:ext uri="{FF2B5EF4-FFF2-40B4-BE49-F238E27FC236}">
                <a16:creationId xmlns:a16="http://schemas.microsoft.com/office/drawing/2014/main" id="{FB974763-580D-7499-A388-4E22732F6A09}"/>
              </a:ext>
            </a:extLst>
          </p:cNvPr>
          <p:cNvSpPr/>
          <p:nvPr/>
        </p:nvSpPr>
        <p:spPr>
          <a:xfrm>
            <a:off x="1252484" y="3977086"/>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58B395"/>
              </a:solidFill>
              <a:effectLst/>
              <a:uFillTx/>
              <a:latin typeface="Acer Foco"/>
              <a:ea typeface="Acer Foco"/>
              <a:cs typeface="Acer Foco"/>
              <a:sym typeface="Acer Foco"/>
            </a:endParaRPr>
          </a:p>
        </p:txBody>
      </p:sp>
    </p:spTree>
    <p:extLst>
      <p:ext uri="{BB962C8B-B14F-4D97-AF65-F5344CB8AC3E}">
        <p14:creationId xmlns:p14="http://schemas.microsoft.com/office/powerpoint/2010/main" val="406038505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12</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0" y="951471"/>
            <a:ext cx="7681907" cy="882577"/>
          </a:xfrm>
        </p:spPr>
        <p:txBody>
          <a:bodyPr/>
          <a:lstStyle/>
          <a:p>
            <a:pPr>
              <a:lnSpc>
                <a:spcPct val="100000"/>
              </a:lnSpc>
              <a:spcBef>
                <a:spcPts val="600"/>
              </a:spcBef>
              <a:spcAft>
                <a:spcPts val="600"/>
              </a:spcAft>
            </a:pPr>
            <a:r>
              <a:rPr lang="en-US" sz="1300" dirty="0">
                <a:latin typeface="+mn-lt"/>
              </a:rPr>
              <a:t>Hi. How are you today? This is </a:t>
            </a:r>
            <a:r>
              <a:rPr lang="en-US" sz="1300" b="0" dirty="0">
                <a:solidFill>
                  <a:schemeClr val="bg1">
                    <a:lumMod val="65000"/>
                  </a:schemeClr>
                </a:solidFill>
                <a:latin typeface="+mn-lt"/>
              </a:rPr>
              <a:t>[YOUR NAME]</a:t>
            </a:r>
            <a:r>
              <a:rPr lang="en-US" sz="1300" dirty="0">
                <a:latin typeface="+mn-lt"/>
              </a:rPr>
              <a:t> from Acer. </a:t>
            </a:r>
          </a:p>
          <a:p>
            <a:pPr>
              <a:lnSpc>
                <a:spcPct val="100000"/>
              </a:lnSpc>
              <a:spcBef>
                <a:spcPts val="600"/>
              </a:spcBef>
              <a:spcAft>
                <a:spcPts val="600"/>
              </a:spcAft>
            </a:pPr>
            <a:r>
              <a:rPr lang="en-US" sz="1300" dirty="0">
                <a:solidFill>
                  <a:schemeClr val="tx1"/>
                </a:solidFill>
                <a:latin typeface="+mn-lt"/>
              </a:rPr>
              <a:t>I was hoping to speak with someone about IT solutions we’ve developed especially for businesses like yours. Perhaps I could speak </a:t>
            </a:r>
            <a:r>
              <a:rPr lang="en-US" sz="1300" dirty="0">
                <a:latin typeface="+mn-lt"/>
              </a:rPr>
              <a:t>with your CEO, CFO, Managing Director or Head of IT?</a:t>
            </a:r>
          </a:p>
        </p:txBody>
      </p:sp>
      <p:sp>
        <p:nvSpPr>
          <p:cNvPr id="13" name="Text Placeholder 3">
            <a:extLst>
              <a:ext uri="{FF2B5EF4-FFF2-40B4-BE49-F238E27FC236}">
                <a16:creationId xmlns:a16="http://schemas.microsoft.com/office/drawing/2014/main" id="{3228E7B2-4094-ABB8-5124-D5F5C45E4E6C}"/>
              </a:ext>
            </a:extLst>
          </p:cNvPr>
          <p:cNvSpPr txBox="1">
            <a:spLocks/>
          </p:cNvSpPr>
          <p:nvPr/>
        </p:nvSpPr>
        <p:spPr>
          <a:xfrm>
            <a:off x="1594883" y="3056921"/>
            <a:ext cx="5968368" cy="64041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0"/>
              </a:spcBef>
              <a:spcAft>
                <a:spcPts val="600"/>
              </a:spcAft>
            </a:pPr>
            <a:r>
              <a:rPr lang="en-US" sz="1300" dirty="0">
                <a:solidFill>
                  <a:schemeClr val="tx1"/>
                </a:solidFill>
                <a:latin typeface="+mn-lt"/>
              </a:rPr>
              <a:t>Can I steal a moment of your time? I’d love to tell you about how Acer </a:t>
            </a:r>
            <a:r>
              <a:rPr lang="en-US" sz="1300" dirty="0" err="1">
                <a:solidFill>
                  <a:schemeClr val="tx1"/>
                </a:solidFill>
                <a:latin typeface="+mn-lt"/>
              </a:rPr>
              <a:t>TravelMate</a:t>
            </a:r>
            <a:r>
              <a:rPr lang="en-US" sz="1300" dirty="0">
                <a:solidFill>
                  <a:schemeClr val="tx1"/>
                </a:solidFill>
                <a:latin typeface="+mn-lt"/>
              </a:rPr>
              <a:t> Laptops use AI to increase productivity,  manageability and security of your IT.</a:t>
            </a:r>
            <a:r>
              <a:rPr lang="en-US" sz="1300" b="0" dirty="0">
                <a:solidFill>
                  <a:schemeClr val="tx1"/>
                </a:solidFill>
                <a:latin typeface="+mn-lt"/>
              </a:rPr>
              <a:t> </a:t>
            </a:r>
          </a:p>
        </p:txBody>
      </p:sp>
      <p:sp>
        <p:nvSpPr>
          <p:cNvPr id="14" name="Title 1">
            <a:extLst>
              <a:ext uri="{FF2B5EF4-FFF2-40B4-BE49-F238E27FC236}">
                <a16:creationId xmlns:a16="http://schemas.microsoft.com/office/drawing/2014/main" id="{84B38678-2C96-C5FC-9C61-6D735E23AE45}"/>
              </a:ext>
            </a:extLst>
          </p:cNvPr>
          <p:cNvSpPr txBox="1">
            <a:spLocks/>
          </p:cNvSpPr>
          <p:nvPr/>
        </p:nvSpPr>
        <p:spPr>
          <a:xfrm>
            <a:off x="359871" y="297769"/>
            <a:ext cx="8418512"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hangingPunct="1"/>
            <a:r>
              <a:rPr lang="en-US" dirty="0">
                <a:solidFill>
                  <a:srgbClr val="826FB9"/>
                </a:solidFill>
              </a:rPr>
              <a:t>1C: INTRODUCTION (Cold Call)</a:t>
            </a:r>
          </a:p>
        </p:txBody>
      </p:sp>
      <p:sp>
        <p:nvSpPr>
          <p:cNvPr id="24" name="Chevron 23">
            <a:extLst>
              <a:ext uri="{FF2B5EF4-FFF2-40B4-BE49-F238E27FC236}">
                <a16:creationId xmlns:a16="http://schemas.microsoft.com/office/drawing/2014/main" id="{D8D410DF-C52C-A816-2E11-E734DB640C04}"/>
              </a:ext>
            </a:extLst>
          </p:cNvPr>
          <p:cNvSpPr/>
          <p:nvPr/>
        </p:nvSpPr>
        <p:spPr>
          <a:xfrm rot="5400000">
            <a:off x="6290978" y="2774087"/>
            <a:ext cx="204198" cy="204198"/>
          </a:xfrm>
          <a:prstGeom prst="chevron">
            <a:avLst/>
          </a:prstGeom>
          <a:solidFill>
            <a:schemeClr val="bg1">
              <a:lumMod val="5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 name="TextBox 1">
            <a:extLst>
              <a:ext uri="{FF2B5EF4-FFF2-40B4-BE49-F238E27FC236}">
                <a16:creationId xmlns:a16="http://schemas.microsoft.com/office/drawing/2014/main" id="{8FBC9BEE-A716-4867-661C-B28EE83CB84B}"/>
              </a:ext>
            </a:extLst>
          </p:cNvPr>
          <p:cNvSpPr txBox="1"/>
          <p:nvPr/>
        </p:nvSpPr>
        <p:spPr>
          <a:xfrm>
            <a:off x="8019288" y="-21169"/>
            <a:ext cx="1124712"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EC8E7"/>
                </a:solidFill>
                <a:latin typeface="+mj-lt"/>
              </a:rPr>
              <a:t>1C</a:t>
            </a:r>
          </a:p>
        </p:txBody>
      </p:sp>
      <p:grpSp>
        <p:nvGrpSpPr>
          <p:cNvPr id="16" name="Group 15">
            <a:extLst>
              <a:ext uri="{FF2B5EF4-FFF2-40B4-BE49-F238E27FC236}">
                <a16:creationId xmlns:a16="http://schemas.microsoft.com/office/drawing/2014/main" id="{82778404-C716-E139-DF7E-45813B79A717}"/>
              </a:ext>
            </a:extLst>
          </p:cNvPr>
          <p:cNvGrpSpPr/>
          <p:nvPr/>
        </p:nvGrpSpPr>
        <p:grpSpPr>
          <a:xfrm>
            <a:off x="5061565" y="1980254"/>
            <a:ext cx="2487551" cy="749620"/>
            <a:chOff x="728173" y="2871404"/>
            <a:chExt cx="2487551" cy="749620"/>
          </a:xfrm>
        </p:grpSpPr>
        <p:sp>
          <p:nvSpPr>
            <p:cNvPr id="18" name="Rounded Rectangle 17">
              <a:extLst>
                <a:ext uri="{FF2B5EF4-FFF2-40B4-BE49-F238E27FC236}">
                  <a16:creationId xmlns:a16="http://schemas.microsoft.com/office/drawing/2014/main" id="{46279AB8-28C5-3227-D0DE-DF05CBD4EEB1}"/>
                </a:ext>
              </a:extLst>
            </p:cNvPr>
            <p:cNvSpPr/>
            <p:nvPr/>
          </p:nvSpPr>
          <p:spPr>
            <a:xfrm>
              <a:off x="728173" y="2945467"/>
              <a:ext cx="2487551" cy="675557"/>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1" name="Text Placeholder 3">
              <a:extLst>
                <a:ext uri="{FF2B5EF4-FFF2-40B4-BE49-F238E27FC236}">
                  <a16:creationId xmlns:a16="http://schemas.microsoft.com/office/drawing/2014/main" id="{E72025B8-36C2-4FD3-A3E6-F6AF023E6CF6}"/>
                </a:ext>
              </a:extLst>
            </p:cNvPr>
            <p:cNvSpPr txBox="1">
              <a:spLocks/>
            </p:cNvSpPr>
            <p:nvPr/>
          </p:nvSpPr>
          <p:spPr>
            <a:xfrm>
              <a:off x="848157" y="3032949"/>
              <a:ext cx="2218858" cy="5057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p:txBody>
        </p:sp>
        <p:sp>
          <p:nvSpPr>
            <p:cNvPr id="25" name="Rounded Rectangle 24">
              <a:extLst>
                <a:ext uri="{FF2B5EF4-FFF2-40B4-BE49-F238E27FC236}">
                  <a16:creationId xmlns:a16="http://schemas.microsoft.com/office/drawing/2014/main" id="{9999B035-9620-D349-89B2-31D1FA73EC48}"/>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38" name="Group 37">
            <a:extLst>
              <a:ext uri="{FF2B5EF4-FFF2-40B4-BE49-F238E27FC236}">
                <a16:creationId xmlns:a16="http://schemas.microsoft.com/office/drawing/2014/main" id="{22BC6CD3-284A-3D54-6F8B-B9FB719AE212}"/>
              </a:ext>
            </a:extLst>
          </p:cNvPr>
          <p:cNvGrpSpPr/>
          <p:nvPr/>
        </p:nvGrpSpPr>
        <p:grpSpPr>
          <a:xfrm>
            <a:off x="1580748" y="1987230"/>
            <a:ext cx="2487551" cy="749620"/>
            <a:chOff x="3669493" y="5492684"/>
            <a:chExt cx="2487551" cy="749620"/>
          </a:xfrm>
        </p:grpSpPr>
        <p:sp>
          <p:nvSpPr>
            <p:cNvPr id="28" name="Rounded Rectangle 27">
              <a:extLst>
                <a:ext uri="{FF2B5EF4-FFF2-40B4-BE49-F238E27FC236}">
                  <a16:creationId xmlns:a16="http://schemas.microsoft.com/office/drawing/2014/main" id="{E1BA58EE-AFCD-D48A-5048-7F3215F400D6}"/>
                </a:ext>
              </a:extLst>
            </p:cNvPr>
            <p:cNvSpPr/>
            <p:nvPr/>
          </p:nvSpPr>
          <p:spPr>
            <a:xfrm>
              <a:off x="3669493" y="5566747"/>
              <a:ext cx="2487551" cy="675557"/>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33" name="Text Placeholder 3">
              <a:extLst>
                <a:ext uri="{FF2B5EF4-FFF2-40B4-BE49-F238E27FC236}">
                  <a16:creationId xmlns:a16="http://schemas.microsoft.com/office/drawing/2014/main" id="{775843FB-A548-E525-CBA4-0475C804C5D1}"/>
                </a:ext>
              </a:extLst>
            </p:cNvPr>
            <p:cNvSpPr txBox="1">
              <a:spLocks/>
            </p:cNvSpPr>
            <p:nvPr/>
          </p:nvSpPr>
          <p:spPr>
            <a:xfrm>
              <a:off x="3789477" y="5654229"/>
              <a:ext cx="2218858" cy="5057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 </a:t>
              </a:r>
            </a:p>
            <a:p>
              <a:pPr algn="ctr" hangingPunct="1">
                <a:lnSpc>
                  <a:spcPct val="100000"/>
                </a:lnSpc>
                <a:spcBef>
                  <a:spcPts val="0"/>
                </a:spcBef>
              </a:pPr>
              <a:r>
                <a:rPr lang="en-US" i="1" dirty="0">
                  <a:solidFill>
                    <a:schemeClr val="bg1">
                      <a:lumMod val="50000"/>
                    </a:schemeClr>
                  </a:solidFill>
                  <a:latin typeface="+mn-lt"/>
                </a:rPr>
                <a:t>        Go to </a:t>
              </a:r>
              <a:r>
                <a:rPr lang="en-US"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1A</a:t>
              </a:r>
              <a:r>
                <a:rPr lang="en-US" i="1" dirty="0">
                  <a:solidFill>
                    <a:srgbClr val="00B0F0"/>
                  </a:solidFill>
                  <a:latin typeface="+mn-lt"/>
                </a:rPr>
                <a:t> </a:t>
              </a:r>
              <a:r>
                <a:rPr lang="en-US" i="1" dirty="0">
                  <a:solidFill>
                    <a:schemeClr val="bg1">
                      <a:lumMod val="50000"/>
                    </a:schemeClr>
                  </a:solidFill>
                  <a:latin typeface="+mn-lt"/>
                </a:rPr>
                <a:t>or </a:t>
              </a:r>
              <a:r>
                <a:rPr lang="en-US" i="1" dirty="0">
                  <a:solidFill>
                    <a:srgbClr val="58B395"/>
                  </a:solidFill>
                  <a:latin typeface="+mn-lt"/>
                  <a:hlinkClick r:id="rId3" action="ppaction://hlinksldjump">
                    <a:extLst>
                      <a:ext uri="{A12FA001-AC4F-418D-AE19-62706E023703}">
                        <ahyp:hlinkClr xmlns:ahyp="http://schemas.microsoft.com/office/drawing/2018/hyperlinkcolor" val="tx"/>
                      </a:ext>
                    </a:extLst>
                  </a:hlinkClick>
                </a:rPr>
                <a:t>1B</a:t>
              </a:r>
              <a:endParaRPr lang="en-US" dirty="0">
                <a:solidFill>
                  <a:srgbClr val="58B395"/>
                </a:solidFill>
                <a:latin typeface="+mn-lt"/>
              </a:endParaRPr>
            </a:p>
          </p:txBody>
        </p:sp>
        <p:sp>
          <p:nvSpPr>
            <p:cNvPr id="34" name="Rounded Rectangle 33">
              <a:extLst>
                <a:ext uri="{FF2B5EF4-FFF2-40B4-BE49-F238E27FC236}">
                  <a16:creationId xmlns:a16="http://schemas.microsoft.com/office/drawing/2014/main" id="{14FF0125-59BE-4048-4C81-8C6709ACF433}"/>
                </a:ext>
              </a:extLst>
            </p:cNvPr>
            <p:cNvSpPr/>
            <p:nvPr/>
          </p:nvSpPr>
          <p:spPr>
            <a:xfrm>
              <a:off x="3669493" y="549268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sp>
          <p:nvSpPr>
            <p:cNvPr id="36" name="Chevron 35">
              <a:extLst>
                <a:ext uri="{FF2B5EF4-FFF2-40B4-BE49-F238E27FC236}">
                  <a16:creationId xmlns:a16="http://schemas.microsoft.com/office/drawing/2014/main" id="{BABDEEAF-102E-1821-0167-9750FCBFFFA4}"/>
                </a:ext>
              </a:extLst>
            </p:cNvPr>
            <p:cNvSpPr/>
            <p:nvPr/>
          </p:nvSpPr>
          <p:spPr>
            <a:xfrm>
              <a:off x="4243808" y="5940230"/>
              <a:ext cx="149420" cy="149420"/>
            </a:xfrm>
            <a:prstGeom prst="chevron">
              <a:avLst/>
            </a:prstGeom>
            <a:solidFill>
              <a:schemeClr val="bg1">
                <a:lumMod val="5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grpSp>
      <p:grpSp>
        <p:nvGrpSpPr>
          <p:cNvPr id="45" name="Group 44">
            <a:extLst>
              <a:ext uri="{FF2B5EF4-FFF2-40B4-BE49-F238E27FC236}">
                <a16:creationId xmlns:a16="http://schemas.microsoft.com/office/drawing/2014/main" id="{0EFAAC05-C721-A6EA-67CF-53F152896850}"/>
              </a:ext>
            </a:extLst>
          </p:cNvPr>
          <p:cNvGrpSpPr/>
          <p:nvPr/>
        </p:nvGrpSpPr>
        <p:grpSpPr>
          <a:xfrm>
            <a:off x="1580749" y="3618421"/>
            <a:ext cx="2487551" cy="1164148"/>
            <a:chOff x="1493221" y="3581588"/>
            <a:chExt cx="2487551" cy="1164148"/>
          </a:xfrm>
        </p:grpSpPr>
        <p:sp>
          <p:nvSpPr>
            <p:cNvPr id="40" name="Rounded Rectangle 39">
              <a:extLst>
                <a:ext uri="{FF2B5EF4-FFF2-40B4-BE49-F238E27FC236}">
                  <a16:creationId xmlns:a16="http://schemas.microsoft.com/office/drawing/2014/main" id="{EF876E68-A70D-5B22-5B2E-9FF40A1568A6}"/>
                </a:ext>
              </a:extLst>
            </p:cNvPr>
            <p:cNvSpPr/>
            <p:nvPr/>
          </p:nvSpPr>
          <p:spPr>
            <a:xfrm>
              <a:off x="1493221" y="3655651"/>
              <a:ext cx="2487551" cy="1090085"/>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41" name="Text Placeholder 3">
              <a:extLst>
                <a:ext uri="{FF2B5EF4-FFF2-40B4-BE49-F238E27FC236}">
                  <a16:creationId xmlns:a16="http://schemas.microsoft.com/office/drawing/2014/main" id="{054085CE-4C87-A64E-85B3-1D2A0CA15219}"/>
                </a:ext>
              </a:extLst>
            </p:cNvPr>
            <p:cNvSpPr txBox="1">
              <a:spLocks/>
            </p:cNvSpPr>
            <p:nvPr/>
          </p:nvSpPr>
          <p:spPr>
            <a:xfrm>
              <a:off x="1613205" y="3743133"/>
              <a:ext cx="2218858" cy="5057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spcAft>
                  <a:spcPts val="600"/>
                </a:spcAft>
              </a:pPr>
              <a:r>
                <a:rPr lang="en-US" sz="1200" b="0" dirty="0">
                  <a:solidFill>
                    <a:schemeClr val="bg1">
                      <a:lumMod val="50000"/>
                    </a:schemeClr>
                  </a:solidFill>
                  <a:latin typeface="+mn-lt"/>
                </a:rPr>
                <a:t>Do you have time to tell me a little about the company?</a:t>
              </a:r>
            </a:p>
            <a:p>
              <a:pPr algn="ctr" hangingPunct="1">
                <a:lnSpc>
                  <a:spcPct val="100000"/>
                </a:lnSpc>
                <a:spcBef>
                  <a:spcPts val="0"/>
                </a:spcBef>
              </a:pPr>
              <a:r>
                <a:rPr lang="en-US" b="1" i="1" dirty="0">
                  <a:solidFill>
                    <a:srgbClr val="826FB9"/>
                  </a:solidFill>
                  <a:latin typeface="+mn-lt"/>
                </a:rPr>
                <a:t> Yes, Go to </a:t>
              </a:r>
              <a:r>
                <a:rPr lang="en-US" b="1" i="1" dirty="0">
                  <a:solidFill>
                    <a:srgbClr val="826FB9"/>
                  </a:solidFill>
                  <a:latin typeface="+mn-lt"/>
                  <a:hlinkClick r:id="rId4" action="ppaction://hlinksldjump">
                    <a:extLst>
                      <a:ext uri="{A12FA001-AC4F-418D-AE19-62706E023703}">
                        <ahyp:hlinkClr xmlns:ahyp="http://schemas.microsoft.com/office/drawing/2018/hyperlinkcolor" val="tx"/>
                      </a:ext>
                    </a:extLst>
                  </a:hlinkClick>
                </a:rPr>
                <a:t>2C</a:t>
              </a:r>
              <a:endParaRPr lang="en-US" b="1" dirty="0">
                <a:solidFill>
                  <a:srgbClr val="826FB9"/>
                </a:solidFill>
              </a:endParaRPr>
            </a:p>
          </p:txBody>
        </p:sp>
        <p:sp>
          <p:nvSpPr>
            <p:cNvPr id="42" name="Rounded Rectangle 41">
              <a:extLst>
                <a:ext uri="{FF2B5EF4-FFF2-40B4-BE49-F238E27FC236}">
                  <a16:creationId xmlns:a16="http://schemas.microsoft.com/office/drawing/2014/main" id="{6096D7A0-FB8E-6C3F-DED4-FEE9CBEBCE86}"/>
                </a:ext>
              </a:extLst>
            </p:cNvPr>
            <p:cNvSpPr/>
            <p:nvPr/>
          </p:nvSpPr>
          <p:spPr>
            <a:xfrm>
              <a:off x="1493221" y="3581588"/>
              <a:ext cx="2487551" cy="87481"/>
            </a:xfrm>
            <a:prstGeom prst="roundRect">
              <a:avLst>
                <a:gd name="adj" fmla="val 0"/>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826FB9"/>
                </a:solidFill>
                <a:effectLst/>
                <a:uFillTx/>
                <a:latin typeface="Acer Foco"/>
                <a:ea typeface="Acer Foco"/>
                <a:cs typeface="Acer Foco"/>
                <a:sym typeface="Acer Foco"/>
              </a:endParaRPr>
            </a:p>
          </p:txBody>
        </p:sp>
        <p:sp>
          <p:nvSpPr>
            <p:cNvPr id="43" name="Chevron 42">
              <a:extLst>
                <a:ext uri="{FF2B5EF4-FFF2-40B4-BE49-F238E27FC236}">
                  <a16:creationId xmlns:a16="http://schemas.microsoft.com/office/drawing/2014/main" id="{E6A21C0C-E3A3-2F1D-95E6-61B9A74D7A36}"/>
                </a:ext>
              </a:extLst>
            </p:cNvPr>
            <p:cNvSpPr/>
            <p:nvPr/>
          </p:nvSpPr>
          <p:spPr>
            <a:xfrm>
              <a:off x="2010180" y="4474558"/>
              <a:ext cx="149420" cy="149420"/>
            </a:xfrm>
            <a:prstGeom prst="chevron">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grpSp>
      <p:grpSp>
        <p:nvGrpSpPr>
          <p:cNvPr id="46" name="Group 45">
            <a:extLst>
              <a:ext uri="{FF2B5EF4-FFF2-40B4-BE49-F238E27FC236}">
                <a16:creationId xmlns:a16="http://schemas.microsoft.com/office/drawing/2014/main" id="{3D798646-F6A6-73A4-264B-F48D923E1813}"/>
              </a:ext>
            </a:extLst>
          </p:cNvPr>
          <p:cNvGrpSpPr/>
          <p:nvPr/>
        </p:nvGrpSpPr>
        <p:grpSpPr>
          <a:xfrm>
            <a:off x="5061566" y="3618421"/>
            <a:ext cx="2487551" cy="1164148"/>
            <a:chOff x="1493221" y="3581588"/>
            <a:chExt cx="2487551" cy="1164148"/>
          </a:xfrm>
        </p:grpSpPr>
        <p:sp>
          <p:nvSpPr>
            <p:cNvPr id="47" name="Rounded Rectangle 46">
              <a:extLst>
                <a:ext uri="{FF2B5EF4-FFF2-40B4-BE49-F238E27FC236}">
                  <a16:creationId xmlns:a16="http://schemas.microsoft.com/office/drawing/2014/main" id="{2A453C8A-9CBC-6051-B1DD-ED78847787D0}"/>
                </a:ext>
              </a:extLst>
            </p:cNvPr>
            <p:cNvSpPr/>
            <p:nvPr/>
          </p:nvSpPr>
          <p:spPr>
            <a:xfrm>
              <a:off x="1493221" y="3655651"/>
              <a:ext cx="2487551" cy="1090085"/>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48" name="Text Placeholder 3">
              <a:extLst>
                <a:ext uri="{FF2B5EF4-FFF2-40B4-BE49-F238E27FC236}">
                  <a16:creationId xmlns:a16="http://schemas.microsoft.com/office/drawing/2014/main" id="{3161D664-9C02-0826-B43F-31440CCB8762}"/>
                </a:ext>
              </a:extLst>
            </p:cNvPr>
            <p:cNvSpPr txBox="1">
              <a:spLocks/>
            </p:cNvSpPr>
            <p:nvPr/>
          </p:nvSpPr>
          <p:spPr>
            <a:xfrm>
              <a:off x="1613205" y="3743133"/>
              <a:ext cx="2218858" cy="5057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Thank you for your time.</a:t>
              </a:r>
            </a:p>
            <a:p>
              <a:pPr algn="ctr" hangingPunct="1">
                <a:lnSpc>
                  <a:spcPct val="100000"/>
                </a:lnSpc>
                <a:spcBef>
                  <a:spcPts val="0"/>
                </a:spcBef>
              </a:pPr>
              <a:endParaRPr lang="en-US" b="1" i="1" dirty="0">
                <a:solidFill>
                  <a:srgbClr val="826FB9"/>
                </a:solidFill>
                <a:latin typeface="+mn-lt"/>
              </a:endParaRPr>
            </a:p>
            <a:p>
              <a:pPr algn="ctr" hangingPunct="1">
                <a:lnSpc>
                  <a:spcPct val="100000"/>
                </a:lnSpc>
                <a:spcBef>
                  <a:spcPts val="0"/>
                </a:spcBef>
              </a:pPr>
              <a:r>
                <a:rPr lang="en-US" b="1" i="1" dirty="0">
                  <a:solidFill>
                    <a:srgbClr val="826FB9"/>
                  </a:solidFill>
                  <a:latin typeface="+mn-lt"/>
                </a:rPr>
                <a:t> Go to </a:t>
              </a:r>
              <a:r>
                <a:rPr lang="en-US" b="1" i="1" dirty="0">
                  <a:solidFill>
                    <a:srgbClr val="826FB9"/>
                  </a:solidFill>
                  <a:latin typeface="+mn-lt"/>
                  <a:hlinkClick r:id="rId5" action="ppaction://hlinksldjump">
                    <a:extLst>
                      <a:ext uri="{A12FA001-AC4F-418D-AE19-62706E023703}">
                        <ahyp:hlinkClr xmlns:ahyp="http://schemas.microsoft.com/office/drawing/2018/hyperlinkcolor" val="tx"/>
                      </a:ext>
                    </a:extLst>
                  </a:hlinkClick>
                </a:rPr>
                <a:t>5C</a:t>
              </a:r>
              <a:endParaRPr lang="en-US" b="1" dirty="0">
                <a:solidFill>
                  <a:srgbClr val="826FB9"/>
                </a:solidFill>
              </a:endParaRPr>
            </a:p>
          </p:txBody>
        </p:sp>
        <p:sp>
          <p:nvSpPr>
            <p:cNvPr id="49" name="Rounded Rectangle 48">
              <a:extLst>
                <a:ext uri="{FF2B5EF4-FFF2-40B4-BE49-F238E27FC236}">
                  <a16:creationId xmlns:a16="http://schemas.microsoft.com/office/drawing/2014/main" id="{CACF725E-EF66-41CC-C099-2EB1318321C3}"/>
                </a:ext>
              </a:extLst>
            </p:cNvPr>
            <p:cNvSpPr/>
            <p:nvPr/>
          </p:nvSpPr>
          <p:spPr>
            <a:xfrm>
              <a:off x="1493221" y="3581588"/>
              <a:ext cx="2487551" cy="87481"/>
            </a:xfrm>
            <a:prstGeom prst="roundRect">
              <a:avLst>
                <a:gd name="adj" fmla="val 0"/>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826FB9"/>
                </a:solidFill>
                <a:effectLst/>
                <a:uFillTx/>
                <a:latin typeface="Acer Foco"/>
                <a:ea typeface="Acer Foco"/>
                <a:cs typeface="Acer Foco"/>
                <a:sym typeface="Acer Foco"/>
              </a:endParaRPr>
            </a:p>
          </p:txBody>
        </p:sp>
        <p:sp>
          <p:nvSpPr>
            <p:cNvPr id="50" name="Chevron 49">
              <a:extLst>
                <a:ext uri="{FF2B5EF4-FFF2-40B4-BE49-F238E27FC236}">
                  <a16:creationId xmlns:a16="http://schemas.microsoft.com/office/drawing/2014/main" id="{09AF5550-50E9-8DC0-9BC0-9837947213D4}"/>
                </a:ext>
              </a:extLst>
            </p:cNvPr>
            <p:cNvSpPr/>
            <p:nvPr/>
          </p:nvSpPr>
          <p:spPr>
            <a:xfrm>
              <a:off x="2159600" y="4474558"/>
              <a:ext cx="149420" cy="149420"/>
            </a:xfrm>
            <a:prstGeom prst="chevron">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grpSp>
    </p:spTree>
    <p:extLst>
      <p:ext uri="{BB962C8B-B14F-4D97-AF65-F5344CB8AC3E}">
        <p14:creationId xmlns:p14="http://schemas.microsoft.com/office/powerpoint/2010/main" val="208134545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13</a:t>
            </a:fld>
            <a:endParaRPr lang="uk-UA"/>
          </a:p>
        </p:txBody>
      </p:sp>
      <p:sp>
        <p:nvSpPr>
          <p:cNvPr id="2" name="標題 1"/>
          <p:cNvSpPr>
            <a:spLocks noGrp="1"/>
          </p:cNvSpPr>
          <p:nvPr>
            <p:ph type="title"/>
          </p:nvPr>
        </p:nvSpPr>
        <p:spPr/>
        <p:txBody>
          <a:bodyPr/>
          <a:lstStyle/>
          <a:p>
            <a:r>
              <a:rPr lang="en-US" altLang="zh-TW" dirty="0"/>
              <a:t>2. CREATE CONNECTION</a:t>
            </a:r>
            <a:endParaRPr kumimoji="1" lang="zh-TW" altLang="en-US" dirty="0"/>
          </a:p>
        </p:txBody>
      </p:sp>
      <p:sp>
        <p:nvSpPr>
          <p:cNvPr id="5" name="文字版面配置區 2">
            <a:extLst>
              <a:ext uri="{FF2B5EF4-FFF2-40B4-BE49-F238E27FC236}">
                <a16:creationId xmlns:a16="http://schemas.microsoft.com/office/drawing/2014/main" id="{DD59C480-CC70-6ED1-84BB-CE67E2911C9B}"/>
              </a:ext>
            </a:extLst>
          </p:cNvPr>
          <p:cNvSpPr txBox="1">
            <a:spLocks/>
          </p:cNvSpPr>
          <p:nvPr/>
        </p:nvSpPr>
        <p:spPr>
          <a:xfrm>
            <a:off x="-793" y="2962995"/>
            <a:ext cx="9144000" cy="296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r>
              <a:rPr lang="en-US" altLang="zh-TW" dirty="0">
                <a:solidFill>
                  <a:schemeClr val="bg1"/>
                </a:solidFill>
              </a:rPr>
              <a:t>SUGGEST BENEFIT,  GATHER INFORMATION</a:t>
            </a:r>
          </a:p>
        </p:txBody>
      </p:sp>
    </p:spTree>
    <p:extLst>
      <p:ext uri="{BB962C8B-B14F-4D97-AF65-F5344CB8AC3E}">
        <p14:creationId xmlns:p14="http://schemas.microsoft.com/office/powerpoint/2010/main" val="341181930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2A: CREATE CONNECTION (BDM)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14</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14708" y="951471"/>
            <a:ext cx="7681907" cy="2004153"/>
          </a:xfrm>
        </p:spPr>
        <p:txBody>
          <a:bodyPr/>
          <a:lstStyle/>
          <a:p>
            <a:pPr>
              <a:lnSpc>
                <a:spcPct val="100000"/>
              </a:lnSpc>
              <a:spcBef>
                <a:spcPts val="600"/>
              </a:spcBef>
            </a:pPr>
            <a:r>
              <a:rPr lang="en-US" sz="1300" dirty="0">
                <a:solidFill>
                  <a:schemeClr val="tx1"/>
                </a:solidFill>
                <a:latin typeface="+mn-lt"/>
              </a:rPr>
              <a:t>Our new </a:t>
            </a:r>
            <a:r>
              <a:rPr lang="en-US" sz="1300" dirty="0" err="1">
                <a:solidFill>
                  <a:schemeClr val="tx1"/>
                </a:solidFill>
                <a:latin typeface="+mn-lt"/>
              </a:rPr>
              <a:t>TravelMate</a:t>
            </a:r>
            <a:r>
              <a:rPr lang="en-US" sz="1300" dirty="0">
                <a:solidFill>
                  <a:schemeClr val="tx1"/>
                </a:solidFill>
                <a:latin typeface="+mn-lt"/>
              </a:rPr>
              <a:t> laptops enable users to leverage AI to increase productivity and provide greater security. They’re a great tool that really compliments todays hybrid working environment. </a:t>
            </a:r>
          </a:p>
          <a:p>
            <a:pPr>
              <a:lnSpc>
                <a:spcPct val="100000"/>
              </a:lnSpc>
              <a:spcBef>
                <a:spcPts val="600"/>
              </a:spcBef>
            </a:pPr>
            <a:r>
              <a:rPr lang="en-US" sz="1300" dirty="0">
                <a:solidFill>
                  <a:schemeClr val="tx1"/>
                </a:solidFill>
                <a:latin typeface="+mn-lt"/>
              </a:rPr>
              <a:t>Your current devices are probably becoming a little obsolete. They can be more vulnerable in terms of security. And with the upgrade to Windows 11 Pro you’ll be better protected, stay competitive with a host of AI-enhanced features, and have greater control over maintenance costs.</a:t>
            </a:r>
          </a:p>
          <a:p>
            <a:pPr>
              <a:lnSpc>
                <a:spcPct val="100000"/>
              </a:lnSpc>
              <a:spcBef>
                <a:spcPts val="600"/>
              </a:spcBef>
            </a:pPr>
            <a:r>
              <a:rPr lang="en-US" sz="1300" dirty="0">
                <a:solidFill>
                  <a:schemeClr val="tx1"/>
                </a:solidFill>
                <a:latin typeface="+mn-lt"/>
              </a:rPr>
              <a:t>What do you feel are your main challenges to efficiency and productivity?</a:t>
            </a:r>
          </a:p>
          <a:p>
            <a:pPr>
              <a:lnSpc>
                <a:spcPct val="100000"/>
              </a:lnSpc>
              <a:spcBef>
                <a:spcPts val="600"/>
              </a:spcBef>
            </a:pPr>
            <a:r>
              <a:rPr lang="en-US" sz="1300" b="0" dirty="0">
                <a:solidFill>
                  <a:schemeClr val="bg1">
                    <a:lumMod val="65000"/>
                  </a:schemeClr>
                </a:solidFill>
                <a:latin typeface="+mn-lt"/>
              </a:rPr>
              <a:t>&lt;Listen&gt;</a:t>
            </a:r>
          </a:p>
          <a:p>
            <a:pPr>
              <a:lnSpc>
                <a:spcPct val="100000"/>
              </a:lnSpc>
              <a:spcBef>
                <a:spcPts val="600"/>
              </a:spcBef>
            </a:pPr>
            <a:r>
              <a:rPr lang="en-US" sz="1300" dirty="0">
                <a:solidFill>
                  <a:schemeClr val="tx1"/>
                </a:solidFill>
                <a:latin typeface="+mn-lt"/>
              </a:rPr>
              <a:t>Could I tell you a little more about how we might help with that? </a:t>
            </a:r>
          </a:p>
        </p:txBody>
      </p:sp>
      <p:sp>
        <p:nvSpPr>
          <p:cNvPr id="5" name="TextBox 4">
            <a:extLst>
              <a:ext uri="{FF2B5EF4-FFF2-40B4-BE49-F238E27FC236}">
                <a16:creationId xmlns:a16="http://schemas.microsoft.com/office/drawing/2014/main" id="{6A23ED63-3208-8DFB-CFD1-BCA2C62DCA8A}"/>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2A</a:t>
            </a:r>
          </a:p>
        </p:txBody>
      </p:sp>
      <p:grpSp>
        <p:nvGrpSpPr>
          <p:cNvPr id="6" name="Group 5">
            <a:extLst>
              <a:ext uri="{FF2B5EF4-FFF2-40B4-BE49-F238E27FC236}">
                <a16:creationId xmlns:a16="http://schemas.microsoft.com/office/drawing/2014/main" id="{FF170F95-CB64-6B86-A3E3-1505EDFD480B}"/>
              </a:ext>
            </a:extLst>
          </p:cNvPr>
          <p:cNvGrpSpPr/>
          <p:nvPr/>
        </p:nvGrpSpPr>
        <p:grpSpPr>
          <a:xfrm>
            <a:off x="3328224" y="3029033"/>
            <a:ext cx="2487551" cy="1930429"/>
            <a:chOff x="728173" y="2871404"/>
            <a:chExt cx="2487551" cy="1930429"/>
          </a:xfrm>
        </p:grpSpPr>
        <p:sp>
          <p:nvSpPr>
            <p:cNvPr id="7" name="Rounded Rectangle 6">
              <a:extLst>
                <a:ext uri="{FF2B5EF4-FFF2-40B4-BE49-F238E27FC236}">
                  <a16:creationId xmlns:a16="http://schemas.microsoft.com/office/drawing/2014/main" id="{6B549523-10B8-DAA7-766F-11378E48051E}"/>
                </a:ext>
              </a:extLst>
            </p:cNvPr>
            <p:cNvSpPr/>
            <p:nvPr/>
          </p:nvSpPr>
          <p:spPr>
            <a:xfrm>
              <a:off x="728173" y="2945467"/>
              <a:ext cx="2487551" cy="1474473"/>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8" name="Text Placeholder 3">
              <a:extLst>
                <a:ext uri="{FF2B5EF4-FFF2-40B4-BE49-F238E27FC236}">
                  <a16:creationId xmlns:a16="http://schemas.microsoft.com/office/drawing/2014/main" id="{E483183B-6516-0C3A-685D-DC3E8FCA7C0C}"/>
                </a:ext>
              </a:extLst>
            </p:cNvPr>
            <p:cNvSpPr txBox="1">
              <a:spLocks/>
            </p:cNvSpPr>
            <p:nvPr/>
          </p:nvSpPr>
          <p:spPr>
            <a:xfrm>
              <a:off x="857301" y="3032948"/>
              <a:ext cx="2218858" cy="1768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I understand. Should I call later, or is there someone else I should speak to?</a:t>
              </a:r>
            </a:p>
            <a:p>
              <a:pPr algn="ctr" hangingPunct="1">
                <a:lnSpc>
                  <a:spcPct val="100000"/>
                </a:lnSpc>
                <a:spcBef>
                  <a:spcPts val="0"/>
                </a:spcBef>
              </a:pPr>
              <a:endParaRPr lang="en-US" sz="1600" b="0" dirty="0">
                <a:solidFill>
                  <a:schemeClr val="bg1">
                    <a:lumMod val="50000"/>
                  </a:schemeClr>
                </a:solidFill>
                <a:latin typeface="+mn-lt"/>
              </a:endParaRPr>
            </a:p>
            <a:p>
              <a:pPr algn="ctr" hangingPunct="1">
                <a:lnSpc>
                  <a:spcPct val="100000"/>
                </a:lnSpc>
                <a:spcBef>
                  <a:spcPts val="0"/>
                </a:spcBef>
              </a:pPr>
              <a:r>
                <a:rPr lang="en-US" i="1" dirty="0">
                  <a:solidFill>
                    <a:schemeClr val="bg1">
                      <a:lumMod val="50000"/>
                    </a:schemeClr>
                  </a:solidFill>
                  <a:latin typeface="+mn-lt"/>
                </a:rPr>
                <a:t>     Go to </a:t>
              </a:r>
              <a:r>
                <a:rPr lang="en-US"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1A</a:t>
              </a:r>
              <a:r>
                <a:rPr lang="en-US" i="1" dirty="0">
                  <a:solidFill>
                    <a:schemeClr val="bg1">
                      <a:lumMod val="50000"/>
                    </a:schemeClr>
                  </a:solidFill>
                  <a:latin typeface="+mn-lt"/>
                </a:rPr>
                <a:t> or </a:t>
              </a:r>
              <a:r>
                <a:rPr lang="en-US" i="1" dirty="0">
                  <a:solidFill>
                    <a:srgbClr val="58B395"/>
                  </a:solidFill>
                  <a:latin typeface="+mn-lt"/>
                  <a:hlinkClick r:id="rId3" action="ppaction://hlinksldjump">
                    <a:extLst>
                      <a:ext uri="{A12FA001-AC4F-418D-AE19-62706E023703}">
                        <ahyp:hlinkClr xmlns:ahyp="http://schemas.microsoft.com/office/drawing/2018/hyperlinkcolor" val="tx"/>
                      </a:ext>
                    </a:extLst>
                  </a:hlinkClick>
                </a:rPr>
                <a:t>1B</a:t>
              </a:r>
              <a:r>
                <a:rPr lang="en-US" i="1" dirty="0">
                  <a:solidFill>
                    <a:schemeClr val="bg1">
                      <a:lumMod val="50000"/>
                    </a:schemeClr>
                  </a:solidFill>
                  <a:latin typeface="+mn-lt"/>
                </a:rPr>
                <a:t> </a:t>
              </a:r>
              <a:endParaRPr lang="en-US" dirty="0">
                <a:latin typeface="+mn-lt"/>
              </a:endParaRPr>
            </a:p>
          </p:txBody>
        </p:sp>
        <p:sp>
          <p:nvSpPr>
            <p:cNvPr id="10" name="Rounded Rectangle 9">
              <a:extLst>
                <a:ext uri="{FF2B5EF4-FFF2-40B4-BE49-F238E27FC236}">
                  <a16:creationId xmlns:a16="http://schemas.microsoft.com/office/drawing/2014/main" id="{8E4C978E-A700-D118-1915-D60633842049}"/>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sp>
          <p:nvSpPr>
            <p:cNvPr id="11" name="Chevron 10">
              <a:extLst>
                <a:ext uri="{FF2B5EF4-FFF2-40B4-BE49-F238E27FC236}">
                  <a16:creationId xmlns:a16="http://schemas.microsoft.com/office/drawing/2014/main" id="{A6961C78-EC25-0965-BF9E-3EEECC6627B9}"/>
                </a:ext>
              </a:extLst>
            </p:cNvPr>
            <p:cNvSpPr/>
            <p:nvPr/>
          </p:nvSpPr>
          <p:spPr>
            <a:xfrm>
              <a:off x="1202322" y="4121100"/>
              <a:ext cx="149420" cy="149420"/>
            </a:xfrm>
            <a:prstGeom prst="chevron">
              <a:avLst/>
            </a:prstGeom>
            <a:solidFill>
              <a:schemeClr val="bg1">
                <a:lumMod val="5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grpSp>
      <p:grpSp>
        <p:nvGrpSpPr>
          <p:cNvPr id="12" name="Group 11">
            <a:extLst>
              <a:ext uri="{FF2B5EF4-FFF2-40B4-BE49-F238E27FC236}">
                <a16:creationId xmlns:a16="http://schemas.microsoft.com/office/drawing/2014/main" id="{76C6B1A4-03D9-616E-C87C-8EFD24199D0F}"/>
              </a:ext>
            </a:extLst>
          </p:cNvPr>
          <p:cNvGrpSpPr/>
          <p:nvPr/>
        </p:nvGrpSpPr>
        <p:grpSpPr>
          <a:xfrm>
            <a:off x="6040778" y="3026991"/>
            <a:ext cx="2487551" cy="1548536"/>
            <a:chOff x="728173" y="2871404"/>
            <a:chExt cx="2487551" cy="1548536"/>
          </a:xfrm>
        </p:grpSpPr>
        <p:sp>
          <p:nvSpPr>
            <p:cNvPr id="13" name="Rounded Rectangle 12">
              <a:extLst>
                <a:ext uri="{FF2B5EF4-FFF2-40B4-BE49-F238E27FC236}">
                  <a16:creationId xmlns:a16="http://schemas.microsoft.com/office/drawing/2014/main" id="{325A4A2D-5886-0C72-197B-C271D656FAEC}"/>
                </a:ext>
              </a:extLst>
            </p:cNvPr>
            <p:cNvSpPr/>
            <p:nvPr/>
          </p:nvSpPr>
          <p:spPr>
            <a:xfrm>
              <a:off x="728173" y="2945467"/>
              <a:ext cx="2487551" cy="1474473"/>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4" name="Text Placeholder 3">
              <a:extLst>
                <a:ext uri="{FF2B5EF4-FFF2-40B4-BE49-F238E27FC236}">
                  <a16:creationId xmlns:a16="http://schemas.microsoft.com/office/drawing/2014/main" id="{2A10D4AC-53FE-802C-63CC-D64C052C5A09}"/>
                </a:ext>
              </a:extLst>
            </p:cNvPr>
            <p:cNvSpPr txBox="1">
              <a:spLocks/>
            </p:cNvSpPr>
            <p:nvPr/>
          </p:nvSpPr>
          <p:spPr>
            <a:xfrm>
              <a:off x="848157" y="3032949"/>
              <a:ext cx="2218858" cy="10901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I understand. Thank you </a:t>
              </a:r>
            </a:p>
            <a:p>
              <a:pPr algn="ctr" hangingPunct="1">
                <a:lnSpc>
                  <a:spcPct val="100000"/>
                </a:lnSpc>
                <a:spcBef>
                  <a:spcPts val="0"/>
                </a:spcBef>
              </a:pPr>
              <a:r>
                <a:rPr lang="en-US" sz="1200" b="0" dirty="0">
                  <a:solidFill>
                    <a:schemeClr val="bg1">
                      <a:lumMod val="50000"/>
                    </a:schemeClr>
                  </a:solidFill>
                  <a:latin typeface="+mn-lt"/>
                </a:rPr>
                <a:t>for your time. Have a </a:t>
              </a:r>
            </a:p>
            <a:p>
              <a:pPr algn="ctr" hangingPunct="1">
                <a:lnSpc>
                  <a:spcPct val="100000"/>
                </a:lnSpc>
                <a:spcBef>
                  <a:spcPts val="0"/>
                </a:spcBef>
              </a:pPr>
              <a:r>
                <a:rPr lang="en-US" sz="1200" b="0" dirty="0">
                  <a:solidFill>
                    <a:schemeClr val="bg1">
                      <a:lumMod val="50000"/>
                    </a:schemeClr>
                  </a:solidFill>
                  <a:latin typeface="+mn-lt"/>
                </a:rPr>
                <a:t>productive day.</a:t>
              </a:r>
            </a:p>
            <a:p>
              <a:pPr algn="ctr" hangingPunct="1">
                <a:lnSpc>
                  <a:spcPct val="100000"/>
                </a:lnSpc>
                <a:spcBef>
                  <a:spcPts val="0"/>
                </a:spcBef>
              </a:pPr>
              <a:endParaRPr lang="en-US" b="0" dirty="0">
                <a:solidFill>
                  <a:schemeClr val="bg1">
                    <a:lumMod val="50000"/>
                  </a:schemeClr>
                </a:solidFill>
                <a:latin typeface="+mn-lt"/>
              </a:endParaRPr>
            </a:p>
          </p:txBody>
        </p:sp>
        <p:sp>
          <p:nvSpPr>
            <p:cNvPr id="15" name="Rounded Rectangle 14">
              <a:extLst>
                <a:ext uri="{FF2B5EF4-FFF2-40B4-BE49-F238E27FC236}">
                  <a16:creationId xmlns:a16="http://schemas.microsoft.com/office/drawing/2014/main" id="{E8A5CF74-49EC-234F-E224-AFA6B4172993}"/>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16" name="Group 15">
            <a:extLst>
              <a:ext uri="{FF2B5EF4-FFF2-40B4-BE49-F238E27FC236}">
                <a16:creationId xmlns:a16="http://schemas.microsoft.com/office/drawing/2014/main" id="{35F5CA01-3744-211C-6D7F-BA79E1560F8B}"/>
              </a:ext>
            </a:extLst>
          </p:cNvPr>
          <p:cNvGrpSpPr/>
          <p:nvPr/>
        </p:nvGrpSpPr>
        <p:grpSpPr>
          <a:xfrm>
            <a:off x="425588" y="3021087"/>
            <a:ext cx="2838072" cy="1554440"/>
            <a:chOff x="5974458" y="2863458"/>
            <a:chExt cx="2838072" cy="1554440"/>
          </a:xfrm>
        </p:grpSpPr>
        <p:sp>
          <p:nvSpPr>
            <p:cNvPr id="17" name="Rounded Rectangle 16">
              <a:extLst>
                <a:ext uri="{FF2B5EF4-FFF2-40B4-BE49-F238E27FC236}">
                  <a16:creationId xmlns:a16="http://schemas.microsoft.com/office/drawing/2014/main" id="{7149B6BE-1E29-04BA-66EE-7EDB5CA9B39F}"/>
                </a:ext>
              </a:extLst>
            </p:cNvPr>
            <p:cNvSpPr/>
            <p:nvPr/>
          </p:nvSpPr>
          <p:spPr>
            <a:xfrm>
              <a:off x="6153281" y="2946834"/>
              <a:ext cx="2487551" cy="1471064"/>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8" name="Text Placeholder 3">
              <a:extLst>
                <a:ext uri="{FF2B5EF4-FFF2-40B4-BE49-F238E27FC236}">
                  <a16:creationId xmlns:a16="http://schemas.microsoft.com/office/drawing/2014/main" id="{74462DCF-CB6D-C7C0-F8C1-568CF4921702}"/>
                </a:ext>
              </a:extLst>
            </p:cNvPr>
            <p:cNvSpPr txBox="1">
              <a:spLocks/>
            </p:cNvSpPr>
            <p:nvPr/>
          </p:nvSpPr>
          <p:spPr>
            <a:xfrm>
              <a:off x="5974458" y="3059606"/>
              <a:ext cx="2829309" cy="4151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a:t>
              </a:r>
            </a:p>
          </p:txBody>
        </p:sp>
        <p:sp>
          <p:nvSpPr>
            <p:cNvPr id="19" name="Chevron 18">
              <a:extLst>
                <a:ext uri="{FF2B5EF4-FFF2-40B4-BE49-F238E27FC236}">
                  <a16:creationId xmlns:a16="http://schemas.microsoft.com/office/drawing/2014/main" id="{61808F29-6FCF-EF4F-A981-CAC34F2C7FB4}"/>
                </a:ext>
              </a:extLst>
            </p:cNvPr>
            <p:cNvSpPr/>
            <p:nvPr/>
          </p:nvSpPr>
          <p:spPr>
            <a:xfrm>
              <a:off x="6842014" y="4102294"/>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0" name="Rounded Rectangle 19">
              <a:extLst>
                <a:ext uri="{FF2B5EF4-FFF2-40B4-BE49-F238E27FC236}">
                  <a16:creationId xmlns:a16="http://schemas.microsoft.com/office/drawing/2014/main" id="{37309A26-BF77-2584-A0B7-8A1CBB1D0768}"/>
                </a:ext>
              </a:extLst>
            </p:cNvPr>
            <p:cNvSpPr/>
            <p:nvPr/>
          </p:nvSpPr>
          <p:spPr>
            <a:xfrm>
              <a:off x="6153281" y="2863458"/>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1" name="TextBox 30">
              <a:extLst>
                <a:ext uri="{FF2B5EF4-FFF2-40B4-BE49-F238E27FC236}">
                  <a16:creationId xmlns:a16="http://schemas.microsoft.com/office/drawing/2014/main" id="{280712FC-CBA8-6DEC-8663-00D720C74E74}"/>
                </a:ext>
              </a:extLst>
            </p:cNvPr>
            <p:cNvSpPr txBox="1"/>
            <p:nvPr/>
          </p:nvSpPr>
          <p:spPr>
            <a:xfrm>
              <a:off x="6967728" y="4012430"/>
              <a:ext cx="1844802"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 Go to </a:t>
              </a:r>
              <a:r>
                <a:rPr lang="en-US" sz="1600" b="1" i="1" dirty="0">
                  <a:solidFill>
                    <a:srgbClr val="00B0F0"/>
                  </a:solidFill>
                  <a:latin typeface="+mn-lt"/>
                  <a:hlinkClick r:id="rId4" action="ppaction://hlinksldjump">
                    <a:extLst>
                      <a:ext uri="{A12FA001-AC4F-418D-AE19-62706E023703}">
                        <ahyp:hlinkClr xmlns:ahyp="http://schemas.microsoft.com/office/drawing/2018/hyperlinkcolor" val="tx"/>
                      </a:ext>
                    </a:extLst>
                  </a:hlinkClick>
                </a:rPr>
                <a:t>3A</a:t>
              </a:r>
              <a:r>
                <a:rPr lang="en-US" sz="1400" b="1" dirty="0">
                  <a:solidFill>
                    <a:srgbClr val="00B0F0"/>
                  </a:solidFill>
                  <a:latin typeface="+mn-lt"/>
                </a:rPr>
                <a:t> </a:t>
              </a:r>
              <a:endParaRPr lang="en-US" sz="1600" b="1" dirty="0">
                <a:solidFill>
                  <a:srgbClr val="00B0F0"/>
                </a:solidFill>
              </a:endParaRPr>
            </a:p>
          </p:txBody>
        </p:sp>
      </p:grpSp>
    </p:spTree>
    <p:extLst>
      <p:ext uri="{BB962C8B-B14F-4D97-AF65-F5344CB8AC3E}">
        <p14:creationId xmlns:p14="http://schemas.microsoft.com/office/powerpoint/2010/main" val="95350782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2B: CREATE CONNECTION (ITDM)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15</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2" y="951472"/>
            <a:ext cx="7681907" cy="2047798"/>
          </a:xfrm>
        </p:spPr>
        <p:txBody>
          <a:bodyPr/>
          <a:lstStyle/>
          <a:p>
            <a:pPr>
              <a:lnSpc>
                <a:spcPct val="100000"/>
              </a:lnSpc>
              <a:spcBef>
                <a:spcPts val="600"/>
              </a:spcBef>
            </a:pPr>
            <a:r>
              <a:rPr lang="en-US" sz="1300" dirty="0">
                <a:solidFill>
                  <a:schemeClr val="tx1"/>
                </a:solidFill>
                <a:latin typeface="+mn-lt"/>
              </a:rPr>
              <a:t>Our new </a:t>
            </a:r>
            <a:r>
              <a:rPr lang="en-US" sz="1300" dirty="0" err="1">
                <a:solidFill>
                  <a:schemeClr val="tx1"/>
                </a:solidFill>
                <a:latin typeface="+mn-lt"/>
              </a:rPr>
              <a:t>TravelMate</a:t>
            </a:r>
            <a:r>
              <a:rPr lang="en-US" sz="1300" dirty="0">
                <a:solidFill>
                  <a:schemeClr val="tx1"/>
                </a:solidFill>
                <a:latin typeface="+mn-lt"/>
              </a:rPr>
              <a:t> laptops enable users to leverage AI to increase security and manageability of your IT. They’re a great tool that really compliments todays hybrid working environment.</a:t>
            </a:r>
          </a:p>
          <a:p>
            <a:pPr>
              <a:lnSpc>
                <a:spcPct val="100000"/>
              </a:lnSpc>
              <a:spcBef>
                <a:spcPts val="600"/>
              </a:spcBef>
            </a:pPr>
            <a:r>
              <a:rPr lang="en-US" sz="1300" dirty="0">
                <a:solidFill>
                  <a:schemeClr val="tx1"/>
                </a:solidFill>
                <a:latin typeface="+mn-lt"/>
              </a:rPr>
              <a:t>Your current devices are probably becoming a little obsolete. They can be more vulnerable in terms of security. And with the upgrade to Windows 11 Pro you’ll be better protected, have greater control over maintenance costs, and find deployment much simpler.</a:t>
            </a:r>
          </a:p>
          <a:p>
            <a:pPr>
              <a:lnSpc>
                <a:spcPct val="100000"/>
              </a:lnSpc>
              <a:spcBef>
                <a:spcPts val="600"/>
              </a:spcBef>
            </a:pPr>
            <a:r>
              <a:rPr lang="en-US" sz="1300" dirty="0">
                <a:solidFill>
                  <a:schemeClr val="tx1"/>
                </a:solidFill>
                <a:latin typeface="+mn-lt"/>
              </a:rPr>
              <a:t>What do you feel are your main challenges in this area?</a:t>
            </a:r>
          </a:p>
          <a:p>
            <a:pPr>
              <a:lnSpc>
                <a:spcPct val="100000"/>
              </a:lnSpc>
              <a:spcBef>
                <a:spcPts val="600"/>
              </a:spcBef>
            </a:pPr>
            <a:r>
              <a:rPr lang="en-US" sz="1300" b="0" dirty="0">
                <a:solidFill>
                  <a:schemeClr val="bg1">
                    <a:lumMod val="65000"/>
                  </a:schemeClr>
                </a:solidFill>
                <a:latin typeface="+mn-lt"/>
              </a:rPr>
              <a:t>&lt;Listen&gt;</a:t>
            </a:r>
          </a:p>
          <a:p>
            <a:pPr>
              <a:lnSpc>
                <a:spcPct val="100000"/>
              </a:lnSpc>
              <a:spcBef>
                <a:spcPts val="600"/>
              </a:spcBef>
            </a:pPr>
            <a:r>
              <a:rPr lang="en-US" sz="1300" dirty="0">
                <a:solidFill>
                  <a:schemeClr val="tx1"/>
                </a:solidFill>
                <a:latin typeface="+mn-lt"/>
              </a:rPr>
              <a:t>Could I tell you a little more about how we might help with that? </a:t>
            </a:r>
          </a:p>
          <a:p>
            <a:pPr>
              <a:lnSpc>
                <a:spcPct val="100000"/>
              </a:lnSpc>
              <a:spcBef>
                <a:spcPts val="600"/>
              </a:spcBef>
            </a:pPr>
            <a:endParaRPr lang="en-US" sz="1300" dirty="0">
              <a:solidFill>
                <a:schemeClr val="tx1"/>
              </a:solidFill>
              <a:latin typeface="+mn-lt"/>
            </a:endParaRPr>
          </a:p>
        </p:txBody>
      </p:sp>
      <p:sp>
        <p:nvSpPr>
          <p:cNvPr id="5" name="TextBox 4">
            <a:extLst>
              <a:ext uri="{FF2B5EF4-FFF2-40B4-BE49-F238E27FC236}">
                <a16:creationId xmlns:a16="http://schemas.microsoft.com/office/drawing/2014/main" id="{859D7CAB-897C-82D9-9A57-0FFEC3649BC1}"/>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2B</a:t>
            </a:r>
          </a:p>
        </p:txBody>
      </p:sp>
      <p:grpSp>
        <p:nvGrpSpPr>
          <p:cNvPr id="6" name="Group 5">
            <a:extLst>
              <a:ext uri="{FF2B5EF4-FFF2-40B4-BE49-F238E27FC236}">
                <a16:creationId xmlns:a16="http://schemas.microsoft.com/office/drawing/2014/main" id="{A408389C-E714-B1F2-8C3C-031A466F8D4A}"/>
              </a:ext>
            </a:extLst>
          </p:cNvPr>
          <p:cNvGrpSpPr/>
          <p:nvPr/>
        </p:nvGrpSpPr>
        <p:grpSpPr>
          <a:xfrm>
            <a:off x="3328224" y="3087502"/>
            <a:ext cx="2487551" cy="1930429"/>
            <a:chOff x="728173" y="2871404"/>
            <a:chExt cx="2487551" cy="1930429"/>
          </a:xfrm>
        </p:grpSpPr>
        <p:sp>
          <p:nvSpPr>
            <p:cNvPr id="7" name="Rounded Rectangle 6">
              <a:extLst>
                <a:ext uri="{FF2B5EF4-FFF2-40B4-BE49-F238E27FC236}">
                  <a16:creationId xmlns:a16="http://schemas.microsoft.com/office/drawing/2014/main" id="{42CA54A8-E516-BA98-F57B-B905D5125931}"/>
                </a:ext>
              </a:extLst>
            </p:cNvPr>
            <p:cNvSpPr/>
            <p:nvPr/>
          </p:nvSpPr>
          <p:spPr>
            <a:xfrm>
              <a:off x="728173" y="2945467"/>
              <a:ext cx="2487551" cy="1474473"/>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8" name="Text Placeholder 3">
              <a:extLst>
                <a:ext uri="{FF2B5EF4-FFF2-40B4-BE49-F238E27FC236}">
                  <a16:creationId xmlns:a16="http://schemas.microsoft.com/office/drawing/2014/main" id="{DC711E92-0B8A-F799-E0CA-CA26079A3300}"/>
                </a:ext>
              </a:extLst>
            </p:cNvPr>
            <p:cNvSpPr txBox="1">
              <a:spLocks/>
            </p:cNvSpPr>
            <p:nvPr/>
          </p:nvSpPr>
          <p:spPr>
            <a:xfrm>
              <a:off x="857301" y="3032948"/>
              <a:ext cx="2218858" cy="1768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I understand. Can I call </a:t>
              </a:r>
            </a:p>
            <a:p>
              <a:pPr algn="ctr" hangingPunct="1">
                <a:lnSpc>
                  <a:spcPct val="100000"/>
                </a:lnSpc>
                <a:spcBef>
                  <a:spcPts val="0"/>
                </a:spcBef>
              </a:pPr>
              <a:r>
                <a:rPr lang="en-US" sz="1200" b="0" dirty="0">
                  <a:solidFill>
                    <a:schemeClr val="bg1">
                      <a:lumMod val="50000"/>
                    </a:schemeClr>
                  </a:solidFill>
                  <a:latin typeface="+mn-lt"/>
                </a:rPr>
                <a:t>back later, or speak with your CEO/CFO/MD?</a:t>
              </a:r>
            </a:p>
            <a:p>
              <a:pPr algn="ctr" hangingPunct="1">
                <a:lnSpc>
                  <a:spcPct val="100000"/>
                </a:lnSpc>
                <a:spcBef>
                  <a:spcPts val="0"/>
                </a:spcBef>
              </a:pPr>
              <a:endParaRPr lang="en-US" sz="1600" b="0" dirty="0">
                <a:solidFill>
                  <a:schemeClr val="bg1">
                    <a:lumMod val="50000"/>
                  </a:schemeClr>
                </a:solidFill>
                <a:latin typeface="+mn-lt"/>
              </a:endParaRPr>
            </a:p>
            <a:p>
              <a:pPr algn="ctr" hangingPunct="1">
                <a:lnSpc>
                  <a:spcPct val="100000"/>
                </a:lnSpc>
                <a:spcBef>
                  <a:spcPts val="0"/>
                </a:spcBef>
              </a:pPr>
              <a:r>
                <a:rPr lang="en-US" i="1" dirty="0">
                  <a:solidFill>
                    <a:schemeClr val="bg1">
                      <a:lumMod val="50000"/>
                    </a:schemeClr>
                  </a:solidFill>
                  <a:latin typeface="+mn-lt"/>
                </a:rPr>
                <a:t>     Go to </a:t>
              </a:r>
              <a:r>
                <a:rPr lang="en-US"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1A</a:t>
              </a:r>
              <a:r>
                <a:rPr lang="en-US" i="1" dirty="0">
                  <a:solidFill>
                    <a:schemeClr val="bg1">
                      <a:lumMod val="50000"/>
                    </a:schemeClr>
                  </a:solidFill>
                  <a:latin typeface="+mn-lt"/>
                </a:rPr>
                <a:t> or </a:t>
              </a:r>
              <a:r>
                <a:rPr lang="en-US" i="1" dirty="0">
                  <a:solidFill>
                    <a:srgbClr val="826FB9"/>
                  </a:solidFill>
                  <a:latin typeface="+mn-lt"/>
                  <a:hlinkClick r:id="rId3" action="ppaction://hlinksldjump">
                    <a:extLst>
                      <a:ext uri="{A12FA001-AC4F-418D-AE19-62706E023703}">
                        <ahyp:hlinkClr xmlns:ahyp="http://schemas.microsoft.com/office/drawing/2018/hyperlinkcolor" val="tx"/>
                      </a:ext>
                    </a:extLst>
                  </a:hlinkClick>
                </a:rPr>
                <a:t>1C</a:t>
              </a:r>
              <a:r>
                <a:rPr lang="en-US" i="1" dirty="0">
                  <a:solidFill>
                    <a:srgbClr val="826FB9"/>
                  </a:solidFill>
                  <a:latin typeface="+mn-lt"/>
                </a:rPr>
                <a:t> </a:t>
              </a:r>
              <a:endParaRPr lang="en-US" dirty="0">
                <a:solidFill>
                  <a:srgbClr val="826FB9"/>
                </a:solidFill>
                <a:latin typeface="+mn-lt"/>
              </a:endParaRPr>
            </a:p>
          </p:txBody>
        </p:sp>
        <p:sp>
          <p:nvSpPr>
            <p:cNvPr id="9" name="Rounded Rectangle 8">
              <a:extLst>
                <a:ext uri="{FF2B5EF4-FFF2-40B4-BE49-F238E27FC236}">
                  <a16:creationId xmlns:a16="http://schemas.microsoft.com/office/drawing/2014/main" id="{93CF49F1-E058-9886-0E7C-B4E0C8FF0526}"/>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sp>
          <p:nvSpPr>
            <p:cNvPr id="10" name="Chevron 9">
              <a:extLst>
                <a:ext uri="{FF2B5EF4-FFF2-40B4-BE49-F238E27FC236}">
                  <a16:creationId xmlns:a16="http://schemas.microsoft.com/office/drawing/2014/main" id="{E52ACB2E-10EF-B131-7976-1C7589E933A2}"/>
                </a:ext>
              </a:extLst>
            </p:cNvPr>
            <p:cNvSpPr/>
            <p:nvPr/>
          </p:nvSpPr>
          <p:spPr>
            <a:xfrm>
              <a:off x="1202322" y="4121100"/>
              <a:ext cx="149420" cy="149420"/>
            </a:xfrm>
            <a:prstGeom prst="chevron">
              <a:avLst/>
            </a:prstGeom>
            <a:solidFill>
              <a:schemeClr val="bg1">
                <a:lumMod val="5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grpSp>
      <p:grpSp>
        <p:nvGrpSpPr>
          <p:cNvPr id="11" name="Group 10">
            <a:extLst>
              <a:ext uri="{FF2B5EF4-FFF2-40B4-BE49-F238E27FC236}">
                <a16:creationId xmlns:a16="http://schemas.microsoft.com/office/drawing/2014/main" id="{236C7E26-E630-9257-C582-64534EF99E8A}"/>
              </a:ext>
            </a:extLst>
          </p:cNvPr>
          <p:cNvGrpSpPr/>
          <p:nvPr/>
        </p:nvGrpSpPr>
        <p:grpSpPr>
          <a:xfrm>
            <a:off x="6040778" y="3085460"/>
            <a:ext cx="2487551" cy="1548536"/>
            <a:chOff x="728173" y="2871404"/>
            <a:chExt cx="2487551" cy="1548536"/>
          </a:xfrm>
        </p:grpSpPr>
        <p:sp>
          <p:nvSpPr>
            <p:cNvPr id="12" name="Rounded Rectangle 11">
              <a:extLst>
                <a:ext uri="{FF2B5EF4-FFF2-40B4-BE49-F238E27FC236}">
                  <a16:creationId xmlns:a16="http://schemas.microsoft.com/office/drawing/2014/main" id="{3F716173-BFA0-3ADC-38B1-36A57101C26F}"/>
                </a:ext>
              </a:extLst>
            </p:cNvPr>
            <p:cNvSpPr/>
            <p:nvPr/>
          </p:nvSpPr>
          <p:spPr>
            <a:xfrm>
              <a:off x="728173" y="2945467"/>
              <a:ext cx="2487551" cy="1474473"/>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3" name="Text Placeholder 3">
              <a:extLst>
                <a:ext uri="{FF2B5EF4-FFF2-40B4-BE49-F238E27FC236}">
                  <a16:creationId xmlns:a16="http://schemas.microsoft.com/office/drawing/2014/main" id="{89380A03-C2E8-45A1-78D9-CCDFFA8DB28B}"/>
                </a:ext>
              </a:extLst>
            </p:cNvPr>
            <p:cNvSpPr txBox="1">
              <a:spLocks/>
            </p:cNvSpPr>
            <p:nvPr/>
          </p:nvSpPr>
          <p:spPr>
            <a:xfrm>
              <a:off x="848157" y="3032949"/>
              <a:ext cx="2218858" cy="10901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Thank you for </a:t>
              </a:r>
            </a:p>
            <a:p>
              <a:pPr algn="ctr" hangingPunct="1">
                <a:lnSpc>
                  <a:spcPct val="100000"/>
                </a:lnSpc>
                <a:spcBef>
                  <a:spcPts val="0"/>
                </a:spcBef>
              </a:pPr>
              <a:r>
                <a:rPr lang="en-US" sz="1200" b="0" dirty="0">
                  <a:solidFill>
                    <a:schemeClr val="bg1">
                      <a:lumMod val="50000"/>
                    </a:schemeClr>
                  </a:solidFill>
                  <a:latin typeface="+mn-lt"/>
                </a:rPr>
                <a:t>your time and have a </a:t>
              </a:r>
            </a:p>
            <a:p>
              <a:pPr algn="ctr" hangingPunct="1">
                <a:lnSpc>
                  <a:spcPct val="100000"/>
                </a:lnSpc>
                <a:spcBef>
                  <a:spcPts val="0"/>
                </a:spcBef>
              </a:pPr>
              <a:r>
                <a:rPr lang="en-US" sz="1200" b="0" dirty="0">
                  <a:solidFill>
                    <a:schemeClr val="bg1">
                      <a:lumMod val="50000"/>
                    </a:schemeClr>
                  </a:solidFill>
                  <a:latin typeface="+mn-lt"/>
                </a:rPr>
                <a:t>productive day.</a:t>
              </a:r>
              <a:endParaRPr lang="en-US" b="0" dirty="0">
                <a:solidFill>
                  <a:schemeClr val="bg1">
                    <a:lumMod val="50000"/>
                  </a:schemeClr>
                </a:solidFill>
                <a:latin typeface="+mn-lt"/>
              </a:endParaRPr>
            </a:p>
          </p:txBody>
        </p:sp>
        <p:sp>
          <p:nvSpPr>
            <p:cNvPr id="14" name="Rounded Rectangle 13">
              <a:extLst>
                <a:ext uri="{FF2B5EF4-FFF2-40B4-BE49-F238E27FC236}">
                  <a16:creationId xmlns:a16="http://schemas.microsoft.com/office/drawing/2014/main" id="{30B766F9-1AC6-B23D-8D65-F77B78FAAB10}"/>
                </a:ext>
              </a:extLst>
            </p:cNvPr>
            <p:cNvSpPr/>
            <p:nvPr/>
          </p:nvSpPr>
          <p:spPr>
            <a:xfrm>
              <a:off x="728173" y="2871404"/>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15" name="Group 14">
            <a:extLst>
              <a:ext uri="{FF2B5EF4-FFF2-40B4-BE49-F238E27FC236}">
                <a16:creationId xmlns:a16="http://schemas.microsoft.com/office/drawing/2014/main" id="{78627EBC-3ED3-0AA4-F993-B5F1C75A6994}"/>
              </a:ext>
            </a:extLst>
          </p:cNvPr>
          <p:cNvGrpSpPr/>
          <p:nvPr/>
        </p:nvGrpSpPr>
        <p:grpSpPr>
          <a:xfrm>
            <a:off x="425588" y="3079556"/>
            <a:ext cx="2838072" cy="1554440"/>
            <a:chOff x="5974458" y="2863458"/>
            <a:chExt cx="2838072" cy="1554440"/>
          </a:xfrm>
        </p:grpSpPr>
        <p:sp>
          <p:nvSpPr>
            <p:cNvPr id="16" name="Rounded Rectangle 15">
              <a:extLst>
                <a:ext uri="{FF2B5EF4-FFF2-40B4-BE49-F238E27FC236}">
                  <a16:creationId xmlns:a16="http://schemas.microsoft.com/office/drawing/2014/main" id="{87294B0C-F991-2131-FE15-4EEE8B96BD0F}"/>
                </a:ext>
              </a:extLst>
            </p:cNvPr>
            <p:cNvSpPr/>
            <p:nvPr/>
          </p:nvSpPr>
          <p:spPr>
            <a:xfrm>
              <a:off x="6153281" y="2946834"/>
              <a:ext cx="2487551" cy="1471064"/>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58B395"/>
                </a:solidFill>
                <a:effectLst/>
                <a:uFillTx/>
                <a:latin typeface="Acer Foco"/>
                <a:ea typeface="Acer Foco"/>
                <a:cs typeface="Acer Foco"/>
                <a:sym typeface="Acer Foco"/>
              </a:endParaRPr>
            </a:p>
          </p:txBody>
        </p:sp>
        <p:sp>
          <p:nvSpPr>
            <p:cNvPr id="17" name="Text Placeholder 3">
              <a:extLst>
                <a:ext uri="{FF2B5EF4-FFF2-40B4-BE49-F238E27FC236}">
                  <a16:creationId xmlns:a16="http://schemas.microsoft.com/office/drawing/2014/main" id="{FC3E7374-F25E-61EB-79AA-8D02F2355432}"/>
                </a:ext>
              </a:extLst>
            </p:cNvPr>
            <p:cNvSpPr txBox="1">
              <a:spLocks/>
            </p:cNvSpPr>
            <p:nvPr/>
          </p:nvSpPr>
          <p:spPr>
            <a:xfrm>
              <a:off x="5974458" y="3059606"/>
              <a:ext cx="2829309" cy="4151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a:t>
              </a:r>
            </a:p>
          </p:txBody>
        </p:sp>
        <p:sp>
          <p:nvSpPr>
            <p:cNvPr id="18" name="Chevron 17">
              <a:extLst>
                <a:ext uri="{FF2B5EF4-FFF2-40B4-BE49-F238E27FC236}">
                  <a16:creationId xmlns:a16="http://schemas.microsoft.com/office/drawing/2014/main" id="{93CD0249-CE5A-042B-EB40-26B01F5FA5D5}"/>
                </a:ext>
              </a:extLst>
            </p:cNvPr>
            <p:cNvSpPr/>
            <p:nvPr/>
          </p:nvSpPr>
          <p:spPr>
            <a:xfrm>
              <a:off x="6842014" y="4102294"/>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58B395"/>
                </a:solidFill>
                <a:effectLst/>
                <a:uFillTx/>
                <a:latin typeface="Acer Foco"/>
                <a:ea typeface="Acer Foco"/>
                <a:cs typeface="Acer Foco"/>
                <a:sym typeface="Acer Foco"/>
              </a:endParaRPr>
            </a:p>
          </p:txBody>
        </p:sp>
        <p:sp>
          <p:nvSpPr>
            <p:cNvPr id="19" name="Rounded Rectangle 18">
              <a:extLst>
                <a:ext uri="{FF2B5EF4-FFF2-40B4-BE49-F238E27FC236}">
                  <a16:creationId xmlns:a16="http://schemas.microsoft.com/office/drawing/2014/main" id="{A7C27B48-30A3-CAF9-3E33-80CB8E475530}"/>
                </a:ext>
              </a:extLst>
            </p:cNvPr>
            <p:cNvSpPr/>
            <p:nvPr/>
          </p:nvSpPr>
          <p:spPr>
            <a:xfrm>
              <a:off x="6153281" y="2863458"/>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58B395"/>
                </a:solidFill>
                <a:effectLst/>
                <a:uFillTx/>
                <a:latin typeface="Acer Foco"/>
                <a:ea typeface="Acer Foco"/>
                <a:cs typeface="Acer Foco"/>
                <a:sym typeface="Acer Foco"/>
              </a:endParaRPr>
            </a:p>
          </p:txBody>
        </p:sp>
        <p:sp>
          <p:nvSpPr>
            <p:cNvPr id="20" name="TextBox 19">
              <a:extLst>
                <a:ext uri="{FF2B5EF4-FFF2-40B4-BE49-F238E27FC236}">
                  <a16:creationId xmlns:a16="http://schemas.microsoft.com/office/drawing/2014/main" id="{3C97C8C6-F5AD-0EFD-9F5B-670471093E62}"/>
                </a:ext>
              </a:extLst>
            </p:cNvPr>
            <p:cNvSpPr txBox="1"/>
            <p:nvPr/>
          </p:nvSpPr>
          <p:spPr>
            <a:xfrm>
              <a:off x="6967728" y="4012430"/>
              <a:ext cx="1844802"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4" action="ppaction://hlinksldjump">
                    <a:extLst>
                      <a:ext uri="{A12FA001-AC4F-418D-AE19-62706E023703}">
                        <ahyp:hlinkClr xmlns:ahyp="http://schemas.microsoft.com/office/drawing/2018/hyperlinkcolor" val="tx"/>
                      </a:ext>
                    </a:extLst>
                  </a:hlinkClick>
                </a:rPr>
                <a:t>3B</a:t>
              </a:r>
              <a:r>
                <a:rPr lang="en-US" sz="1400" b="1" dirty="0">
                  <a:solidFill>
                    <a:srgbClr val="58B395"/>
                  </a:solidFill>
                  <a:latin typeface="+mn-lt"/>
                </a:rPr>
                <a:t> </a:t>
              </a:r>
              <a:endParaRPr lang="en-US" sz="1600" b="1" dirty="0">
                <a:solidFill>
                  <a:srgbClr val="58B395"/>
                </a:solidFill>
              </a:endParaRPr>
            </a:p>
          </p:txBody>
        </p:sp>
      </p:grpSp>
    </p:spTree>
    <p:extLst>
      <p:ext uri="{BB962C8B-B14F-4D97-AF65-F5344CB8AC3E}">
        <p14:creationId xmlns:p14="http://schemas.microsoft.com/office/powerpoint/2010/main" val="87953795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826FB9"/>
                </a:solidFill>
              </a:rPr>
              <a:t>2C: CREATE CONNECTION (Cold Call)</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16</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51471"/>
            <a:ext cx="7681907" cy="2926466"/>
          </a:xfrm>
        </p:spPr>
        <p:txBody>
          <a:bodyPr/>
          <a:lstStyle/>
          <a:p>
            <a:pPr>
              <a:lnSpc>
                <a:spcPct val="100000"/>
              </a:lnSpc>
              <a:spcBef>
                <a:spcPts val="600"/>
              </a:spcBef>
              <a:spcAft>
                <a:spcPts val="600"/>
              </a:spcAft>
            </a:pPr>
            <a:r>
              <a:rPr lang="en-US" sz="1300" dirty="0">
                <a:latin typeface="+mn-lt"/>
              </a:rPr>
              <a:t>Thanks for your time, </a:t>
            </a:r>
            <a:r>
              <a:rPr lang="en-US" sz="1300" b="0" dirty="0">
                <a:solidFill>
                  <a:schemeClr val="bg1">
                    <a:lumMod val="65000"/>
                  </a:schemeClr>
                </a:solidFill>
                <a:latin typeface="+mn-lt"/>
              </a:rPr>
              <a:t>[PROSPECT’S NAME]</a:t>
            </a:r>
            <a:r>
              <a:rPr lang="en-US" sz="1300" b="0" dirty="0">
                <a:solidFill>
                  <a:schemeClr val="tx1"/>
                </a:solidFill>
                <a:latin typeface="+mn-lt"/>
              </a:rPr>
              <a:t>. </a:t>
            </a:r>
          </a:p>
          <a:p>
            <a:pPr>
              <a:lnSpc>
                <a:spcPct val="100000"/>
              </a:lnSpc>
              <a:spcBef>
                <a:spcPts val="600"/>
              </a:spcBef>
              <a:spcAft>
                <a:spcPts val="600"/>
              </a:spcAft>
            </a:pPr>
            <a:r>
              <a:rPr lang="en-US" sz="1300" dirty="0">
                <a:solidFill>
                  <a:schemeClr val="tx1"/>
                </a:solidFill>
                <a:latin typeface="+mn-lt"/>
              </a:rPr>
              <a:t>I was wondering if you could tell me a little bit about what your company does. What industry are you in, and what sort of products or services do you offer?</a:t>
            </a:r>
          </a:p>
          <a:p>
            <a:pPr>
              <a:lnSpc>
                <a:spcPct val="100000"/>
              </a:lnSpc>
              <a:spcBef>
                <a:spcPts val="600"/>
              </a:spcBef>
              <a:spcAft>
                <a:spcPts val="600"/>
              </a:spcAft>
            </a:pPr>
            <a:r>
              <a:rPr lang="en-US" sz="1300" dirty="0">
                <a:latin typeface="+mn-lt"/>
              </a:rPr>
              <a:t>How many staff do you have? </a:t>
            </a:r>
            <a:r>
              <a:rPr lang="en-US" sz="1300" b="0" dirty="0">
                <a:latin typeface="+mn-lt"/>
              </a:rPr>
              <a:t>Do they all work at the office, or do you have a hybrid arrangement?</a:t>
            </a:r>
          </a:p>
          <a:p>
            <a:pPr>
              <a:lnSpc>
                <a:spcPct val="100000"/>
              </a:lnSpc>
              <a:spcBef>
                <a:spcPts val="600"/>
              </a:spcBef>
              <a:spcAft>
                <a:spcPts val="600"/>
              </a:spcAft>
            </a:pPr>
            <a:r>
              <a:rPr lang="en-US" sz="1300" dirty="0">
                <a:latin typeface="+mn-lt"/>
              </a:rPr>
              <a:t>Do you know what operating system their computers run on? </a:t>
            </a:r>
            <a:r>
              <a:rPr lang="en-US" sz="1300" b="0" dirty="0">
                <a:latin typeface="+mn-lt"/>
              </a:rPr>
              <a:t>Windows, Mac, Chrome or something else?</a:t>
            </a:r>
          </a:p>
          <a:p>
            <a:pPr>
              <a:lnSpc>
                <a:spcPct val="100000"/>
              </a:lnSpc>
              <a:spcBef>
                <a:spcPts val="600"/>
              </a:spcBef>
              <a:spcAft>
                <a:spcPts val="600"/>
              </a:spcAft>
            </a:pPr>
            <a:r>
              <a:rPr lang="en-US" sz="1300" dirty="0">
                <a:latin typeface="+mn-lt"/>
              </a:rPr>
              <a:t>What Apps and meeting tools are most frequently used? </a:t>
            </a:r>
            <a:r>
              <a:rPr lang="en-US" sz="1300" b="0" dirty="0">
                <a:latin typeface="+mn-lt"/>
              </a:rPr>
              <a:t>Zoom, Teams, </a:t>
            </a:r>
            <a:r>
              <a:rPr lang="en-US" sz="1300" b="0" dirty="0">
                <a:solidFill>
                  <a:schemeClr val="tx1"/>
                </a:solidFill>
                <a:latin typeface="+mn-lt"/>
              </a:rPr>
              <a:t>Google Meet, </a:t>
            </a:r>
            <a:r>
              <a:rPr lang="en-US" sz="1300" b="0" dirty="0">
                <a:latin typeface="+mn-lt"/>
              </a:rPr>
              <a:t>or something else? Any others?</a:t>
            </a:r>
          </a:p>
          <a:p>
            <a:pPr>
              <a:lnSpc>
                <a:spcPct val="100000"/>
              </a:lnSpc>
              <a:spcBef>
                <a:spcPts val="600"/>
              </a:spcBef>
              <a:spcAft>
                <a:spcPts val="600"/>
              </a:spcAft>
            </a:pPr>
            <a:r>
              <a:rPr lang="en-US" sz="1300" dirty="0">
                <a:latin typeface="+mn-lt"/>
              </a:rPr>
              <a:t>What do you think is the company’s biggest concern when it comes to you IT and PCs?</a:t>
            </a:r>
          </a:p>
        </p:txBody>
      </p:sp>
      <p:sp>
        <p:nvSpPr>
          <p:cNvPr id="5" name="TextBox 4">
            <a:extLst>
              <a:ext uri="{FF2B5EF4-FFF2-40B4-BE49-F238E27FC236}">
                <a16:creationId xmlns:a16="http://schemas.microsoft.com/office/drawing/2014/main" id="{47A00C16-00A4-51C7-292D-AB0E7EF0E859}"/>
              </a:ext>
            </a:extLst>
          </p:cNvPr>
          <p:cNvSpPr txBox="1"/>
          <p:nvPr/>
        </p:nvSpPr>
        <p:spPr>
          <a:xfrm>
            <a:off x="8019288" y="-21169"/>
            <a:ext cx="1124712"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EC8E7"/>
                </a:solidFill>
                <a:latin typeface="+mj-lt"/>
              </a:rPr>
              <a:t>2C</a:t>
            </a:r>
          </a:p>
        </p:txBody>
      </p:sp>
      <p:grpSp>
        <p:nvGrpSpPr>
          <p:cNvPr id="16" name="Group 15">
            <a:extLst>
              <a:ext uri="{FF2B5EF4-FFF2-40B4-BE49-F238E27FC236}">
                <a16:creationId xmlns:a16="http://schemas.microsoft.com/office/drawing/2014/main" id="{78DDDA80-2FD5-B32A-897F-876B8E7E590F}"/>
              </a:ext>
            </a:extLst>
          </p:cNvPr>
          <p:cNvGrpSpPr/>
          <p:nvPr/>
        </p:nvGrpSpPr>
        <p:grpSpPr>
          <a:xfrm>
            <a:off x="3218558" y="3650718"/>
            <a:ext cx="2487551" cy="760802"/>
            <a:chOff x="5549777" y="3353359"/>
            <a:chExt cx="2487551" cy="760802"/>
          </a:xfrm>
        </p:grpSpPr>
        <p:sp>
          <p:nvSpPr>
            <p:cNvPr id="9" name="Rounded Rectangle 8">
              <a:extLst>
                <a:ext uri="{FF2B5EF4-FFF2-40B4-BE49-F238E27FC236}">
                  <a16:creationId xmlns:a16="http://schemas.microsoft.com/office/drawing/2014/main" id="{115610B9-6C1F-F515-E660-C00C3F094DA8}"/>
                </a:ext>
              </a:extLst>
            </p:cNvPr>
            <p:cNvSpPr/>
            <p:nvPr/>
          </p:nvSpPr>
          <p:spPr>
            <a:xfrm>
              <a:off x="5549777" y="3436735"/>
              <a:ext cx="2487551" cy="677426"/>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7" name="Text Placeholder 3">
              <a:extLst>
                <a:ext uri="{FF2B5EF4-FFF2-40B4-BE49-F238E27FC236}">
                  <a16:creationId xmlns:a16="http://schemas.microsoft.com/office/drawing/2014/main" id="{E60BF115-95D0-4D1E-5DDD-A197A7E8134D}"/>
                </a:ext>
              </a:extLst>
            </p:cNvPr>
            <p:cNvSpPr txBox="1">
              <a:spLocks/>
            </p:cNvSpPr>
            <p:nvPr/>
          </p:nvSpPr>
          <p:spPr>
            <a:xfrm>
              <a:off x="5755863" y="3407297"/>
              <a:ext cx="2059490" cy="443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sz="1200" b="0" dirty="0">
                  <a:solidFill>
                    <a:schemeClr val="bg1">
                      <a:lumMod val="50000"/>
                    </a:schemeClr>
                  </a:solidFill>
                  <a:latin typeface="+mn-lt"/>
                </a:rPr>
                <a:t>Thank you for your time.</a:t>
              </a:r>
            </a:p>
          </p:txBody>
        </p:sp>
        <p:sp>
          <p:nvSpPr>
            <p:cNvPr id="13" name="Chevron 12">
              <a:extLst>
                <a:ext uri="{FF2B5EF4-FFF2-40B4-BE49-F238E27FC236}">
                  <a16:creationId xmlns:a16="http://schemas.microsoft.com/office/drawing/2014/main" id="{8686011E-2C68-EE4B-28E1-7A1560F1DDE4}"/>
                </a:ext>
              </a:extLst>
            </p:cNvPr>
            <p:cNvSpPr/>
            <p:nvPr/>
          </p:nvSpPr>
          <p:spPr>
            <a:xfrm>
              <a:off x="6238510" y="3792319"/>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14" name="Rounded Rectangle 13">
              <a:extLst>
                <a:ext uri="{FF2B5EF4-FFF2-40B4-BE49-F238E27FC236}">
                  <a16:creationId xmlns:a16="http://schemas.microsoft.com/office/drawing/2014/main" id="{499BC558-DEB9-0F98-CE1C-4D995F611279}"/>
                </a:ext>
              </a:extLst>
            </p:cNvPr>
            <p:cNvSpPr/>
            <p:nvPr/>
          </p:nvSpPr>
          <p:spPr>
            <a:xfrm>
              <a:off x="5549777" y="3353359"/>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5" name="TextBox 14">
              <a:extLst>
                <a:ext uri="{FF2B5EF4-FFF2-40B4-BE49-F238E27FC236}">
                  <a16:creationId xmlns:a16="http://schemas.microsoft.com/office/drawing/2014/main" id="{3DCDE45F-86CC-F0DD-C652-B4BB3CDF477D}"/>
                </a:ext>
              </a:extLst>
            </p:cNvPr>
            <p:cNvSpPr txBox="1"/>
            <p:nvPr/>
          </p:nvSpPr>
          <p:spPr>
            <a:xfrm>
              <a:off x="6364224" y="3702455"/>
              <a:ext cx="12893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 Go to </a:t>
              </a:r>
              <a:r>
                <a:rPr lang="en-US" sz="1600" b="1"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5A</a:t>
              </a:r>
              <a:r>
                <a:rPr lang="en-US" sz="1400" b="1" dirty="0">
                  <a:solidFill>
                    <a:srgbClr val="00B0F0"/>
                  </a:solidFill>
                  <a:latin typeface="+mn-lt"/>
                </a:rPr>
                <a:t> </a:t>
              </a:r>
              <a:endParaRPr lang="en-US" sz="1600" b="1" dirty="0">
                <a:solidFill>
                  <a:srgbClr val="00B0F0"/>
                </a:solidFill>
              </a:endParaRPr>
            </a:p>
          </p:txBody>
        </p:sp>
      </p:grpSp>
    </p:spTree>
    <p:extLst>
      <p:ext uri="{BB962C8B-B14F-4D97-AF65-F5344CB8AC3E}">
        <p14:creationId xmlns:p14="http://schemas.microsoft.com/office/powerpoint/2010/main" val="404800278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17</a:t>
            </a:fld>
            <a:endParaRPr lang="uk-UA"/>
          </a:p>
        </p:txBody>
      </p:sp>
      <p:sp>
        <p:nvSpPr>
          <p:cNvPr id="2" name="標題 1"/>
          <p:cNvSpPr>
            <a:spLocks noGrp="1"/>
          </p:cNvSpPr>
          <p:nvPr>
            <p:ph type="title"/>
          </p:nvPr>
        </p:nvSpPr>
        <p:spPr/>
        <p:txBody>
          <a:bodyPr/>
          <a:lstStyle/>
          <a:p>
            <a:r>
              <a:rPr lang="en-US" altLang="zh-TW" dirty="0"/>
              <a:t>3. DISCUSS ISSUES</a:t>
            </a:r>
            <a:endParaRPr kumimoji="1" lang="zh-TW" altLang="en-US" dirty="0"/>
          </a:p>
        </p:txBody>
      </p:sp>
      <p:sp>
        <p:nvSpPr>
          <p:cNvPr id="5" name="文字版面配置區 2">
            <a:extLst>
              <a:ext uri="{FF2B5EF4-FFF2-40B4-BE49-F238E27FC236}">
                <a16:creationId xmlns:a16="http://schemas.microsoft.com/office/drawing/2014/main" id="{DD59C480-CC70-6ED1-84BB-CE67E2911C9B}"/>
              </a:ext>
            </a:extLst>
          </p:cNvPr>
          <p:cNvSpPr txBox="1">
            <a:spLocks/>
          </p:cNvSpPr>
          <p:nvPr/>
        </p:nvSpPr>
        <p:spPr>
          <a:xfrm>
            <a:off x="-793" y="2962995"/>
            <a:ext cx="9144000" cy="296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r>
              <a:rPr lang="en-US" altLang="zh-TW" dirty="0">
                <a:solidFill>
                  <a:schemeClr val="bg1"/>
                </a:solidFill>
              </a:rPr>
              <a:t>SET THE SCENE</a:t>
            </a:r>
          </a:p>
        </p:txBody>
      </p:sp>
    </p:spTree>
    <p:extLst>
      <p:ext uri="{BB962C8B-B14F-4D97-AF65-F5344CB8AC3E}">
        <p14:creationId xmlns:p14="http://schemas.microsoft.com/office/powerpoint/2010/main" val="48071786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3A: DISCUSS ISSUES (BDM)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18</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51471"/>
            <a:ext cx="7681907" cy="2551893"/>
          </a:xfrm>
        </p:spPr>
        <p:txBody>
          <a:bodyPr/>
          <a:lstStyle/>
          <a:p>
            <a:pPr>
              <a:lnSpc>
                <a:spcPct val="100000"/>
              </a:lnSpc>
              <a:spcBef>
                <a:spcPts val="600"/>
              </a:spcBef>
              <a:spcAft>
                <a:spcPts val="600"/>
              </a:spcAft>
            </a:pPr>
            <a:r>
              <a:rPr lang="en-US" sz="1300" dirty="0">
                <a:solidFill>
                  <a:schemeClr val="tx1"/>
                </a:solidFill>
                <a:latin typeface="+mn-lt"/>
              </a:rPr>
              <a:t>You’ve probably noticed how workplace arrangements have changed. Then there’s all the security issues . The hybrid-life has made things interesting, too, with staff spending time between the office, home and on the road. Can you tell me a little about how you’ve been affected by these things?</a:t>
            </a:r>
          </a:p>
          <a:p>
            <a:pPr>
              <a:lnSpc>
                <a:spcPct val="100000"/>
              </a:lnSpc>
              <a:spcBef>
                <a:spcPts val="600"/>
              </a:spcBef>
              <a:spcAft>
                <a:spcPts val="600"/>
              </a:spcAft>
            </a:pPr>
            <a:r>
              <a:rPr lang="en-US" sz="1300" b="0" dirty="0">
                <a:solidFill>
                  <a:schemeClr val="bg1">
                    <a:lumMod val="65000"/>
                  </a:schemeClr>
                </a:solidFill>
                <a:latin typeface="+mn-lt"/>
              </a:rPr>
              <a:t>&lt;Await response.&gt;</a:t>
            </a:r>
          </a:p>
          <a:p>
            <a:pPr>
              <a:lnSpc>
                <a:spcPct val="100000"/>
              </a:lnSpc>
              <a:spcBef>
                <a:spcPts val="600"/>
              </a:spcBef>
              <a:spcAft>
                <a:spcPts val="600"/>
              </a:spcAft>
            </a:pPr>
            <a:r>
              <a:rPr lang="en-US" sz="1300" dirty="0">
                <a:latin typeface="+mn-lt"/>
              </a:rPr>
              <a:t>I see</a:t>
            </a:r>
            <a:r>
              <a:rPr lang="en-US" sz="1300" dirty="0">
                <a:solidFill>
                  <a:schemeClr val="tx1"/>
                </a:solidFill>
                <a:latin typeface="+mn-lt"/>
              </a:rPr>
              <a:t>. All that will be a factor in years to come. Many people in your position tell me we’ve entered this new era, with challenges to productivity, collaboration, security, and the hybrid work environment. They think AI will play an increasing role as well. Acer </a:t>
            </a:r>
            <a:r>
              <a:rPr lang="en-US" sz="1300" dirty="0" err="1">
                <a:solidFill>
                  <a:schemeClr val="tx1"/>
                </a:solidFill>
                <a:latin typeface="+mn-lt"/>
              </a:rPr>
              <a:t>TravelMate</a:t>
            </a:r>
            <a:r>
              <a:rPr lang="en-US" sz="1300" dirty="0">
                <a:solidFill>
                  <a:schemeClr val="tx1"/>
                </a:solidFill>
                <a:latin typeface="+mn-lt"/>
              </a:rPr>
              <a:t> laptops are specially designed for those challenges to security, productivity and cost control. Have you thought about what AI could mean for your company? </a:t>
            </a:r>
          </a:p>
        </p:txBody>
      </p:sp>
      <p:sp>
        <p:nvSpPr>
          <p:cNvPr id="5" name="TextBox 4">
            <a:extLst>
              <a:ext uri="{FF2B5EF4-FFF2-40B4-BE49-F238E27FC236}">
                <a16:creationId xmlns:a16="http://schemas.microsoft.com/office/drawing/2014/main" id="{0CFADA4B-6CD3-1695-3E9C-FE49F77F9BB5}"/>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3A</a:t>
            </a:r>
          </a:p>
        </p:txBody>
      </p:sp>
      <p:grpSp>
        <p:nvGrpSpPr>
          <p:cNvPr id="25" name="Group 24">
            <a:extLst>
              <a:ext uri="{FF2B5EF4-FFF2-40B4-BE49-F238E27FC236}">
                <a16:creationId xmlns:a16="http://schemas.microsoft.com/office/drawing/2014/main" id="{41A4AFA5-4098-137F-5817-6ACC6F5B0114}"/>
              </a:ext>
            </a:extLst>
          </p:cNvPr>
          <p:cNvGrpSpPr/>
          <p:nvPr/>
        </p:nvGrpSpPr>
        <p:grpSpPr>
          <a:xfrm>
            <a:off x="4656799" y="3253245"/>
            <a:ext cx="2487551" cy="1235757"/>
            <a:chOff x="2584546" y="4890723"/>
            <a:chExt cx="2487551" cy="1235757"/>
          </a:xfrm>
        </p:grpSpPr>
        <p:sp>
          <p:nvSpPr>
            <p:cNvPr id="26" name="Rounded Rectangle 25">
              <a:extLst>
                <a:ext uri="{FF2B5EF4-FFF2-40B4-BE49-F238E27FC236}">
                  <a16:creationId xmlns:a16="http://schemas.microsoft.com/office/drawing/2014/main" id="{81341078-898E-8EAD-8387-798B0B516C84}"/>
                </a:ext>
              </a:extLst>
            </p:cNvPr>
            <p:cNvSpPr/>
            <p:nvPr/>
          </p:nvSpPr>
          <p:spPr>
            <a:xfrm>
              <a:off x="2584546" y="4974099"/>
              <a:ext cx="2487551" cy="1152381"/>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7" name="Text Placeholder 3">
              <a:extLst>
                <a:ext uri="{FF2B5EF4-FFF2-40B4-BE49-F238E27FC236}">
                  <a16:creationId xmlns:a16="http://schemas.microsoft.com/office/drawing/2014/main" id="{1D2A5BAC-C47C-9006-981E-36729432EBF9}"/>
                </a:ext>
              </a:extLst>
            </p:cNvPr>
            <p:cNvSpPr txBox="1">
              <a:spLocks/>
            </p:cNvSpPr>
            <p:nvPr/>
          </p:nvSpPr>
          <p:spPr>
            <a:xfrm>
              <a:off x="2679276" y="5055993"/>
              <a:ext cx="2290966" cy="5996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Would like some information</a:t>
              </a:r>
            </a:p>
            <a:p>
              <a:pPr algn="ctr" hangingPunct="1">
                <a:lnSpc>
                  <a:spcPct val="100000"/>
                </a:lnSpc>
                <a:spcBef>
                  <a:spcPts val="0"/>
                </a:spcBef>
              </a:pPr>
              <a:r>
                <a:rPr lang="en-US" sz="1200" b="0" dirty="0">
                  <a:solidFill>
                    <a:schemeClr val="bg1">
                      <a:lumMod val="50000"/>
                    </a:schemeClr>
                  </a:solidFill>
                  <a:latin typeface="+mn-lt"/>
                </a:rPr>
                <a:t> or to arrange a demonstration?</a:t>
              </a:r>
            </a:p>
          </p:txBody>
        </p:sp>
        <p:sp>
          <p:nvSpPr>
            <p:cNvPr id="28" name="Chevron 27">
              <a:extLst>
                <a:ext uri="{FF2B5EF4-FFF2-40B4-BE49-F238E27FC236}">
                  <a16:creationId xmlns:a16="http://schemas.microsoft.com/office/drawing/2014/main" id="{81937719-CEE6-738E-5DD1-4B287B4815CA}"/>
                </a:ext>
              </a:extLst>
            </p:cNvPr>
            <p:cNvSpPr/>
            <p:nvPr/>
          </p:nvSpPr>
          <p:spPr>
            <a:xfrm>
              <a:off x="3273279" y="5803078"/>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9" name="Rounded Rectangle 28">
              <a:extLst>
                <a:ext uri="{FF2B5EF4-FFF2-40B4-BE49-F238E27FC236}">
                  <a16:creationId xmlns:a16="http://schemas.microsoft.com/office/drawing/2014/main" id="{0A17268B-C90B-657E-901C-66C623F4B07E}"/>
                </a:ext>
              </a:extLst>
            </p:cNvPr>
            <p:cNvSpPr/>
            <p:nvPr/>
          </p:nvSpPr>
          <p:spPr>
            <a:xfrm>
              <a:off x="2584546" y="4890723"/>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0" name="TextBox 29">
              <a:extLst>
                <a:ext uri="{FF2B5EF4-FFF2-40B4-BE49-F238E27FC236}">
                  <a16:creationId xmlns:a16="http://schemas.microsoft.com/office/drawing/2014/main" id="{3341D539-5044-CD51-5BA7-ADF2E67A666C}"/>
                </a:ext>
              </a:extLst>
            </p:cNvPr>
            <p:cNvSpPr txBox="1"/>
            <p:nvPr/>
          </p:nvSpPr>
          <p:spPr>
            <a:xfrm>
              <a:off x="3398993" y="5713214"/>
              <a:ext cx="137417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 Go to </a:t>
              </a:r>
              <a:r>
                <a:rPr lang="en-US" sz="1600" b="1"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5A</a:t>
              </a:r>
              <a:r>
                <a:rPr lang="en-US" sz="1400" b="1" dirty="0">
                  <a:solidFill>
                    <a:srgbClr val="00B0F0"/>
                  </a:solidFill>
                  <a:latin typeface="+mn-lt"/>
                </a:rPr>
                <a:t> </a:t>
              </a:r>
              <a:endParaRPr lang="en-US" sz="1600" b="1" dirty="0">
                <a:solidFill>
                  <a:srgbClr val="00B0F0"/>
                </a:solidFill>
              </a:endParaRPr>
            </a:p>
          </p:txBody>
        </p:sp>
      </p:grpSp>
      <p:grpSp>
        <p:nvGrpSpPr>
          <p:cNvPr id="31" name="Group 30">
            <a:extLst>
              <a:ext uri="{FF2B5EF4-FFF2-40B4-BE49-F238E27FC236}">
                <a16:creationId xmlns:a16="http://schemas.microsoft.com/office/drawing/2014/main" id="{F68BD519-33A2-1835-DC97-85AF9B44D33B}"/>
              </a:ext>
            </a:extLst>
          </p:cNvPr>
          <p:cNvGrpSpPr/>
          <p:nvPr/>
        </p:nvGrpSpPr>
        <p:grpSpPr>
          <a:xfrm>
            <a:off x="1677063" y="3253245"/>
            <a:ext cx="2487551" cy="1235757"/>
            <a:chOff x="2584546" y="4890723"/>
            <a:chExt cx="2487551" cy="1235757"/>
          </a:xfrm>
        </p:grpSpPr>
        <p:sp>
          <p:nvSpPr>
            <p:cNvPr id="32" name="Rounded Rectangle 31">
              <a:extLst>
                <a:ext uri="{FF2B5EF4-FFF2-40B4-BE49-F238E27FC236}">
                  <a16:creationId xmlns:a16="http://schemas.microsoft.com/office/drawing/2014/main" id="{4DD2BD8B-9A48-A9F9-CA14-3ECECE4B37F1}"/>
                </a:ext>
              </a:extLst>
            </p:cNvPr>
            <p:cNvSpPr/>
            <p:nvPr/>
          </p:nvSpPr>
          <p:spPr>
            <a:xfrm>
              <a:off x="2584546" y="4974099"/>
              <a:ext cx="2487551" cy="1152381"/>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33" name="Text Placeholder 3">
              <a:extLst>
                <a:ext uri="{FF2B5EF4-FFF2-40B4-BE49-F238E27FC236}">
                  <a16:creationId xmlns:a16="http://schemas.microsoft.com/office/drawing/2014/main" id="{E5317CB0-BA7F-CDE0-2A41-62EF4D65D21C}"/>
                </a:ext>
              </a:extLst>
            </p:cNvPr>
            <p:cNvSpPr txBox="1">
              <a:spLocks/>
            </p:cNvSpPr>
            <p:nvPr/>
          </p:nvSpPr>
          <p:spPr>
            <a:xfrm>
              <a:off x="2679276" y="5019418"/>
              <a:ext cx="2290966" cy="3087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 </a:t>
              </a:r>
            </a:p>
          </p:txBody>
        </p:sp>
        <p:sp>
          <p:nvSpPr>
            <p:cNvPr id="34" name="Chevron 33">
              <a:extLst>
                <a:ext uri="{FF2B5EF4-FFF2-40B4-BE49-F238E27FC236}">
                  <a16:creationId xmlns:a16="http://schemas.microsoft.com/office/drawing/2014/main" id="{AF105197-35D0-6C13-7C1E-7743B75AD2AC}"/>
                </a:ext>
              </a:extLst>
            </p:cNvPr>
            <p:cNvSpPr/>
            <p:nvPr/>
          </p:nvSpPr>
          <p:spPr>
            <a:xfrm>
              <a:off x="3273279" y="5803078"/>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35" name="Rounded Rectangle 34">
              <a:extLst>
                <a:ext uri="{FF2B5EF4-FFF2-40B4-BE49-F238E27FC236}">
                  <a16:creationId xmlns:a16="http://schemas.microsoft.com/office/drawing/2014/main" id="{FF8EE354-A14D-5696-D134-BECF005EB22C}"/>
                </a:ext>
              </a:extLst>
            </p:cNvPr>
            <p:cNvSpPr/>
            <p:nvPr/>
          </p:nvSpPr>
          <p:spPr>
            <a:xfrm>
              <a:off x="2584546" y="4890723"/>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6" name="TextBox 35">
              <a:extLst>
                <a:ext uri="{FF2B5EF4-FFF2-40B4-BE49-F238E27FC236}">
                  <a16:creationId xmlns:a16="http://schemas.microsoft.com/office/drawing/2014/main" id="{460CAB93-35D8-2060-E7DE-2A5A7F9AE1BE}"/>
                </a:ext>
              </a:extLst>
            </p:cNvPr>
            <p:cNvSpPr txBox="1"/>
            <p:nvPr/>
          </p:nvSpPr>
          <p:spPr>
            <a:xfrm>
              <a:off x="3398993" y="5713214"/>
              <a:ext cx="137417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 Go to </a:t>
              </a:r>
              <a:r>
                <a:rPr lang="en-US" sz="1600" b="1" i="1" dirty="0">
                  <a:solidFill>
                    <a:srgbClr val="00B0F0"/>
                  </a:solidFill>
                  <a:latin typeface="+mn-lt"/>
                  <a:hlinkClick r:id="rId3" action="ppaction://hlinksldjump">
                    <a:extLst>
                      <a:ext uri="{A12FA001-AC4F-418D-AE19-62706E023703}">
                        <ahyp:hlinkClr xmlns:ahyp="http://schemas.microsoft.com/office/drawing/2018/hyperlinkcolor" val="tx"/>
                      </a:ext>
                    </a:extLst>
                  </a:hlinkClick>
                </a:rPr>
                <a:t>4A</a:t>
              </a:r>
              <a:r>
                <a:rPr lang="en-US" sz="1400" b="1" dirty="0">
                  <a:solidFill>
                    <a:srgbClr val="00B0F0"/>
                  </a:solidFill>
                  <a:latin typeface="+mn-lt"/>
                </a:rPr>
                <a:t> </a:t>
              </a:r>
              <a:endParaRPr lang="en-US" sz="1600" b="1" dirty="0">
                <a:solidFill>
                  <a:srgbClr val="00B0F0"/>
                </a:solidFill>
              </a:endParaRPr>
            </a:p>
          </p:txBody>
        </p:sp>
      </p:grpSp>
    </p:spTree>
    <p:extLst>
      <p:ext uri="{BB962C8B-B14F-4D97-AF65-F5344CB8AC3E}">
        <p14:creationId xmlns:p14="http://schemas.microsoft.com/office/powerpoint/2010/main" val="302415944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3B: DISCUSS ISSUES (ITDM)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19</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43712"/>
            <a:ext cx="7681907" cy="2542843"/>
          </a:xfrm>
        </p:spPr>
        <p:txBody>
          <a:bodyPr/>
          <a:lstStyle/>
          <a:p>
            <a:pPr>
              <a:lnSpc>
                <a:spcPct val="100000"/>
              </a:lnSpc>
              <a:spcBef>
                <a:spcPts val="600"/>
              </a:spcBef>
              <a:spcAft>
                <a:spcPts val="600"/>
              </a:spcAft>
            </a:pPr>
            <a:r>
              <a:rPr lang="en-US" sz="1300" dirty="0">
                <a:solidFill>
                  <a:schemeClr val="tx1"/>
                </a:solidFill>
                <a:latin typeface="+mn-lt"/>
              </a:rPr>
              <a:t>You’ve probably noticed how workplace arrangements have changed, and the impact that has had on your IT needs and performance. There’s all the security issues and the hybrid-life has added complexity to it, with staff spending time between the office, home and on the road. Can you tell me how you’ve been affected by these things? </a:t>
            </a:r>
          </a:p>
          <a:p>
            <a:pPr>
              <a:lnSpc>
                <a:spcPct val="100000"/>
              </a:lnSpc>
              <a:spcBef>
                <a:spcPts val="600"/>
              </a:spcBef>
              <a:spcAft>
                <a:spcPts val="600"/>
              </a:spcAft>
            </a:pPr>
            <a:r>
              <a:rPr lang="en-US" sz="1300" b="0" dirty="0">
                <a:solidFill>
                  <a:schemeClr val="bg1">
                    <a:lumMod val="65000"/>
                  </a:schemeClr>
                </a:solidFill>
                <a:latin typeface="+mn-lt"/>
              </a:rPr>
              <a:t>&lt;Await response.&gt;</a:t>
            </a:r>
          </a:p>
          <a:p>
            <a:pPr>
              <a:lnSpc>
                <a:spcPct val="100000"/>
              </a:lnSpc>
              <a:spcBef>
                <a:spcPts val="600"/>
              </a:spcBef>
              <a:spcAft>
                <a:spcPts val="600"/>
              </a:spcAft>
            </a:pPr>
            <a:r>
              <a:rPr lang="en-US" sz="1300" dirty="0">
                <a:latin typeface="+mn-lt"/>
              </a:rPr>
              <a:t>I see. </a:t>
            </a:r>
            <a:r>
              <a:rPr lang="en-US" sz="1300" dirty="0">
                <a:solidFill>
                  <a:schemeClr val="tx1"/>
                </a:solidFill>
                <a:latin typeface="+mn-lt"/>
              </a:rPr>
              <a:t>All that will be a factor in years to come. Many in IT tell me we’ve entered a new era, with evolving challenges to productivity, manageability, security, and the hybrid work environment. AI is going to play an increasing role as well. Acer </a:t>
            </a:r>
            <a:r>
              <a:rPr lang="en-US" sz="1300" dirty="0" err="1">
                <a:solidFill>
                  <a:schemeClr val="tx1"/>
                </a:solidFill>
                <a:latin typeface="+mn-lt"/>
              </a:rPr>
              <a:t>TravelMate</a:t>
            </a:r>
            <a:r>
              <a:rPr lang="en-US" sz="1300" dirty="0">
                <a:solidFill>
                  <a:schemeClr val="tx1"/>
                </a:solidFill>
                <a:latin typeface="+mn-lt"/>
              </a:rPr>
              <a:t> laptops are specially designed for those evolving challenges to security, manageability, productivity and cost control. Have you thought about what AI could mean for your company? </a:t>
            </a:r>
          </a:p>
        </p:txBody>
      </p:sp>
      <p:sp>
        <p:nvSpPr>
          <p:cNvPr id="5" name="TextBox 4">
            <a:extLst>
              <a:ext uri="{FF2B5EF4-FFF2-40B4-BE49-F238E27FC236}">
                <a16:creationId xmlns:a16="http://schemas.microsoft.com/office/drawing/2014/main" id="{80D755EB-3081-FC41-F3B4-9A01F433D16E}"/>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3B</a:t>
            </a:r>
          </a:p>
        </p:txBody>
      </p:sp>
      <p:grpSp>
        <p:nvGrpSpPr>
          <p:cNvPr id="10" name="Group 9">
            <a:extLst>
              <a:ext uri="{FF2B5EF4-FFF2-40B4-BE49-F238E27FC236}">
                <a16:creationId xmlns:a16="http://schemas.microsoft.com/office/drawing/2014/main" id="{0C8D0C42-B8F6-F4F1-0635-42AFFCA5421E}"/>
              </a:ext>
            </a:extLst>
          </p:cNvPr>
          <p:cNvGrpSpPr/>
          <p:nvPr/>
        </p:nvGrpSpPr>
        <p:grpSpPr>
          <a:xfrm>
            <a:off x="4698608" y="3444253"/>
            <a:ext cx="2487551" cy="1235757"/>
            <a:chOff x="2584546" y="4890723"/>
            <a:chExt cx="2487551" cy="1235757"/>
          </a:xfrm>
        </p:grpSpPr>
        <p:sp>
          <p:nvSpPr>
            <p:cNvPr id="11" name="Rounded Rectangle 10">
              <a:extLst>
                <a:ext uri="{FF2B5EF4-FFF2-40B4-BE49-F238E27FC236}">
                  <a16:creationId xmlns:a16="http://schemas.microsoft.com/office/drawing/2014/main" id="{9D517198-B90B-5C4A-E5FD-B05927A3DB1B}"/>
                </a:ext>
              </a:extLst>
            </p:cNvPr>
            <p:cNvSpPr/>
            <p:nvPr/>
          </p:nvSpPr>
          <p:spPr>
            <a:xfrm>
              <a:off x="2584546" y="4974099"/>
              <a:ext cx="2487551" cy="1152381"/>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2" name="Text Placeholder 3">
              <a:extLst>
                <a:ext uri="{FF2B5EF4-FFF2-40B4-BE49-F238E27FC236}">
                  <a16:creationId xmlns:a16="http://schemas.microsoft.com/office/drawing/2014/main" id="{5D912215-5D57-420A-3E07-CDF772BBDBC5}"/>
                </a:ext>
              </a:extLst>
            </p:cNvPr>
            <p:cNvSpPr txBox="1">
              <a:spLocks/>
            </p:cNvSpPr>
            <p:nvPr/>
          </p:nvSpPr>
          <p:spPr>
            <a:xfrm>
              <a:off x="2679276" y="5055993"/>
              <a:ext cx="2290966" cy="5996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Would like some information</a:t>
              </a:r>
            </a:p>
            <a:p>
              <a:pPr algn="ctr" hangingPunct="1">
                <a:lnSpc>
                  <a:spcPct val="100000"/>
                </a:lnSpc>
                <a:spcBef>
                  <a:spcPts val="0"/>
                </a:spcBef>
              </a:pPr>
              <a:r>
                <a:rPr lang="en-US" sz="1200" b="0" dirty="0">
                  <a:solidFill>
                    <a:schemeClr val="bg1">
                      <a:lumMod val="50000"/>
                    </a:schemeClr>
                  </a:solidFill>
                  <a:latin typeface="+mn-lt"/>
                </a:rPr>
                <a:t> or to arrange a demonstration?</a:t>
              </a:r>
            </a:p>
          </p:txBody>
        </p:sp>
        <p:sp>
          <p:nvSpPr>
            <p:cNvPr id="13" name="Chevron 12">
              <a:extLst>
                <a:ext uri="{FF2B5EF4-FFF2-40B4-BE49-F238E27FC236}">
                  <a16:creationId xmlns:a16="http://schemas.microsoft.com/office/drawing/2014/main" id="{4C1E8EE5-0051-4444-75EB-07CB7EB6461F}"/>
                </a:ext>
              </a:extLst>
            </p:cNvPr>
            <p:cNvSpPr/>
            <p:nvPr/>
          </p:nvSpPr>
          <p:spPr>
            <a:xfrm>
              <a:off x="3273279" y="5803078"/>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0" name="Rounded Rectangle 19">
              <a:extLst>
                <a:ext uri="{FF2B5EF4-FFF2-40B4-BE49-F238E27FC236}">
                  <a16:creationId xmlns:a16="http://schemas.microsoft.com/office/drawing/2014/main" id="{03A08B5F-7534-EFC6-CA91-52DF911AE6F9}"/>
                </a:ext>
              </a:extLst>
            </p:cNvPr>
            <p:cNvSpPr/>
            <p:nvPr/>
          </p:nvSpPr>
          <p:spPr>
            <a:xfrm>
              <a:off x="2584546" y="4890723"/>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21" name="TextBox 20">
              <a:extLst>
                <a:ext uri="{FF2B5EF4-FFF2-40B4-BE49-F238E27FC236}">
                  <a16:creationId xmlns:a16="http://schemas.microsoft.com/office/drawing/2014/main" id="{4B82C239-99C4-11EC-358A-8E3FE41D6FB8}"/>
                </a:ext>
              </a:extLst>
            </p:cNvPr>
            <p:cNvSpPr txBox="1"/>
            <p:nvPr/>
          </p:nvSpPr>
          <p:spPr>
            <a:xfrm>
              <a:off x="3398993" y="5713214"/>
              <a:ext cx="137417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5B</a:t>
              </a:r>
              <a:r>
                <a:rPr lang="en-US" sz="1400" b="1" dirty="0">
                  <a:solidFill>
                    <a:srgbClr val="58B395"/>
                  </a:solidFill>
                  <a:latin typeface="+mn-lt"/>
                </a:rPr>
                <a:t> </a:t>
              </a:r>
              <a:endParaRPr lang="en-US" sz="1600" b="1" dirty="0">
                <a:solidFill>
                  <a:srgbClr val="58B395"/>
                </a:solidFill>
              </a:endParaRPr>
            </a:p>
          </p:txBody>
        </p:sp>
      </p:grpSp>
      <p:grpSp>
        <p:nvGrpSpPr>
          <p:cNvPr id="22" name="Group 21">
            <a:extLst>
              <a:ext uri="{FF2B5EF4-FFF2-40B4-BE49-F238E27FC236}">
                <a16:creationId xmlns:a16="http://schemas.microsoft.com/office/drawing/2014/main" id="{E578CE5F-6730-2D86-4D97-D550E36B8EAB}"/>
              </a:ext>
            </a:extLst>
          </p:cNvPr>
          <p:cNvGrpSpPr/>
          <p:nvPr/>
        </p:nvGrpSpPr>
        <p:grpSpPr>
          <a:xfrm>
            <a:off x="1803833" y="3444253"/>
            <a:ext cx="2487551" cy="1235757"/>
            <a:chOff x="2584546" y="4890723"/>
            <a:chExt cx="2487551" cy="1235757"/>
          </a:xfrm>
        </p:grpSpPr>
        <p:sp>
          <p:nvSpPr>
            <p:cNvPr id="23" name="Rounded Rectangle 22">
              <a:extLst>
                <a:ext uri="{FF2B5EF4-FFF2-40B4-BE49-F238E27FC236}">
                  <a16:creationId xmlns:a16="http://schemas.microsoft.com/office/drawing/2014/main" id="{5200996F-CCD4-A02E-EEFD-7F6289869F3C}"/>
                </a:ext>
              </a:extLst>
            </p:cNvPr>
            <p:cNvSpPr/>
            <p:nvPr/>
          </p:nvSpPr>
          <p:spPr>
            <a:xfrm>
              <a:off x="2584546" y="4974099"/>
              <a:ext cx="2487551" cy="1152381"/>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4" name="Text Placeholder 3">
              <a:extLst>
                <a:ext uri="{FF2B5EF4-FFF2-40B4-BE49-F238E27FC236}">
                  <a16:creationId xmlns:a16="http://schemas.microsoft.com/office/drawing/2014/main" id="{47CDC0B2-D300-DD9C-A939-1B9C2AD7C60E}"/>
                </a:ext>
              </a:extLst>
            </p:cNvPr>
            <p:cNvSpPr txBox="1">
              <a:spLocks/>
            </p:cNvSpPr>
            <p:nvPr/>
          </p:nvSpPr>
          <p:spPr>
            <a:xfrm>
              <a:off x="2679276" y="5019418"/>
              <a:ext cx="2290966" cy="3087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 </a:t>
              </a:r>
            </a:p>
          </p:txBody>
        </p:sp>
        <p:sp>
          <p:nvSpPr>
            <p:cNvPr id="25" name="Chevron 24">
              <a:extLst>
                <a:ext uri="{FF2B5EF4-FFF2-40B4-BE49-F238E27FC236}">
                  <a16:creationId xmlns:a16="http://schemas.microsoft.com/office/drawing/2014/main" id="{C65043B2-5D34-C56B-2981-BB66130747D0}"/>
                </a:ext>
              </a:extLst>
            </p:cNvPr>
            <p:cNvSpPr/>
            <p:nvPr/>
          </p:nvSpPr>
          <p:spPr>
            <a:xfrm>
              <a:off x="3273279" y="5803078"/>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6" name="Rounded Rectangle 25">
              <a:extLst>
                <a:ext uri="{FF2B5EF4-FFF2-40B4-BE49-F238E27FC236}">
                  <a16:creationId xmlns:a16="http://schemas.microsoft.com/office/drawing/2014/main" id="{5F870B22-807D-75D6-C7E3-B5639961A675}"/>
                </a:ext>
              </a:extLst>
            </p:cNvPr>
            <p:cNvSpPr/>
            <p:nvPr/>
          </p:nvSpPr>
          <p:spPr>
            <a:xfrm>
              <a:off x="2584546" y="4890723"/>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27" name="TextBox 26">
              <a:extLst>
                <a:ext uri="{FF2B5EF4-FFF2-40B4-BE49-F238E27FC236}">
                  <a16:creationId xmlns:a16="http://schemas.microsoft.com/office/drawing/2014/main" id="{FA907740-1B59-0B06-0681-C1E16E1066C1}"/>
                </a:ext>
              </a:extLst>
            </p:cNvPr>
            <p:cNvSpPr txBox="1"/>
            <p:nvPr/>
          </p:nvSpPr>
          <p:spPr>
            <a:xfrm>
              <a:off x="3398993" y="5713214"/>
              <a:ext cx="137417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3" action="ppaction://hlinksldjump">
                    <a:extLst>
                      <a:ext uri="{A12FA001-AC4F-418D-AE19-62706E023703}">
                        <ahyp:hlinkClr xmlns:ahyp="http://schemas.microsoft.com/office/drawing/2018/hyperlinkcolor" val="tx"/>
                      </a:ext>
                    </a:extLst>
                  </a:hlinkClick>
                </a:rPr>
                <a:t>4B</a:t>
              </a:r>
              <a:r>
                <a:rPr lang="en-US" sz="1400" b="1" dirty="0">
                  <a:solidFill>
                    <a:srgbClr val="58B395"/>
                  </a:solidFill>
                  <a:latin typeface="+mn-lt"/>
                </a:rPr>
                <a:t> </a:t>
              </a:r>
              <a:endParaRPr lang="en-US" sz="1600" b="1" dirty="0">
                <a:solidFill>
                  <a:srgbClr val="58B395"/>
                </a:solidFill>
              </a:endParaRPr>
            </a:p>
          </p:txBody>
        </p:sp>
      </p:grpSp>
    </p:spTree>
    <p:extLst>
      <p:ext uri="{BB962C8B-B14F-4D97-AF65-F5344CB8AC3E}">
        <p14:creationId xmlns:p14="http://schemas.microsoft.com/office/powerpoint/2010/main" val="426678269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hone handset with waves&#10;&#10;Description automatically generated">
            <a:extLst>
              <a:ext uri="{FF2B5EF4-FFF2-40B4-BE49-F238E27FC236}">
                <a16:creationId xmlns:a16="http://schemas.microsoft.com/office/drawing/2014/main" id="{F612418E-2DF4-7035-C002-D97847347216}"/>
              </a:ext>
            </a:extLst>
          </p:cNvPr>
          <p:cNvPicPr>
            <a:picLocks noChangeAspect="1"/>
          </p:cNvPicPr>
          <p:nvPr/>
        </p:nvPicPr>
        <p:blipFill rotWithShape="1">
          <a:blip r:embed="rId2">
            <a:extLst>
              <a:ext uri="{28A0092B-C50C-407E-A947-70E740481C1C}">
                <a14:useLocalDpi xmlns:a14="http://schemas.microsoft.com/office/drawing/2010/main" val="0"/>
              </a:ext>
            </a:extLst>
          </a:blip>
          <a:srcRect r="11692" b="11662"/>
          <a:stretch/>
        </p:blipFill>
        <p:spPr>
          <a:xfrm rot="580361">
            <a:off x="6609102" y="2417892"/>
            <a:ext cx="2111328" cy="2094207"/>
          </a:xfrm>
          <a:prstGeom prst="rect">
            <a:avLst/>
          </a:prstGeom>
        </p:spPr>
      </p:pic>
      <p:sp>
        <p:nvSpPr>
          <p:cNvPr id="16" name="Rectangle 15">
            <a:extLst>
              <a:ext uri="{FF2B5EF4-FFF2-40B4-BE49-F238E27FC236}">
                <a16:creationId xmlns:a16="http://schemas.microsoft.com/office/drawing/2014/main" id="{A7BC557C-7FF8-84E4-164D-85E10E2684CD}"/>
              </a:ext>
            </a:extLst>
          </p:cNvPr>
          <p:cNvSpPr/>
          <p:nvPr/>
        </p:nvSpPr>
        <p:spPr>
          <a:xfrm>
            <a:off x="0" y="-12525"/>
            <a:ext cx="9144000" cy="932980"/>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2" name="標題 1"/>
          <p:cNvSpPr>
            <a:spLocks noGrp="1"/>
          </p:cNvSpPr>
          <p:nvPr>
            <p:ph type="title"/>
          </p:nvPr>
        </p:nvSpPr>
        <p:spPr>
          <a:xfrm>
            <a:off x="996498" y="486976"/>
            <a:ext cx="5355047" cy="500520"/>
          </a:xfrm>
        </p:spPr>
        <p:txBody>
          <a:bodyPr/>
          <a:lstStyle/>
          <a:p>
            <a:pPr algn="l"/>
            <a:r>
              <a:rPr lang="en-US" altLang="zh-TW" sz="4800" dirty="0">
                <a:solidFill>
                  <a:schemeClr val="bg1"/>
                </a:solidFill>
              </a:rPr>
              <a:t>CONTENTS</a:t>
            </a:r>
            <a:endParaRPr lang="zh-TW" altLang="en-US" sz="4800" dirty="0">
              <a:solidFill>
                <a:schemeClr val="bg1"/>
              </a:solidFill>
            </a:endParaRPr>
          </a:p>
        </p:txBody>
      </p:sp>
      <p:sp>
        <p:nvSpPr>
          <p:cNvPr id="3" name="投影片編號版面配置區 2"/>
          <p:cNvSpPr>
            <a:spLocks noGrp="1"/>
          </p:cNvSpPr>
          <p:nvPr>
            <p:ph type="sldNum" sz="quarter" idx="2"/>
          </p:nvPr>
        </p:nvSpPr>
        <p:spPr/>
        <p:txBody>
          <a:bodyPr/>
          <a:lstStyle/>
          <a:p>
            <a:fld id="{86CB4B4D-7CA3-9044-876B-883B54F8677D}" type="slidenum">
              <a:rPr lang="en-US" altLang="zh-TW" smtClean="0"/>
              <a:t>2</a:t>
            </a:fld>
            <a:endParaRPr lang="zh-TW" altLang="en-US"/>
          </a:p>
        </p:txBody>
      </p:sp>
      <p:sp>
        <p:nvSpPr>
          <p:cNvPr id="4" name="文字版面配置區 3"/>
          <p:cNvSpPr>
            <a:spLocks noGrp="1"/>
          </p:cNvSpPr>
          <p:nvPr>
            <p:ph type="body" idx="1"/>
          </p:nvPr>
        </p:nvSpPr>
        <p:spPr>
          <a:xfrm>
            <a:off x="1034206" y="1223565"/>
            <a:ext cx="5355047" cy="3622166"/>
          </a:xfrm>
        </p:spPr>
        <p:txBody>
          <a:bodyPr/>
          <a:lstStyle/>
          <a:p>
            <a:pPr>
              <a:lnSpc>
                <a:spcPct val="100000"/>
              </a:lnSpc>
            </a:pPr>
            <a:r>
              <a:rPr lang="en-US" altLang="zh-TW" dirty="0"/>
              <a:t>USER GUIDE</a:t>
            </a:r>
          </a:p>
          <a:p>
            <a:pPr>
              <a:lnSpc>
                <a:spcPct val="100000"/>
              </a:lnSpc>
            </a:pPr>
            <a:endParaRPr lang="en-US" altLang="zh-TW" dirty="0"/>
          </a:p>
          <a:p>
            <a:pPr>
              <a:lnSpc>
                <a:spcPct val="100000"/>
              </a:lnSpc>
            </a:pPr>
            <a:r>
              <a:rPr lang="en-US" altLang="zh-TW" dirty="0"/>
              <a:t>TELEMARKETING &amp; SALES SCRIPTS</a:t>
            </a:r>
          </a:p>
          <a:p>
            <a:pPr>
              <a:lnSpc>
                <a:spcPct val="100000"/>
              </a:lnSpc>
            </a:pPr>
            <a:r>
              <a:rPr lang="en-US" altLang="zh-TW" dirty="0"/>
              <a:t>    </a:t>
            </a:r>
            <a:r>
              <a:rPr lang="en-US" altLang="zh-TW" sz="1400" dirty="0">
                <a:solidFill>
                  <a:schemeClr val="bg1">
                    <a:lumMod val="65000"/>
                  </a:schemeClr>
                </a:solidFill>
              </a:rPr>
              <a:t>FLOW: </a:t>
            </a:r>
            <a:r>
              <a:rPr lang="en-US" altLang="zh-TW" sz="1400" dirty="0">
                <a:solidFill>
                  <a:schemeClr val="accent1">
                    <a:lumMod val="75000"/>
                  </a:schemeClr>
                </a:solidFill>
              </a:rPr>
              <a:t>PROCESS MAP</a:t>
            </a:r>
          </a:p>
          <a:p>
            <a:pPr>
              <a:lnSpc>
                <a:spcPct val="100000"/>
              </a:lnSpc>
            </a:pPr>
            <a:r>
              <a:rPr lang="en-US" altLang="zh-TW" sz="1400" dirty="0">
                <a:solidFill>
                  <a:schemeClr val="bg1">
                    <a:lumMod val="65000"/>
                  </a:schemeClr>
                </a:solidFill>
              </a:rPr>
              <a:t>     BEGIN CONVERSATION: </a:t>
            </a:r>
            <a:r>
              <a:rPr lang="en-US" altLang="zh-TW" sz="1400" dirty="0">
                <a:solidFill>
                  <a:schemeClr val="accent1">
                    <a:lumMod val="75000"/>
                  </a:schemeClr>
                </a:solidFill>
              </a:rPr>
              <a:t>INTRODUCTION</a:t>
            </a:r>
          </a:p>
          <a:p>
            <a:pPr>
              <a:lnSpc>
                <a:spcPct val="100000"/>
              </a:lnSpc>
            </a:pPr>
            <a:r>
              <a:rPr lang="en-US" altLang="zh-TW" sz="1400" dirty="0"/>
              <a:t>     </a:t>
            </a:r>
            <a:r>
              <a:rPr lang="en-US" altLang="zh-TW" sz="1400" dirty="0">
                <a:solidFill>
                  <a:schemeClr val="bg1">
                    <a:lumMod val="65000"/>
                  </a:schemeClr>
                </a:solidFill>
              </a:rPr>
              <a:t>GATHER INFORMATION: </a:t>
            </a:r>
            <a:r>
              <a:rPr lang="en-US" altLang="zh-TW" sz="1400" dirty="0">
                <a:solidFill>
                  <a:schemeClr val="accent1">
                    <a:lumMod val="75000"/>
                  </a:schemeClr>
                </a:solidFill>
              </a:rPr>
              <a:t>CREATE CONNECTION</a:t>
            </a:r>
          </a:p>
          <a:p>
            <a:pPr>
              <a:lnSpc>
                <a:spcPct val="100000"/>
              </a:lnSpc>
            </a:pPr>
            <a:r>
              <a:rPr lang="en-US" altLang="zh-TW" sz="1400" dirty="0"/>
              <a:t>     </a:t>
            </a:r>
            <a:r>
              <a:rPr lang="en-US" altLang="zh-TW" sz="1400" dirty="0">
                <a:solidFill>
                  <a:schemeClr val="bg1">
                    <a:lumMod val="65000"/>
                  </a:schemeClr>
                </a:solidFill>
              </a:rPr>
              <a:t>SET THE SCENE: </a:t>
            </a:r>
            <a:r>
              <a:rPr lang="en-US" altLang="zh-TW" sz="1400" dirty="0">
                <a:solidFill>
                  <a:schemeClr val="accent1">
                    <a:lumMod val="75000"/>
                  </a:schemeClr>
                </a:solidFill>
              </a:rPr>
              <a:t>DISCUSS ISSUES</a:t>
            </a:r>
          </a:p>
          <a:p>
            <a:pPr>
              <a:lnSpc>
                <a:spcPct val="100000"/>
              </a:lnSpc>
            </a:pPr>
            <a:r>
              <a:rPr lang="en-US" altLang="zh-TW" sz="1400" dirty="0"/>
              <a:t>     </a:t>
            </a:r>
            <a:r>
              <a:rPr lang="en-US" altLang="zh-TW" sz="1400" dirty="0">
                <a:solidFill>
                  <a:schemeClr val="bg1">
                    <a:lumMod val="65000"/>
                  </a:schemeClr>
                </a:solidFill>
              </a:rPr>
              <a:t>PROVIDE SOLUTION: </a:t>
            </a:r>
            <a:r>
              <a:rPr lang="en-US" altLang="zh-TW" sz="1400" dirty="0">
                <a:solidFill>
                  <a:schemeClr val="accent1">
                    <a:lumMod val="75000"/>
                  </a:schemeClr>
                </a:solidFill>
              </a:rPr>
              <a:t>THE PRODUCT</a:t>
            </a:r>
          </a:p>
          <a:p>
            <a:pPr>
              <a:lnSpc>
                <a:spcPct val="100000"/>
              </a:lnSpc>
            </a:pPr>
            <a:r>
              <a:rPr lang="en-US" altLang="zh-TW" sz="1400" dirty="0"/>
              <a:t>     </a:t>
            </a:r>
            <a:r>
              <a:rPr lang="en-US" altLang="zh-TW" sz="1400" dirty="0">
                <a:solidFill>
                  <a:schemeClr val="bg1">
                    <a:lumMod val="65000"/>
                  </a:schemeClr>
                </a:solidFill>
              </a:rPr>
              <a:t>SUGGEST NEXT STEPS:</a:t>
            </a:r>
            <a:r>
              <a:rPr lang="en-US" altLang="zh-TW" sz="1400" dirty="0"/>
              <a:t> </a:t>
            </a:r>
            <a:r>
              <a:rPr lang="en-US" altLang="zh-TW" sz="1400" dirty="0">
                <a:solidFill>
                  <a:schemeClr val="accent1">
                    <a:lumMod val="75000"/>
                  </a:schemeClr>
                </a:solidFill>
              </a:rPr>
              <a:t>CLOSING</a:t>
            </a:r>
          </a:p>
          <a:p>
            <a:pPr>
              <a:lnSpc>
                <a:spcPct val="100000"/>
              </a:lnSpc>
            </a:pPr>
            <a:endParaRPr lang="en-US" altLang="zh-TW" dirty="0"/>
          </a:p>
          <a:p>
            <a:pPr>
              <a:lnSpc>
                <a:spcPct val="100000"/>
              </a:lnSpc>
            </a:pPr>
            <a:r>
              <a:rPr lang="en-US" altLang="zh-TW" dirty="0"/>
              <a:t>CHEAT SHEETS	</a:t>
            </a:r>
            <a:endParaRPr lang="zh-TW" altLang="en-US" dirty="0"/>
          </a:p>
        </p:txBody>
      </p:sp>
      <p:sp>
        <p:nvSpPr>
          <p:cNvPr id="6" name="TextBox 5">
            <a:extLst>
              <a:ext uri="{FF2B5EF4-FFF2-40B4-BE49-F238E27FC236}">
                <a16:creationId xmlns:a16="http://schemas.microsoft.com/office/drawing/2014/main" id="{440C6B2C-D8AC-073F-8465-DF45CD6ECD51}"/>
              </a:ext>
            </a:extLst>
          </p:cNvPr>
          <p:cNvSpPr txBox="1"/>
          <p:nvPr/>
        </p:nvSpPr>
        <p:spPr>
          <a:xfrm>
            <a:off x="6066447" y="1176241"/>
            <a:ext cx="416341" cy="31444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spcBef>
                <a:spcPts val="200"/>
              </a:spcBef>
            </a:pPr>
            <a:r>
              <a:rPr lang="en-US" altLang="zh-TW" sz="1600" b="1" dirty="0"/>
              <a:t>04</a:t>
            </a:r>
          </a:p>
          <a:p>
            <a:pPr>
              <a:spcBef>
                <a:spcPts val="200"/>
              </a:spcBef>
            </a:pPr>
            <a:endParaRPr lang="en-US" sz="1600" b="1" dirty="0"/>
          </a:p>
          <a:p>
            <a:pPr>
              <a:spcBef>
                <a:spcPts val="200"/>
              </a:spcBef>
            </a:pPr>
            <a:endParaRPr lang="en-US" sz="1600" b="1" dirty="0"/>
          </a:p>
          <a:p>
            <a:pPr>
              <a:spcBef>
                <a:spcPts val="200"/>
              </a:spcBef>
            </a:pPr>
            <a:r>
              <a:rPr lang="en-US" sz="1400" b="1" dirty="0"/>
              <a:t>05</a:t>
            </a:r>
          </a:p>
          <a:p>
            <a:pPr>
              <a:spcBef>
                <a:spcPts val="200"/>
              </a:spcBef>
            </a:pPr>
            <a:r>
              <a:rPr lang="en-US" sz="1400" b="1" dirty="0"/>
              <a:t>07</a:t>
            </a:r>
          </a:p>
          <a:p>
            <a:pPr>
              <a:spcBef>
                <a:spcPts val="200"/>
              </a:spcBef>
            </a:pPr>
            <a:r>
              <a:rPr lang="en-US" sz="1400" b="1" dirty="0"/>
              <a:t>12</a:t>
            </a:r>
          </a:p>
          <a:p>
            <a:pPr>
              <a:spcBef>
                <a:spcPts val="200"/>
              </a:spcBef>
            </a:pPr>
            <a:r>
              <a:rPr lang="en-US" sz="1400" b="1" dirty="0"/>
              <a:t>17</a:t>
            </a:r>
          </a:p>
          <a:p>
            <a:pPr>
              <a:spcBef>
                <a:spcPts val="200"/>
              </a:spcBef>
            </a:pPr>
            <a:r>
              <a:rPr lang="en-US" sz="1400" b="1" dirty="0"/>
              <a:t>20</a:t>
            </a:r>
          </a:p>
          <a:p>
            <a:pPr>
              <a:spcBef>
                <a:spcPts val="200"/>
              </a:spcBef>
            </a:pPr>
            <a:r>
              <a:rPr lang="en-US" sz="1400" b="1" dirty="0"/>
              <a:t>27</a:t>
            </a:r>
          </a:p>
          <a:p>
            <a:pPr>
              <a:spcBef>
                <a:spcPts val="200"/>
              </a:spcBef>
            </a:pPr>
            <a:endParaRPr lang="en-US" sz="1600" b="1" dirty="0"/>
          </a:p>
          <a:p>
            <a:pPr>
              <a:spcBef>
                <a:spcPts val="200"/>
              </a:spcBef>
            </a:pPr>
            <a:r>
              <a:rPr lang="en-US" sz="1600" b="1" dirty="0"/>
              <a:t>33</a:t>
            </a:r>
          </a:p>
          <a:p>
            <a:pPr>
              <a:spcBef>
                <a:spcPts val="200"/>
              </a:spcBef>
            </a:pPr>
            <a:endParaRPr lang="en-US" sz="1600" b="1" dirty="0"/>
          </a:p>
        </p:txBody>
      </p:sp>
      <p:cxnSp>
        <p:nvCxnSpPr>
          <p:cNvPr id="8" name="Straight Connector 7">
            <a:extLst>
              <a:ext uri="{FF2B5EF4-FFF2-40B4-BE49-F238E27FC236}">
                <a16:creationId xmlns:a16="http://schemas.microsoft.com/office/drawing/2014/main" id="{ED068363-30A4-3290-7F9B-5BCDA9F88576}"/>
              </a:ext>
            </a:extLst>
          </p:cNvPr>
          <p:cNvCxnSpPr>
            <a:cxnSpLocks/>
          </p:cNvCxnSpPr>
          <p:nvPr/>
        </p:nvCxnSpPr>
        <p:spPr>
          <a:xfrm>
            <a:off x="2197561" y="1411447"/>
            <a:ext cx="3868886"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1830748A-0E63-8A65-1C8C-3FF64BD83B67}"/>
              </a:ext>
            </a:extLst>
          </p:cNvPr>
          <p:cNvCxnSpPr>
            <a:cxnSpLocks/>
          </p:cNvCxnSpPr>
          <p:nvPr/>
        </p:nvCxnSpPr>
        <p:spPr>
          <a:xfrm>
            <a:off x="2900855" y="2229623"/>
            <a:ext cx="3165592"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5" name="Straight Connector 14">
            <a:extLst>
              <a:ext uri="{FF2B5EF4-FFF2-40B4-BE49-F238E27FC236}">
                <a16:creationId xmlns:a16="http://schemas.microsoft.com/office/drawing/2014/main" id="{F86982EE-D336-22F1-42AF-FCC73B10057C}"/>
              </a:ext>
            </a:extLst>
          </p:cNvPr>
          <p:cNvCxnSpPr>
            <a:cxnSpLocks/>
          </p:cNvCxnSpPr>
          <p:nvPr/>
        </p:nvCxnSpPr>
        <p:spPr>
          <a:xfrm>
            <a:off x="4357131" y="2450208"/>
            <a:ext cx="1693665"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395685AC-C156-E0BE-3EDC-0266A9C61B05}"/>
              </a:ext>
            </a:extLst>
          </p:cNvPr>
          <p:cNvCxnSpPr>
            <a:cxnSpLocks/>
          </p:cNvCxnSpPr>
          <p:nvPr/>
        </p:nvCxnSpPr>
        <p:spPr>
          <a:xfrm>
            <a:off x="4864026" y="2688807"/>
            <a:ext cx="1202421"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6D7FB52E-65E2-46FE-B579-7725FDD8096C}"/>
              </a:ext>
            </a:extLst>
          </p:cNvPr>
          <p:cNvCxnSpPr>
            <a:cxnSpLocks/>
          </p:cNvCxnSpPr>
          <p:nvPr/>
        </p:nvCxnSpPr>
        <p:spPr>
          <a:xfrm>
            <a:off x="3770722" y="2921382"/>
            <a:ext cx="2295725"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08A805A4-5E7F-F62D-C0A4-E7A4B7D5C67C}"/>
              </a:ext>
            </a:extLst>
          </p:cNvPr>
          <p:cNvCxnSpPr>
            <a:cxnSpLocks/>
          </p:cNvCxnSpPr>
          <p:nvPr/>
        </p:nvCxnSpPr>
        <p:spPr>
          <a:xfrm>
            <a:off x="4009261" y="3169861"/>
            <a:ext cx="2041535"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732E62E6-1816-5500-CB5B-507722C07C5B}"/>
              </a:ext>
            </a:extLst>
          </p:cNvPr>
          <p:cNvCxnSpPr>
            <a:cxnSpLocks/>
          </p:cNvCxnSpPr>
          <p:nvPr/>
        </p:nvCxnSpPr>
        <p:spPr>
          <a:xfrm>
            <a:off x="3770722" y="3412375"/>
            <a:ext cx="2295725"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6" name="Straight Connector 25">
            <a:extLst>
              <a:ext uri="{FF2B5EF4-FFF2-40B4-BE49-F238E27FC236}">
                <a16:creationId xmlns:a16="http://schemas.microsoft.com/office/drawing/2014/main" id="{4DC21EDA-4479-DD72-9166-748D352681B1}"/>
              </a:ext>
            </a:extLst>
          </p:cNvPr>
          <p:cNvCxnSpPr>
            <a:cxnSpLocks/>
          </p:cNvCxnSpPr>
          <p:nvPr/>
        </p:nvCxnSpPr>
        <p:spPr>
          <a:xfrm>
            <a:off x="2411049" y="3952402"/>
            <a:ext cx="3655398"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8801732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20</a:t>
            </a:fld>
            <a:endParaRPr lang="uk-UA"/>
          </a:p>
        </p:txBody>
      </p:sp>
      <p:sp>
        <p:nvSpPr>
          <p:cNvPr id="2" name="標題 1"/>
          <p:cNvSpPr>
            <a:spLocks noGrp="1"/>
          </p:cNvSpPr>
          <p:nvPr>
            <p:ph type="title"/>
          </p:nvPr>
        </p:nvSpPr>
        <p:spPr/>
        <p:txBody>
          <a:bodyPr/>
          <a:lstStyle/>
          <a:p>
            <a:r>
              <a:rPr lang="en-US" altLang="zh-TW" dirty="0"/>
              <a:t>4. THE PRODUCT</a:t>
            </a:r>
            <a:endParaRPr kumimoji="1" lang="zh-TW" altLang="en-US" dirty="0"/>
          </a:p>
        </p:txBody>
      </p:sp>
      <p:sp>
        <p:nvSpPr>
          <p:cNvPr id="5" name="文字版面配置區 2">
            <a:extLst>
              <a:ext uri="{FF2B5EF4-FFF2-40B4-BE49-F238E27FC236}">
                <a16:creationId xmlns:a16="http://schemas.microsoft.com/office/drawing/2014/main" id="{DD59C480-CC70-6ED1-84BB-CE67E2911C9B}"/>
              </a:ext>
            </a:extLst>
          </p:cNvPr>
          <p:cNvSpPr txBox="1">
            <a:spLocks/>
          </p:cNvSpPr>
          <p:nvPr/>
        </p:nvSpPr>
        <p:spPr>
          <a:xfrm>
            <a:off x="-793" y="2962995"/>
            <a:ext cx="9144000" cy="296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r>
              <a:rPr lang="en-US" altLang="zh-TW" dirty="0">
                <a:solidFill>
                  <a:schemeClr val="bg1"/>
                </a:solidFill>
              </a:rPr>
              <a:t>PROVIDE SOLUTION</a:t>
            </a:r>
          </a:p>
        </p:txBody>
      </p:sp>
      <p:sp>
        <p:nvSpPr>
          <p:cNvPr id="3" name="TextBox 2">
            <a:extLst>
              <a:ext uri="{FF2B5EF4-FFF2-40B4-BE49-F238E27FC236}">
                <a16:creationId xmlns:a16="http://schemas.microsoft.com/office/drawing/2014/main" id="{1AFCD67F-C52A-99BB-669E-E053E9954C1B}"/>
              </a:ext>
            </a:extLst>
          </p:cNvPr>
          <p:cNvSpPr txBox="1"/>
          <p:nvPr/>
        </p:nvSpPr>
        <p:spPr>
          <a:xfrm>
            <a:off x="1932620" y="3668446"/>
            <a:ext cx="5277173"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HK" sz="1200" dirty="0">
                <a:solidFill>
                  <a:schemeClr val="bg1"/>
                </a:solidFill>
                <a:effectLst/>
                <a:latin typeface="Helvetica" pitchFamily="2" charset="0"/>
                <a:hlinkClick r:id="rId2">
                  <a:extLst>
                    <a:ext uri="{A12FA001-AC4F-418D-AE19-62706E023703}">
                      <ahyp:hlinkClr xmlns:ahyp="http://schemas.microsoft.com/office/drawing/2018/hyperlinkcolor" val="tx"/>
                    </a:ext>
                  </a:extLst>
                </a:hlinkClick>
              </a:rPr>
              <a:t>Acer TravelMate</a:t>
            </a:r>
            <a:r>
              <a:rPr lang="en-HK" sz="1200" dirty="0">
                <a:solidFill>
                  <a:schemeClr val="bg1"/>
                </a:solidFill>
                <a:latin typeface="Helvetica" pitchFamily="2" charset="0"/>
              </a:rPr>
              <a:t>       </a:t>
            </a:r>
            <a:r>
              <a:rPr lang="en-HK" sz="1200" dirty="0">
                <a:solidFill>
                  <a:schemeClr val="bg1"/>
                </a:solidFill>
                <a:effectLst/>
                <a:latin typeface="Helvetica" pitchFamily="2" charset="0"/>
                <a:hlinkClick r:id="rId3">
                  <a:extLst>
                    <a:ext uri="{A12FA001-AC4F-418D-AE19-62706E023703}">
                      <ahyp:hlinkClr xmlns:ahyp="http://schemas.microsoft.com/office/drawing/2018/hyperlinkcolor" val="tx"/>
                    </a:ext>
                  </a:extLst>
                </a:hlinkClick>
              </a:rPr>
              <a:t>Windows 11 for Business</a:t>
            </a:r>
            <a:r>
              <a:rPr lang="en-HK" sz="1200" dirty="0">
                <a:solidFill>
                  <a:schemeClr val="bg1"/>
                </a:solidFill>
                <a:latin typeface="Helvetica" pitchFamily="2" charset="0"/>
              </a:rPr>
              <a:t>       </a:t>
            </a:r>
            <a:r>
              <a:rPr lang="en-HK" sz="1200" dirty="0">
                <a:solidFill>
                  <a:schemeClr val="bg1"/>
                </a:solidFill>
                <a:effectLst/>
                <a:latin typeface="Helvetica" pitchFamily="2" charset="0"/>
                <a:hlinkClick r:id="rId4">
                  <a:extLst>
                    <a:ext uri="{A12FA001-AC4F-418D-AE19-62706E023703}">
                      <ahyp:hlinkClr xmlns:ahyp="http://schemas.microsoft.com/office/drawing/2018/hyperlinkcolor" val="tx"/>
                    </a:ext>
                  </a:extLst>
                </a:hlinkClick>
              </a:rPr>
              <a:t>Intel vPro</a:t>
            </a:r>
            <a:r>
              <a:rPr lang="en-US" sz="1600" kern="0" baseline="30000" dirty="0">
                <a:solidFill>
                  <a:schemeClr val="bg1"/>
                </a:solidFill>
                <a:latin typeface="+mn-lt"/>
                <a:sym typeface="Acer Foco"/>
                <a:hlinkClick r:id="rId4">
                  <a:extLst>
                    <a:ext uri="{A12FA001-AC4F-418D-AE19-62706E023703}">
                      <ahyp:hlinkClr xmlns:ahyp="http://schemas.microsoft.com/office/drawing/2018/hyperlinkcolor" val="tx"/>
                    </a:ext>
                  </a:extLst>
                </a:hlinkClick>
              </a:rPr>
              <a:t>®</a:t>
            </a:r>
            <a:endParaRPr lang="en-HK" sz="1200" dirty="0">
              <a:solidFill>
                <a:schemeClr val="bg1"/>
              </a:solidFill>
              <a:effectLst/>
              <a:latin typeface="Helvetica" pitchFamily="2" charset="0"/>
            </a:endParaRPr>
          </a:p>
          <a:p>
            <a:pPr algn="ctr"/>
            <a:endParaRPr lang="en-HK" sz="1200" dirty="0">
              <a:solidFill>
                <a:schemeClr val="bg1"/>
              </a:solidFill>
              <a:effectLst/>
              <a:latin typeface="Helvetica" pitchFamily="2" charset="0"/>
            </a:endParaRPr>
          </a:p>
        </p:txBody>
      </p:sp>
    </p:spTree>
    <p:extLst>
      <p:ext uri="{BB962C8B-B14F-4D97-AF65-F5344CB8AC3E}">
        <p14:creationId xmlns:p14="http://schemas.microsoft.com/office/powerpoint/2010/main" val="181472529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4A: THE PRODUCT (BDM)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21</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51471"/>
            <a:ext cx="7681907" cy="2110706"/>
          </a:xfrm>
        </p:spPr>
        <p:txBody>
          <a:bodyPr/>
          <a:lstStyle/>
          <a:p>
            <a:pPr>
              <a:lnSpc>
                <a:spcPct val="100000"/>
              </a:lnSpc>
              <a:spcBef>
                <a:spcPts val="600"/>
              </a:spcBef>
              <a:spcAft>
                <a:spcPts val="600"/>
              </a:spcAft>
            </a:pPr>
            <a:r>
              <a:rPr lang="en-US" sz="1300" dirty="0">
                <a:solidFill>
                  <a:schemeClr val="tx1"/>
                </a:solidFill>
                <a:latin typeface="+mn-lt"/>
              </a:rPr>
              <a:t>Acer </a:t>
            </a:r>
            <a:r>
              <a:rPr lang="en-US" sz="1300" dirty="0" err="1">
                <a:solidFill>
                  <a:schemeClr val="tx1"/>
                </a:solidFill>
                <a:latin typeface="+mn-lt"/>
              </a:rPr>
              <a:t>TravelMate</a:t>
            </a:r>
            <a:r>
              <a:rPr lang="en-US" sz="1300" dirty="0">
                <a:solidFill>
                  <a:schemeClr val="tx1"/>
                </a:solidFill>
                <a:latin typeface="+mn-lt"/>
              </a:rPr>
              <a:t> can really help. Our laptops make connecting and collaborating much more effective, and they unlock all the AI advantages that boost productivity.</a:t>
            </a:r>
          </a:p>
          <a:p>
            <a:pPr>
              <a:lnSpc>
                <a:spcPct val="100000"/>
              </a:lnSpc>
              <a:spcBef>
                <a:spcPts val="600"/>
              </a:spcBef>
              <a:spcAft>
                <a:spcPts val="600"/>
              </a:spcAft>
            </a:pPr>
            <a:r>
              <a:rPr lang="en-US" sz="1300" dirty="0">
                <a:solidFill>
                  <a:schemeClr val="tx1"/>
                </a:solidFill>
                <a:latin typeface="+mn-lt"/>
              </a:rPr>
              <a:t>High-powered processors, fast-charging batteries, and premium connectivity options are also designed to fuel efficiency, elevate the hybrid experience and ensure staff have the tools they need to do better.</a:t>
            </a:r>
          </a:p>
          <a:p>
            <a:pPr>
              <a:lnSpc>
                <a:spcPct val="100000"/>
              </a:lnSpc>
              <a:spcBef>
                <a:spcPts val="600"/>
              </a:spcBef>
              <a:spcAft>
                <a:spcPts val="600"/>
              </a:spcAft>
            </a:pPr>
            <a:r>
              <a:rPr lang="en-US" sz="1300" dirty="0">
                <a:solidFill>
                  <a:schemeClr val="tx1"/>
                </a:solidFill>
                <a:latin typeface="+mn-lt"/>
              </a:rPr>
              <a:t>They come loaded with Windows 11 Pro, Copilot in Windows and Teams, elevating teamwork, and encouraging cooperation with AI-assisted solutions</a:t>
            </a:r>
            <a:r>
              <a:rPr lang="en-US" sz="1300" dirty="0">
                <a:latin typeface="+mn-lt"/>
              </a:rPr>
              <a:t>. It makes for seamless collaboration and smarter video conferencing. And the security is hardware-grade, with Intel vPro in there, out-of-the-box.</a:t>
            </a:r>
          </a:p>
          <a:p>
            <a:pPr>
              <a:lnSpc>
                <a:spcPct val="100000"/>
              </a:lnSpc>
              <a:spcBef>
                <a:spcPts val="600"/>
              </a:spcBef>
              <a:spcAft>
                <a:spcPts val="600"/>
              </a:spcAft>
            </a:pPr>
            <a:r>
              <a:rPr lang="en-US" sz="1300" dirty="0">
                <a:latin typeface="+mn-lt"/>
              </a:rPr>
              <a:t>Do you want to hear more about the productivity, security and sustainability benefits of Acer laptops? </a:t>
            </a:r>
          </a:p>
        </p:txBody>
      </p:sp>
      <p:sp>
        <p:nvSpPr>
          <p:cNvPr id="5" name="TextBox 4">
            <a:extLst>
              <a:ext uri="{FF2B5EF4-FFF2-40B4-BE49-F238E27FC236}">
                <a16:creationId xmlns:a16="http://schemas.microsoft.com/office/drawing/2014/main" id="{081E9A9D-8784-F248-09F4-B4CDBB5AA914}"/>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4A</a:t>
            </a:r>
          </a:p>
        </p:txBody>
      </p:sp>
      <p:grpSp>
        <p:nvGrpSpPr>
          <p:cNvPr id="37" name="Group 36">
            <a:extLst>
              <a:ext uri="{FF2B5EF4-FFF2-40B4-BE49-F238E27FC236}">
                <a16:creationId xmlns:a16="http://schemas.microsoft.com/office/drawing/2014/main" id="{B78D3345-6541-907D-E139-258DD9C004C7}"/>
              </a:ext>
            </a:extLst>
          </p:cNvPr>
          <p:cNvGrpSpPr/>
          <p:nvPr/>
        </p:nvGrpSpPr>
        <p:grpSpPr>
          <a:xfrm>
            <a:off x="4892895" y="3470671"/>
            <a:ext cx="2487551" cy="760802"/>
            <a:chOff x="5549777" y="3353359"/>
            <a:chExt cx="2487551" cy="760802"/>
          </a:xfrm>
        </p:grpSpPr>
        <p:sp>
          <p:nvSpPr>
            <p:cNvPr id="38" name="Rounded Rectangle 37">
              <a:extLst>
                <a:ext uri="{FF2B5EF4-FFF2-40B4-BE49-F238E27FC236}">
                  <a16:creationId xmlns:a16="http://schemas.microsoft.com/office/drawing/2014/main" id="{0D128195-CCA6-F3DE-9D7B-E2D556435251}"/>
                </a:ext>
              </a:extLst>
            </p:cNvPr>
            <p:cNvSpPr/>
            <p:nvPr/>
          </p:nvSpPr>
          <p:spPr>
            <a:xfrm>
              <a:off x="5549777" y="3436735"/>
              <a:ext cx="2487551" cy="677426"/>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39" name="Text Placeholder 3">
              <a:extLst>
                <a:ext uri="{FF2B5EF4-FFF2-40B4-BE49-F238E27FC236}">
                  <a16:creationId xmlns:a16="http://schemas.microsoft.com/office/drawing/2014/main" id="{026E2AD4-50BF-FD14-39D4-F826C68D2276}"/>
                </a:ext>
              </a:extLst>
            </p:cNvPr>
            <p:cNvSpPr txBox="1">
              <a:spLocks/>
            </p:cNvSpPr>
            <p:nvPr/>
          </p:nvSpPr>
          <p:spPr>
            <a:xfrm>
              <a:off x="5755863" y="3407297"/>
              <a:ext cx="2059490" cy="443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sz="1200" b="0" dirty="0">
                  <a:solidFill>
                    <a:schemeClr val="bg1">
                      <a:lumMod val="50000"/>
                    </a:schemeClr>
                  </a:solidFill>
                  <a:latin typeface="+mn-lt"/>
                </a:rPr>
                <a:t>No.</a:t>
              </a:r>
            </a:p>
          </p:txBody>
        </p:sp>
        <p:sp>
          <p:nvSpPr>
            <p:cNvPr id="40" name="Chevron 39">
              <a:extLst>
                <a:ext uri="{FF2B5EF4-FFF2-40B4-BE49-F238E27FC236}">
                  <a16:creationId xmlns:a16="http://schemas.microsoft.com/office/drawing/2014/main" id="{86DA9F42-B30D-96CC-934C-875EB4A75D6C}"/>
                </a:ext>
              </a:extLst>
            </p:cNvPr>
            <p:cNvSpPr/>
            <p:nvPr/>
          </p:nvSpPr>
          <p:spPr>
            <a:xfrm>
              <a:off x="6238510" y="3792319"/>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41" name="Rounded Rectangle 40">
              <a:extLst>
                <a:ext uri="{FF2B5EF4-FFF2-40B4-BE49-F238E27FC236}">
                  <a16:creationId xmlns:a16="http://schemas.microsoft.com/office/drawing/2014/main" id="{85678E27-1514-E1DE-BF9E-6F674193F9EF}"/>
                </a:ext>
              </a:extLst>
            </p:cNvPr>
            <p:cNvSpPr/>
            <p:nvPr/>
          </p:nvSpPr>
          <p:spPr>
            <a:xfrm>
              <a:off x="5549777" y="3353359"/>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42" name="TextBox 41">
              <a:extLst>
                <a:ext uri="{FF2B5EF4-FFF2-40B4-BE49-F238E27FC236}">
                  <a16:creationId xmlns:a16="http://schemas.microsoft.com/office/drawing/2014/main" id="{CBA070EA-0AB0-2444-7215-511859AE691C}"/>
                </a:ext>
              </a:extLst>
            </p:cNvPr>
            <p:cNvSpPr txBox="1"/>
            <p:nvPr/>
          </p:nvSpPr>
          <p:spPr>
            <a:xfrm>
              <a:off x="6364224" y="3702455"/>
              <a:ext cx="12893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 Go to </a:t>
              </a:r>
              <a:r>
                <a:rPr lang="en-US" sz="1600" b="1"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5A</a:t>
              </a:r>
              <a:r>
                <a:rPr lang="en-US" sz="1400" b="1" dirty="0">
                  <a:solidFill>
                    <a:srgbClr val="00B0F0"/>
                  </a:solidFill>
                  <a:latin typeface="+mn-lt"/>
                </a:rPr>
                <a:t> </a:t>
              </a:r>
              <a:endParaRPr lang="en-US" sz="1600" b="1" dirty="0">
                <a:solidFill>
                  <a:srgbClr val="00B0F0"/>
                </a:solidFill>
              </a:endParaRPr>
            </a:p>
          </p:txBody>
        </p:sp>
      </p:grpSp>
      <p:grpSp>
        <p:nvGrpSpPr>
          <p:cNvPr id="43" name="Group 42">
            <a:extLst>
              <a:ext uri="{FF2B5EF4-FFF2-40B4-BE49-F238E27FC236}">
                <a16:creationId xmlns:a16="http://schemas.microsoft.com/office/drawing/2014/main" id="{F6B50920-8DA5-09BD-C17D-F3E5986B986E}"/>
              </a:ext>
            </a:extLst>
          </p:cNvPr>
          <p:cNvGrpSpPr/>
          <p:nvPr/>
        </p:nvGrpSpPr>
        <p:grpSpPr>
          <a:xfrm>
            <a:off x="1428977" y="3475067"/>
            <a:ext cx="2487551" cy="760802"/>
            <a:chOff x="5058002" y="4871846"/>
            <a:chExt cx="2487551" cy="760802"/>
          </a:xfrm>
        </p:grpSpPr>
        <p:sp>
          <p:nvSpPr>
            <p:cNvPr id="44" name="Rounded Rectangle 43">
              <a:extLst>
                <a:ext uri="{FF2B5EF4-FFF2-40B4-BE49-F238E27FC236}">
                  <a16:creationId xmlns:a16="http://schemas.microsoft.com/office/drawing/2014/main" id="{76CA572F-CD3C-3F9F-F049-226F8D17C309}"/>
                </a:ext>
              </a:extLst>
            </p:cNvPr>
            <p:cNvSpPr/>
            <p:nvPr/>
          </p:nvSpPr>
          <p:spPr>
            <a:xfrm>
              <a:off x="5058002" y="4955222"/>
              <a:ext cx="2487551" cy="677426"/>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45" name="Text Placeholder 3">
              <a:extLst>
                <a:ext uri="{FF2B5EF4-FFF2-40B4-BE49-F238E27FC236}">
                  <a16:creationId xmlns:a16="http://schemas.microsoft.com/office/drawing/2014/main" id="{B9559FE5-956E-4A73-AB6A-006B3ACA2F1D}"/>
                </a:ext>
              </a:extLst>
            </p:cNvPr>
            <p:cNvSpPr txBox="1">
              <a:spLocks/>
            </p:cNvSpPr>
            <p:nvPr/>
          </p:nvSpPr>
          <p:spPr>
            <a:xfrm>
              <a:off x="5264088" y="4925784"/>
              <a:ext cx="2059490" cy="443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sz="1200" b="0" dirty="0">
                  <a:solidFill>
                    <a:schemeClr val="bg1">
                      <a:lumMod val="50000"/>
                    </a:schemeClr>
                  </a:solidFill>
                  <a:latin typeface="+mn-lt"/>
                </a:rPr>
                <a:t>Yes.</a:t>
              </a:r>
            </a:p>
          </p:txBody>
        </p:sp>
        <p:sp>
          <p:nvSpPr>
            <p:cNvPr id="46" name="Rounded Rectangle 45">
              <a:extLst>
                <a:ext uri="{FF2B5EF4-FFF2-40B4-BE49-F238E27FC236}">
                  <a16:creationId xmlns:a16="http://schemas.microsoft.com/office/drawing/2014/main" id="{7895CFB8-DABF-B829-8D83-135CFD80044B}"/>
                </a:ext>
              </a:extLst>
            </p:cNvPr>
            <p:cNvSpPr/>
            <p:nvPr/>
          </p:nvSpPr>
          <p:spPr>
            <a:xfrm>
              <a:off x="5058002" y="4871846"/>
              <a:ext cx="2487551" cy="84062"/>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47" name="TextBox 46">
              <a:extLst>
                <a:ext uri="{FF2B5EF4-FFF2-40B4-BE49-F238E27FC236}">
                  <a16:creationId xmlns:a16="http://schemas.microsoft.com/office/drawing/2014/main" id="{61761B95-2C2B-F92A-EDC7-37D4ED15DF30}"/>
                </a:ext>
              </a:extLst>
            </p:cNvPr>
            <p:cNvSpPr txBox="1"/>
            <p:nvPr/>
          </p:nvSpPr>
          <p:spPr>
            <a:xfrm>
              <a:off x="5649181" y="5220942"/>
              <a:ext cx="12893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hangingPunct="1">
                <a:lnSpc>
                  <a:spcPct val="100000"/>
                </a:lnSpc>
                <a:spcBef>
                  <a:spcPts val="0"/>
                </a:spcBef>
              </a:pPr>
              <a:r>
                <a:rPr lang="en-US" sz="1600" b="0" i="1" dirty="0">
                  <a:solidFill>
                    <a:schemeClr val="bg1">
                      <a:lumMod val="50000"/>
                    </a:schemeClr>
                  </a:solidFill>
                  <a:latin typeface="+mn-lt"/>
                </a:rPr>
                <a:t>Continue</a:t>
              </a:r>
              <a:endParaRPr lang="en-US" sz="1600" i="1" dirty="0">
                <a:solidFill>
                  <a:srgbClr val="00B0F0"/>
                </a:solidFill>
                <a:latin typeface="+mn-lt"/>
              </a:endParaRPr>
            </a:p>
          </p:txBody>
        </p:sp>
      </p:grpSp>
    </p:spTree>
    <p:extLst>
      <p:ext uri="{BB962C8B-B14F-4D97-AF65-F5344CB8AC3E}">
        <p14:creationId xmlns:p14="http://schemas.microsoft.com/office/powerpoint/2010/main" val="320746753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4A: THE PRODUCT (BDM) cont.</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22</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51471"/>
            <a:ext cx="7801778" cy="3571102"/>
          </a:xfrm>
        </p:spPr>
        <p:txBody>
          <a:bodyPr/>
          <a:lstStyle/>
          <a:p>
            <a:pPr>
              <a:lnSpc>
                <a:spcPct val="100000"/>
              </a:lnSpc>
              <a:spcBef>
                <a:spcPts val="600"/>
              </a:spcBef>
              <a:spcAft>
                <a:spcPts val="600"/>
              </a:spcAft>
            </a:pPr>
            <a:r>
              <a:rPr lang="en-US" sz="1300" dirty="0">
                <a:solidFill>
                  <a:schemeClr val="tx1"/>
                </a:solidFill>
                <a:latin typeface="+mn-lt"/>
              </a:rPr>
              <a:t>AI can make a big difference to your productivity. With Copilot in Windows, for example, we’ve found productivity increases by 70% thanks to the AI-assisted functions and features. Imagine spending 64% less time on email! Copilot in Windows is basically your Ai assistant. It allows you to hyperfocus on priorities, innovate faster and easier, with the confidence of complete protection. </a:t>
            </a:r>
          </a:p>
          <a:p>
            <a:pPr>
              <a:lnSpc>
                <a:spcPct val="100000"/>
              </a:lnSpc>
              <a:spcBef>
                <a:spcPts val="600"/>
              </a:spcBef>
              <a:spcAft>
                <a:spcPts val="600"/>
              </a:spcAft>
            </a:pPr>
            <a:r>
              <a:rPr lang="en-US" sz="1300" dirty="0">
                <a:latin typeface="+mn-lt"/>
              </a:rPr>
              <a:t>And </a:t>
            </a:r>
            <a:r>
              <a:rPr lang="en-US" sz="1300" kern="0" dirty="0">
                <a:solidFill>
                  <a:schemeClr val="tx1"/>
                </a:solidFill>
                <a:latin typeface="+mn-lt"/>
                <a:ea typeface="Acer Foco"/>
                <a:cs typeface="Acer Foco"/>
                <a:sym typeface="Acer Foco"/>
              </a:rPr>
              <a:t>Intel vPro</a:t>
            </a:r>
            <a:r>
              <a:rPr lang="en-US" sz="1300" kern="0" baseline="30000" dirty="0">
                <a:solidFill>
                  <a:schemeClr val="tx1"/>
                </a:solidFill>
                <a:latin typeface="+mn-lt"/>
                <a:ea typeface="Acer Foco"/>
                <a:cs typeface="Acer Foco"/>
                <a:sym typeface="Acer Foco"/>
              </a:rPr>
              <a:t>®</a:t>
            </a:r>
            <a:r>
              <a:rPr lang="en-US" sz="1300" kern="0" dirty="0">
                <a:solidFill>
                  <a:schemeClr val="tx1"/>
                </a:solidFill>
                <a:latin typeface="+mn-lt"/>
                <a:ea typeface="Acer Foco"/>
                <a:cs typeface="Acer Foco"/>
                <a:sym typeface="Acer Foco"/>
              </a:rPr>
              <a:t> works in concert with Windows 11 Pro to deliver critical tools that keep your business running smoothly, optimizing performance, improving security, and enhancing stability.</a:t>
            </a:r>
            <a:endParaRPr lang="en-US" sz="1300" dirty="0">
              <a:latin typeface="+mn-lt"/>
            </a:endParaRPr>
          </a:p>
          <a:p>
            <a:pPr>
              <a:lnSpc>
                <a:spcPct val="100000"/>
              </a:lnSpc>
              <a:spcBef>
                <a:spcPts val="600"/>
              </a:spcBef>
              <a:spcAft>
                <a:spcPts val="600"/>
              </a:spcAft>
            </a:pPr>
            <a:r>
              <a:rPr lang="en-US" sz="1300" dirty="0">
                <a:latin typeface="+mn-lt"/>
              </a:rPr>
              <a:t>Your IT staff will thank you, too. For the increased security and ease of manageability.</a:t>
            </a:r>
          </a:p>
          <a:p>
            <a:pPr>
              <a:lnSpc>
                <a:spcPct val="100000"/>
              </a:lnSpc>
              <a:spcBef>
                <a:spcPts val="600"/>
              </a:spcBef>
              <a:spcAft>
                <a:spcPts val="600"/>
              </a:spcAft>
            </a:pPr>
            <a:r>
              <a:rPr lang="en-US" sz="1300" dirty="0">
                <a:latin typeface="+mn-lt"/>
              </a:rPr>
              <a:t>Acer makes it easy to onboard and deploy, streamline operations, optimize control. </a:t>
            </a:r>
            <a:r>
              <a:rPr lang="en-US" sz="1300" dirty="0">
                <a:solidFill>
                  <a:schemeClr val="tx1"/>
                </a:solidFill>
                <a:latin typeface="+mn-lt"/>
              </a:rPr>
              <a:t>Acer Office Manager and Windows Autopilot simplify device management and upscale I</a:t>
            </a:r>
            <a:r>
              <a:rPr lang="en-US" sz="1300" dirty="0">
                <a:latin typeface="+mn-lt"/>
              </a:rPr>
              <a:t>T capabilities.</a:t>
            </a:r>
          </a:p>
          <a:p>
            <a:pPr>
              <a:lnSpc>
                <a:spcPct val="100000"/>
              </a:lnSpc>
              <a:spcBef>
                <a:spcPts val="600"/>
              </a:spcBef>
              <a:spcAft>
                <a:spcPts val="600"/>
              </a:spcAft>
            </a:pPr>
            <a:r>
              <a:rPr lang="en-US" sz="1300" b="0" dirty="0">
                <a:solidFill>
                  <a:schemeClr val="bg1">
                    <a:lumMod val="65000"/>
                  </a:schemeClr>
                </a:solidFill>
                <a:latin typeface="+mn-lt"/>
              </a:rPr>
              <a:t>&lt;cont.&gt;</a:t>
            </a:r>
          </a:p>
        </p:txBody>
      </p:sp>
      <p:sp>
        <p:nvSpPr>
          <p:cNvPr id="5" name="TextBox 4">
            <a:extLst>
              <a:ext uri="{FF2B5EF4-FFF2-40B4-BE49-F238E27FC236}">
                <a16:creationId xmlns:a16="http://schemas.microsoft.com/office/drawing/2014/main" id="{95C8DB8C-DDE2-CF72-4959-9867B80AB642}"/>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4A</a:t>
            </a:r>
          </a:p>
        </p:txBody>
      </p:sp>
    </p:spTree>
    <p:extLst>
      <p:ext uri="{BB962C8B-B14F-4D97-AF65-F5344CB8AC3E}">
        <p14:creationId xmlns:p14="http://schemas.microsoft.com/office/powerpoint/2010/main" val="237104469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4A: THE PRODUCT (BDM) cont.</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23</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51471"/>
            <a:ext cx="7947994" cy="2084337"/>
          </a:xfrm>
        </p:spPr>
        <p:txBody>
          <a:bodyPr/>
          <a:lstStyle/>
          <a:p>
            <a:pPr>
              <a:lnSpc>
                <a:spcPct val="100000"/>
              </a:lnSpc>
              <a:spcBef>
                <a:spcPts val="600"/>
              </a:spcBef>
              <a:spcAft>
                <a:spcPts val="600"/>
              </a:spcAft>
            </a:pPr>
            <a:r>
              <a:rPr lang="en-US" sz="1300" dirty="0">
                <a:latin typeface="+mn-lt"/>
              </a:rPr>
              <a:t>And if you’re thinking about sustainability, don’t worry, because Acer is too. We focus on future-conscious technology that delivers eco-conscious, durable designs to reduce the impact of our products on the environment. From product design to packaging, low-carbon strategies, and chemical substance </a:t>
            </a:r>
            <a:r>
              <a:rPr lang="en-US" sz="1300" dirty="0">
                <a:solidFill>
                  <a:schemeClr val="tx1"/>
                </a:solidFill>
                <a:latin typeface="+mn-lt"/>
              </a:rPr>
              <a:t>management, we’re working on solutions that are better for all.</a:t>
            </a:r>
          </a:p>
          <a:p>
            <a:pPr>
              <a:lnSpc>
                <a:spcPct val="100000"/>
              </a:lnSpc>
              <a:spcBef>
                <a:spcPts val="600"/>
              </a:spcBef>
              <a:spcAft>
                <a:spcPts val="600"/>
              </a:spcAft>
            </a:pPr>
            <a:r>
              <a:rPr lang="en-US" sz="1300" dirty="0">
                <a:latin typeface="+mn-lt"/>
              </a:rPr>
              <a:t>Our </a:t>
            </a:r>
            <a:r>
              <a:rPr lang="en-US" sz="1300" dirty="0" err="1">
                <a:latin typeface="+mn-lt"/>
              </a:rPr>
              <a:t>TravelMate</a:t>
            </a:r>
            <a:r>
              <a:rPr lang="en-US" sz="1300" dirty="0">
                <a:latin typeface="+mn-lt"/>
              </a:rPr>
              <a:t> laptops could really help you. There’s a great promotion on at the moment. It’s a good time to embrace the new era of AI-assisted productivity.</a:t>
            </a:r>
          </a:p>
          <a:p>
            <a:pPr>
              <a:lnSpc>
                <a:spcPct val="100000"/>
              </a:lnSpc>
              <a:spcBef>
                <a:spcPts val="600"/>
              </a:spcBef>
              <a:spcAft>
                <a:spcPts val="600"/>
              </a:spcAft>
            </a:pPr>
            <a:r>
              <a:rPr lang="en-US" sz="1300" b="0" dirty="0">
                <a:solidFill>
                  <a:schemeClr val="bg1">
                    <a:lumMod val="65000"/>
                  </a:schemeClr>
                </a:solidFill>
                <a:latin typeface="+mn-lt"/>
              </a:rPr>
              <a:t>&lt;If more questions or product information required, g</a:t>
            </a:r>
            <a:r>
              <a:rPr lang="en-US" sz="1300" b="0" i="1" dirty="0">
                <a:solidFill>
                  <a:schemeClr val="bg1">
                    <a:lumMod val="65000"/>
                  </a:schemeClr>
                </a:solidFill>
                <a:latin typeface="+mn-lt"/>
              </a:rPr>
              <a:t>o to Cheat Sheet</a:t>
            </a:r>
            <a:r>
              <a:rPr lang="en-US" sz="1300" b="0" dirty="0">
                <a:solidFill>
                  <a:schemeClr val="bg1">
                    <a:lumMod val="65000"/>
                  </a:schemeClr>
                </a:solidFill>
                <a:latin typeface="+mn-lt"/>
              </a:rPr>
              <a:t>.&gt;</a:t>
            </a:r>
          </a:p>
          <a:p>
            <a:pPr>
              <a:lnSpc>
                <a:spcPct val="100000"/>
              </a:lnSpc>
              <a:spcBef>
                <a:spcPts val="600"/>
              </a:spcBef>
              <a:spcAft>
                <a:spcPts val="600"/>
              </a:spcAft>
            </a:pPr>
            <a:r>
              <a:rPr lang="en-US" sz="1300" dirty="0">
                <a:latin typeface="+mn-lt"/>
              </a:rPr>
              <a:t>Can we talk about about the scope and scale of your operations, and how Acer might tailor a solution for you? </a:t>
            </a:r>
          </a:p>
          <a:p>
            <a:pPr>
              <a:lnSpc>
                <a:spcPct val="100000"/>
              </a:lnSpc>
              <a:spcBef>
                <a:spcPts val="600"/>
              </a:spcBef>
              <a:spcAft>
                <a:spcPts val="600"/>
              </a:spcAft>
            </a:pPr>
            <a:endParaRPr lang="en-US" sz="1300" b="0" dirty="0">
              <a:latin typeface="+mn-lt"/>
            </a:endParaRPr>
          </a:p>
        </p:txBody>
      </p:sp>
      <p:sp>
        <p:nvSpPr>
          <p:cNvPr id="5" name="TextBox 4">
            <a:extLst>
              <a:ext uri="{FF2B5EF4-FFF2-40B4-BE49-F238E27FC236}">
                <a16:creationId xmlns:a16="http://schemas.microsoft.com/office/drawing/2014/main" id="{31EF3554-C75F-904E-9392-24700F414B61}"/>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4A</a:t>
            </a:r>
          </a:p>
        </p:txBody>
      </p:sp>
      <p:grpSp>
        <p:nvGrpSpPr>
          <p:cNvPr id="35" name="Group 34">
            <a:extLst>
              <a:ext uri="{FF2B5EF4-FFF2-40B4-BE49-F238E27FC236}">
                <a16:creationId xmlns:a16="http://schemas.microsoft.com/office/drawing/2014/main" id="{EBCC2171-AC87-EF96-800E-6895D4A40754}"/>
              </a:ext>
            </a:extLst>
          </p:cNvPr>
          <p:cNvGrpSpPr/>
          <p:nvPr/>
        </p:nvGrpSpPr>
        <p:grpSpPr>
          <a:xfrm>
            <a:off x="6050147" y="3166310"/>
            <a:ext cx="2487551" cy="1427086"/>
            <a:chOff x="3440727" y="3118125"/>
            <a:chExt cx="2487551" cy="1427086"/>
          </a:xfrm>
        </p:grpSpPr>
        <p:sp>
          <p:nvSpPr>
            <p:cNvPr id="23" name="Rounded Rectangle 22">
              <a:extLst>
                <a:ext uri="{FF2B5EF4-FFF2-40B4-BE49-F238E27FC236}">
                  <a16:creationId xmlns:a16="http://schemas.microsoft.com/office/drawing/2014/main" id="{21C9CA7D-D386-18DE-D6E7-1FFE58DF6E8C}"/>
                </a:ext>
              </a:extLst>
            </p:cNvPr>
            <p:cNvSpPr/>
            <p:nvPr/>
          </p:nvSpPr>
          <p:spPr>
            <a:xfrm>
              <a:off x="3440727" y="3192189"/>
              <a:ext cx="2487551" cy="1353022"/>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4" name="Text Placeholder 3">
              <a:extLst>
                <a:ext uri="{FF2B5EF4-FFF2-40B4-BE49-F238E27FC236}">
                  <a16:creationId xmlns:a16="http://schemas.microsoft.com/office/drawing/2014/main" id="{709DFDA4-8D4B-242F-553A-4151BCBDDD80}"/>
                </a:ext>
              </a:extLst>
            </p:cNvPr>
            <p:cNvSpPr txBox="1">
              <a:spLocks/>
            </p:cNvSpPr>
            <p:nvPr/>
          </p:nvSpPr>
          <p:spPr>
            <a:xfrm>
              <a:off x="3560711" y="3279670"/>
              <a:ext cx="2218858" cy="10901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Thank you for</a:t>
              </a:r>
            </a:p>
            <a:p>
              <a:pPr algn="ctr" hangingPunct="1">
                <a:lnSpc>
                  <a:spcPct val="100000"/>
                </a:lnSpc>
                <a:spcBef>
                  <a:spcPts val="0"/>
                </a:spcBef>
              </a:pPr>
              <a:r>
                <a:rPr lang="en-US" sz="1200" b="0" dirty="0">
                  <a:solidFill>
                    <a:schemeClr val="bg1">
                      <a:lumMod val="50000"/>
                    </a:schemeClr>
                  </a:solidFill>
                  <a:latin typeface="+mn-lt"/>
                </a:rPr>
                <a:t>your time and have a </a:t>
              </a:r>
            </a:p>
            <a:p>
              <a:pPr algn="ctr" hangingPunct="1">
                <a:lnSpc>
                  <a:spcPct val="100000"/>
                </a:lnSpc>
                <a:spcBef>
                  <a:spcPts val="0"/>
                </a:spcBef>
              </a:pPr>
              <a:r>
                <a:rPr lang="en-US" sz="1200" b="0" dirty="0">
                  <a:solidFill>
                    <a:schemeClr val="bg1">
                      <a:lumMod val="50000"/>
                    </a:schemeClr>
                  </a:solidFill>
                  <a:latin typeface="+mn-lt"/>
                </a:rPr>
                <a:t>productive day.</a:t>
              </a:r>
              <a:endParaRPr lang="en-US" b="0" dirty="0">
                <a:solidFill>
                  <a:schemeClr val="bg1">
                    <a:lumMod val="50000"/>
                  </a:schemeClr>
                </a:solidFill>
                <a:latin typeface="+mn-lt"/>
              </a:endParaRPr>
            </a:p>
          </p:txBody>
        </p:sp>
        <p:sp>
          <p:nvSpPr>
            <p:cNvPr id="25" name="Rounded Rectangle 24">
              <a:extLst>
                <a:ext uri="{FF2B5EF4-FFF2-40B4-BE49-F238E27FC236}">
                  <a16:creationId xmlns:a16="http://schemas.microsoft.com/office/drawing/2014/main" id="{B68B38EB-94FA-7576-5642-7BAB2B2C6975}"/>
                </a:ext>
              </a:extLst>
            </p:cNvPr>
            <p:cNvSpPr/>
            <p:nvPr/>
          </p:nvSpPr>
          <p:spPr>
            <a:xfrm>
              <a:off x="3440727" y="3118125"/>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36" name="Group 35">
            <a:extLst>
              <a:ext uri="{FF2B5EF4-FFF2-40B4-BE49-F238E27FC236}">
                <a16:creationId xmlns:a16="http://schemas.microsoft.com/office/drawing/2014/main" id="{21B6E23D-7D61-BF9F-3448-D95EF847CD10}"/>
              </a:ext>
            </a:extLst>
          </p:cNvPr>
          <p:cNvGrpSpPr/>
          <p:nvPr/>
        </p:nvGrpSpPr>
        <p:grpSpPr>
          <a:xfrm>
            <a:off x="421933" y="3166310"/>
            <a:ext cx="2838072" cy="1433270"/>
            <a:chOff x="5974458" y="3112221"/>
            <a:chExt cx="2838072" cy="1433270"/>
          </a:xfrm>
        </p:grpSpPr>
        <p:sp>
          <p:nvSpPr>
            <p:cNvPr id="27" name="Rounded Rectangle 26">
              <a:extLst>
                <a:ext uri="{FF2B5EF4-FFF2-40B4-BE49-F238E27FC236}">
                  <a16:creationId xmlns:a16="http://schemas.microsoft.com/office/drawing/2014/main" id="{A4399C47-A070-FC5F-C7B3-5822987545B2}"/>
                </a:ext>
              </a:extLst>
            </p:cNvPr>
            <p:cNvSpPr/>
            <p:nvPr/>
          </p:nvSpPr>
          <p:spPr>
            <a:xfrm>
              <a:off x="6153281" y="3195597"/>
              <a:ext cx="2487551" cy="1349894"/>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8" name="Text Placeholder 3">
              <a:extLst>
                <a:ext uri="{FF2B5EF4-FFF2-40B4-BE49-F238E27FC236}">
                  <a16:creationId xmlns:a16="http://schemas.microsoft.com/office/drawing/2014/main" id="{B3E25D76-307C-B5B9-EA77-0D41B0ED72B1}"/>
                </a:ext>
              </a:extLst>
            </p:cNvPr>
            <p:cNvSpPr txBox="1">
              <a:spLocks/>
            </p:cNvSpPr>
            <p:nvPr/>
          </p:nvSpPr>
          <p:spPr>
            <a:xfrm>
              <a:off x="5974458" y="3308369"/>
              <a:ext cx="2829309" cy="4151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a:t>
              </a:r>
            </a:p>
          </p:txBody>
        </p:sp>
        <p:sp>
          <p:nvSpPr>
            <p:cNvPr id="29" name="Chevron 28">
              <a:extLst>
                <a:ext uri="{FF2B5EF4-FFF2-40B4-BE49-F238E27FC236}">
                  <a16:creationId xmlns:a16="http://schemas.microsoft.com/office/drawing/2014/main" id="{E7463163-1EE4-6A53-63FC-D279463B0AFA}"/>
                </a:ext>
              </a:extLst>
            </p:cNvPr>
            <p:cNvSpPr/>
            <p:nvPr/>
          </p:nvSpPr>
          <p:spPr>
            <a:xfrm>
              <a:off x="6842014" y="4285930"/>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30" name="Rounded Rectangle 29">
              <a:extLst>
                <a:ext uri="{FF2B5EF4-FFF2-40B4-BE49-F238E27FC236}">
                  <a16:creationId xmlns:a16="http://schemas.microsoft.com/office/drawing/2014/main" id="{4B26FF29-F907-EDE2-7BF3-7D1204AC4711}"/>
                </a:ext>
              </a:extLst>
            </p:cNvPr>
            <p:cNvSpPr/>
            <p:nvPr/>
          </p:nvSpPr>
          <p:spPr>
            <a:xfrm>
              <a:off x="6153281" y="3112221"/>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1" name="TextBox 30">
              <a:extLst>
                <a:ext uri="{FF2B5EF4-FFF2-40B4-BE49-F238E27FC236}">
                  <a16:creationId xmlns:a16="http://schemas.microsoft.com/office/drawing/2014/main" id="{377EAFCC-0E82-854E-C52A-B41C1872EA3B}"/>
                </a:ext>
              </a:extLst>
            </p:cNvPr>
            <p:cNvSpPr txBox="1"/>
            <p:nvPr/>
          </p:nvSpPr>
          <p:spPr>
            <a:xfrm>
              <a:off x="6967728" y="4196066"/>
              <a:ext cx="1844802"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 Go to </a:t>
              </a:r>
              <a:r>
                <a:rPr lang="en-US" sz="1600" b="1"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5A</a:t>
              </a:r>
              <a:r>
                <a:rPr lang="en-US" sz="1400" b="1" dirty="0">
                  <a:solidFill>
                    <a:srgbClr val="00B0F0"/>
                  </a:solidFill>
                  <a:latin typeface="+mn-lt"/>
                </a:rPr>
                <a:t> </a:t>
              </a:r>
              <a:endParaRPr lang="en-US" sz="1600" b="1" dirty="0">
                <a:solidFill>
                  <a:srgbClr val="00B0F0"/>
                </a:solidFill>
              </a:endParaRPr>
            </a:p>
          </p:txBody>
        </p:sp>
      </p:grpSp>
      <p:grpSp>
        <p:nvGrpSpPr>
          <p:cNvPr id="34" name="Group 33">
            <a:extLst>
              <a:ext uri="{FF2B5EF4-FFF2-40B4-BE49-F238E27FC236}">
                <a16:creationId xmlns:a16="http://schemas.microsoft.com/office/drawing/2014/main" id="{6ABE77AF-DF79-FDCC-D200-9F7D0D0C636A}"/>
              </a:ext>
            </a:extLst>
          </p:cNvPr>
          <p:cNvGrpSpPr/>
          <p:nvPr/>
        </p:nvGrpSpPr>
        <p:grpSpPr>
          <a:xfrm>
            <a:off x="3337593" y="3168352"/>
            <a:ext cx="2487551" cy="1427086"/>
            <a:chOff x="728173" y="3120167"/>
            <a:chExt cx="2487551" cy="1427086"/>
          </a:xfrm>
        </p:grpSpPr>
        <p:sp>
          <p:nvSpPr>
            <p:cNvPr id="7" name="Rounded Rectangle 6">
              <a:extLst>
                <a:ext uri="{FF2B5EF4-FFF2-40B4-BE49-F238E27FC236}">
                  <a16:creationId xmlns:a16="http://schemas.microsoft.com/office/drawing/2014/main" id="{B4450DB8-5621-D04E-59F2-275714122189}"/>
                </a:ext>
              </a:extLst>
            </p:cNvPr>
            <p:cNvSpPr/>
            <p:nvPr/>
          </p:nvSpPr>
          <p:spPr>
            <a:xfrm>
              <a:off x="728173" y="3194231"/>
              <a:ext cx="2487551" cy="1353022"/>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8" name="Text Placeholder 3">
              <a:extLst>
                <a:ext uri="{FF2B5EF4-FFF2-40B4-BE49-F238E27FC236}">
                  <a16:creationId xmlns:a16="http://schemas.microsoft.com/office/drawing/2014/main" id="{8A5CD1EB-3E18-BACE-C66E-E3A993AF85C3}"/>
                </a:ext>
              </a:extLst>
            </p:cNvPr>
            <p:cNvSpPr txBox="1">
              <a:spLocks/>
            </p:cNvSpPr>
            <p:nvPr/>
          </p:nvSpPr>
          <p:spPr>
            <a:xfrm>
              <a:off x="857301" y="3281712"/>
              <a:ext cx="2218858" cy="91031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Would you like some</a:t>
              </a:r>
            </a:p>
            <a:p>
              <a:pPr algn="ctr" hangingPunct="1">
                <a:lnSpc>
                  <a:spcPct val="100000"/>
                </a:lnSpc>
                <a:spcBef>
                  <a:spcPts val="0"/>
                </a:spcBef>
              </a:pPr>
              <a:r>
                <a:rPr lang="en-US" sz="1200" b="0" dirty="0">
                  <a:solidFill>
                    <a:schemeClr val="bg1">
                      <a:lumMod val="50000"/>
                    </a:schemeClr>
                  </a:solidFill>
                  <a:latin typeface="+mn-lt"/>
                </a:rPr>
                <a:t> information or to arrange a demonstration?</a:t>
              </a:r>
            </a:p>
          </p:txBody>
        </p:sp>
        <p:sp>
          <p:nvSpPr>
            <p:cNvPr id="9" name="Rounded Rectangle 8">
              <a:extLst>
                <a:ext uri="{FF2B5EF4-FFF2-40B4-BE49-F238E27FC236}">
                  <a16:creationId xmlns:a16="http://schemas.microsoft.com/office/drawing/2014/main" id="{3A19EFE8-BEB0-02D8-BD0A-89F2B8B24C4B}"/>
                </a:ext>
              </a:extLst>
            </p:cNvPr>
            <p:cNvSpPr/>
            <p:nvPr/>
          </p:nvSpPr>
          <p:spPr>
            <a:xfrm>
              <a:off x="728173" y="3120167"/>
              <a:ext cx="2487551" cy="87481"/>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sp>
          <p:nvSpPr>
            <p:cNvPr id="10" name="Chevron 9">
              <a:extLst>
                <a:ext uri="{FF2B5EF4-FFF2-40B4-BE49-F238E27FC236}">
                  <a16:creationId xmlns:a16="http://schemas.microsoft.com/office/drawing/2014/main" id="{AD774AE1-7E6D-ACCE-9AE3-BF446C2B852E}"/>
                </a:ext>
              </a:extLst>
            </p:cNvPr>
            <p:cNvSpPr/>
            <p:nvPr/>
          </p:nvSpPr>
          <p:spPr>
            <a:xfrm>
              <a:off x="1405568" y="4287567"/>
              <a:ext cx="149420" cy="149420"/>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33" name="TextBox 32">
              <a:extLst>
                <a:ext uri="{FF2B5EF4-FFF2-40B4-BE49-F238E27FC236}">
                  <a16:creationId xmlns:a16="http://schemas.microsoft.com/office/drawing/2014/main" id="{8C50546E-1E5A-B2D8-3D86-C6412C8EEE48}"/>
                </a:ext>
              </a:extLst>
            </p:cNvPr>
            <p:cNvSpPr txBox="1"/>
            <p:nvPr/>
          </p:nvSpPr>
          <p:spPr>
            <a:xfrm>
              <a:off x="1549247" y="4189934"/>
              <a:ext cx="1449324" cy="3446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Go to </a:t>
              </a:r>
              <a:r>
                <a:rPr lang="en-US" sz="1600" b="1" i="1" dirty="0">
                  <a:solidFill>
                    <a:srgbClr val="00B0F0"/>
                  </a:solidFill>
                  <a:latin typeface="+mn-lt"/>
                  <a:hlinkClick r:id="rId2" action="ppaction://hlinksldjump">
                    <a:extLst>
                      <a:ext uri="{A12FA001-AC4F-418D-AE19-62706E023703}">
                        <ahyp:hlinkClr xmlns:ahyp="http://schemas.microsoft.com/office/drawing/2018/hyperlinkcolor" val="tx"/>
                      </a:ext>
                    </a:extLst>
                  </a:hlinkClick>
                </a:rPr>
                <a:t>5A</a:t>
              </a:r>
              <a:endParaRPr lang="en-US" sz="1600" b="1" dirty="0">
                <a:solidFill>
                  <a:srgbClr val="00B0F0"/>
                </a:solidFill>
              </a:endParaRPr>
            </a:p>
          </p:txBody>
        </p:sp>
      </p:grpSp>
    </p:spTree>
    <p:extLst>
      <p:ext uri="{BB962C8B-B14F-4D97-AF65-F5344CB8AC3E}">
        <p14:creationId xmlns:p14="http://schemas.microsoft.com/office/powerpoint/2010/main" val="369535924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4B: THE PRODUCT (ITDM)</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24</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951471"/>
            <a:ext cx="7681907" cy="2727135"/>
          </a:xfrm>
        </p:spPr>
        <p:txBody>
          <a:bodyPr/>
          <a:lstStyle/>
          <a:p>
            <a:pPr>
              <a:lnSpc>
                <a:spcPct val="100000"/>
              </a:lnSpc>
              <a:spcBef>
                <a:spcPts val="600"/>
              </a:spcBef>
              <a:spcAft>
                <a:spcPts val="600"/>
              </a:spcAft>
            </a:pPr>
            <a:r>
              <a:rPr lang="en-US" sz="1300" dirty="0">
                <a:latin typeface="+mn-lt"/>
              </a:rPr>
              <a:t>Acer </a:t>
            </a:r>
            <a:r>
              <a:rPr lang="en-US" sz="1300" dirty="0" err="1">
                <a:latin typeface="+mn-lt"/>
              </a:rPr>
              <a:t>TravelMate</a:t>
            </a:r>
            <a:r>
              <a:rPr lang="en-US" sz="1300" dirty="0">
                <a:latin typeface="+mn-lt"/>
              </a:rPr>
              <a:t> laptops are built for businesses like yours. They’re dependable and virtually impregnable. You get high-grade, multi-layer security and hardware-grade protection, out-of-the-box.</a:t>
            </a:r>
          </a:p>
          <a:p>
            <a:pPr>
              <a:lnSpc>
                <a:spcPct val="100000"/>
              </a:lnSpc>
              <a:spcBef>
                <a:spcPts val="600"/>
              </a:spcBef>
              <a:spcAft>
                <a:spcPts val="600"/>
              </a:spcAft>
            </a:pPr>
            <a:r>
              <a:rPr lang="en-US" sz="1300" dirty="0">
                <a:latin typeface="+mn-lt"/>
              </a:rPr>
              <a:t>They’re secured-core PCs, delivering extra protection for businesses and people with sensitive data. With Intel vPro, they offer all-in-one, professional grade security.</a:t>
            </a:r>
          </a:p>
          <a:p>
            <a:pPr>
              <a:lnSpc>
                <a:spcPct val="100000"/>
              </a:lnSpc>
              <a:spcBef>
                <a:spcPts val="600"/>
              </a:spcBef>
              <a:spcAft>
                <a:spcPts val="600"/>
              </a:spcAft>
            </a:pPr>
            <a:r>
              <a:rPr lang="en-US" sz="1300" dirty="0">
                <a:latin typeface="+mn-lt"/>
              </a:rPr>
              <a:t>Easy to deploy and integrate into your ecosystem, they streamline operations, and simplify device management and maintenance. You can upscale your IT capabilities.</a:t>
            </a:r>
          </a:p>
          <a:p>
            <a:pPr>
              <a:lnSpc>
                <a:spcPct val="100000"/>
              </a:lnSpc>
              <a:spcBef>
                <a:spcPts val="600"/>
              </a:spcBef>
              <a:spcAft>
                <a:spcPts val="600"/>
              </a:spcAft>
            </a:pPr>
            <a:r>
              <a:rPr lang="en-US" sz="1300" dirty="0">
                <a:latin typeface="+mn-lt"/>
              </a:rPr>
              <a:t>Colleagues, and company leaders, will find the increase in productivity impressive, too. Acer’s high-powered processors, fast-charging batteries, and premium connectivity options ensure staff have the tools they need to do better.</a:t>
            </a:r>
          </a:p>
          <a:p>
            <a:pPr>
              <a:lnSpc>
                <a:spcPct val="100000"/>
              </a:lnSpc>
              <a:spcBef>
                <a:spcPts val="600"/>
              </a:spcBef>
              <a:spcAft>
                <a:spcPts val="600"/>
              </a:spcAft>
            </a:pPr>
            <a:r>
              <a:rPr lang="en-US" sz="1300" dirty="0">
                <a:latin typeface="+mn-lt"/>
              </a:rPr>
              <a:t>Do you want to know more about the security and manageability benefits of Acer PCs?</a:t>
            </a:r>
          </a:p>
        </p:txBody>
      </p:sp>
      <p:sp>
        <p:nvSpPr>
          <p:cNvPr id="5" name="TextBox 4">
            <a:extLst>
              <a:ext uri="{FF2B5EF4-FFF2-40B4-BE49-F238E27FC236}">
                <a16:creationId xmlns:a16="http://schemas.microsoft.com/office/drawing/2014/main" id="{E8E8205B-5A7D-1E26-69EF-093E5DC92828}"/>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4B</a:t>
            </a:r>
          </a:p>
        </p:txBody>
      </p:sp>
      <p:grpSp>
        <p:nvGrpSpPr>
          <p:cNvPr id="23" name="Group 22">
            <a:extLst>
              <a:ext uri="{FF2B5EF4-FFF2-40B4-BE49-F238E27FC236}">
                <a16:creationId xmlns:a16="http://schemas.microsoft.com/office/drawing/2014/main" id="{9906BE2F-5991-FDBD-B758-35C6FD5B93B2}"/>
              </a:ext>
            </a:extLst>
          </p:cNvPr>
          <p:cNvGrpSpPr/>
          <p:nvPr/>
        </p:nvGrpSpPr>
        <p:grpSpPr>
          <a:xfrm>
            <a:off x="4804773" y="3831788"/>
            <a:ext cx="2487551" cy="760802"/>
            <a:chOff x="1578770" y="3834654"/>
            <a:chExt cx="2487551" cy="760802"/>
          </a:xfrm>
        </p:grpSpPr>
        <p:sp>
          <p:nvSpPr>
            <p:cNvPr id="7" name="Rounded Rectangle 6">
              <a:extLst>
                <a:ext uri="{FF2B5EF4-FFF2-40B4-BE49-F238E27FC236}">
                  <a16:creationId xmlns:a16="http://schemas.microsoft.com/office/drawing/2014/main" id="{31E1B50A-6D60-4123-41E5-46CCD2B3787D}"/>
                </a:ext>
              </a:extLst>
            </p:cNvPr>
            <p:cNvSpPr/>
            <p:nvPr/>
          </p:nvSpPr>
          <p:spPr>
            <a:xfrm>
              <a:off x="1578770" y="3918030"/>
              <a:ext cx="2487551" cy="677426"/>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8" name="Text Placeholder 3">
              <a:extLst>
                <a:ext uri="{FF2B5EF4-FFF2-40B4-BE49-F238E27FC236}">
                  <a16:creationId xmlns:a16="http://schemas.microsoft.com/office/drawing/2014/main" id="{B02EF3BE-B432-1C55-2E0F-0900F8479E62}"/>
                </a:ext>
              </a:extLst>
            </p:cNvPr>
            <p:cNvSpPr txBox="1">
              <a:spLocks/>
            </p:cNvSpPr>
            <p:nvPr/>
          </p:nvSpPr>
          <p:spPr>
            <a:xfrm>
              <a:off x="1784856" y="3888592"/>
              <a:ext cx="2059490" cy="443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sz="1200" b="0" dirty="0">
                  <a:solidFill>
                    <a:schemeClr val="bg1">
                      <a:lumMod val="50000"/>
                    </a:schemeClr>
                  </a:solidFill>
                  <a:latin typeface="+mn-lt"/>
                </a:rPr>
                <a:t>No.</a:t>
              </a:r>
            </a:p>
          </p:txBody>
        </p:sp>
        <p:sp>
          <p:nvSpPr>
            <p:cNvPr id="9" name="Chevron 8">
              <a:extLst>
                <a:ext uri="{FF2B5EF4-FFF2-40B4-BE49-F238E27FC236}">
                  <a16:creationId xmlns:a16="http://schemas.microsoft.com/office/drawing/2014/main" id="{DE54411D-E4CA-78A5-C45F-3DF974D07005}"/>
                </a:ext>
              </a:extLst>
            </p:cNvPr>
            <p:cNvSpPr/>
            <p:nvPr/>
          </p:nvSpPr>
          <p:spPr>
            <a:xfrm>
              <a:off x="2267503" y="4273614"/>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16" name="Rounded Rectangle 15">
              <a:extLst>
                <a:ext uri="{FF2B5EF4-FFF2-40B4-BE49-F238E27FC236}">
                  <a16:creationId xmlns:a16="http://schemas.microsoft.com/office/drawing/2014/main" id="{30803194-EBD5-3973-E19D-1C9DBEDF4ADE}"/>
                </a:ext>
              </a:extLst>
            </p:cNvPr>
            <p:cNvSpPr/>
            <p:nvPr/>
          </p:nvSpPr>
          <p:spPr>
            <a:xfrm>
              <a:off x="1578770" y="3834654"/>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7" name="TextBox 16">
              <a:extLst>
                <a:ext uri="{FF2B5EF4-FFF2-40B4-BE49-F238E27FC236}">
                  <a16:creationId xmlns:a16="http://schemas.microsoft.com/office/drawing/2014/main" id="{FBA8E16A-8EBA-7E2D-A1B4-342A82641DF0}"/>
                </a:ext>
              </a:extLst>
            </p:cNvPr>
            <p:cNvSpPr txBox="1"/>
            <p:nvPr/>
          </p:nvSpPr>
          <p:spPr>
            <a:xfrm>
              <a:off x="2393217" y="4183750"/>
              <a:ext cx="12893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5B</a:t>
              </a:r>
              <a:r>
                <a:rPr lang="en-US" sz="1400" b="1" dirty="0">
                  <a:solidFill>
                    <a:srgbClr val="58B395"/>
                  </a:solidFill>
                  <a:latin typeface="+mn-lt"/>
                </a:rPr>
                <a:t> </a:t>
              </a:r>
              <a:endParaRPr lang="en-US" sz="1600" b="1" dirty="0">
                <a:solidFill>
                  <a:srgbClr val="58B395"/>
                </a:solidFill>
              </a:endParaRPr>
            </a:p>
          </p:txBody>
        </p:sp>
      </p:grpSp>
      <p:grpSp>
        <p:nvGrpSpPr>
          <p:cNvPr id="18" name="Group 17">
            <a:extLst>
              <a:ext uri="{FF2B5EF4-FFF2-40B4-BE49-F238E27FC236}">
                <a16:creationId xmlns:a16="http://schemas.microsoft.com/office/drawing/2014/main" id="{FD89BE47-BCCE-BE19-BA03-E70EC7174003}"/>
              </a:ext>
            </a:extLst>
          </p:cNvPr>
          <p:cNvGrpSpPr/>
          <p:nvPr/>
        </p:nvGrpSpPr>
        <p:grpSpPr>
          <a:xfrm>
            <a:off x="1933422" y="3831788"/>
            <a:ext cx="2487551" cy="760802"/>
            <a:chOff x="5058002" y="4871846"/>
            <a:chExt cx="2487551" cy="760802"/>
          </a:xfrm>
        </p:grpSpPr>
        <p:sp>
          <p:nvSpPr>
            <p:cNvPr id="19" name="Rounded Rectangle 18">
              <a:extLst>
                <a:ext uri="{FF2B5EF4-FFF2-40B4-BE49-F238E27FC236}">
                  <a16:creationId xmlns:a16="http://schemas.microsoft.com/office/drawing/2014/main" id="{9814B81C-2EB9-00B5-088A-F91D90765CD3}"/>
                </a:ext>
              </a:extLst>
            </p:cNvPr>
            <p:cNvSpPr/>
            <p:nvPr/>
          </p:nvSpPr>
          <p:spPr>
            <a:xfrm>
              <a:off x="5058002" y="4955222"/>
              <a:ext cx="2487551" cy="677426"/>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0" name="Text Placeholder 3">
              <a:extLst>
                <a:ext uri="{FF2B5EF4-FFF2-40B4-BE49-F238E27FC236}">
                  <a16:creationId xmlns:a16="http://schemas.microsoft.com/office/drawing/2014/main" id="{980F891D-0C0D-3975-6754-880EEB1289AF}"/>
                </a:ext>
              </a:extLst>
            </p:cNvPr>
            <p:cNvSpPr txBox="1">
              <a:spLocks/>
            </p:cNvSpPr>
            <p:nvPr/>
          </p:nvSpPr>
          <p:spPr>
            <a:xfrm>
              <a:off x="5264088" y="4925784"/>
              <a:ext cx="2059490" cy="443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sz="1200" b="0" dirty="0">
                  <a:solidFill>
                    <a:schemeClr val="bg1">
                      <a:lumMod val="50000"/>
                    </a:schemeClr>
                  </a:solidFill>
                  <a:latin typeface="+mn-lt"/>
                </a:rPr>
                <a:t>Yes.</a:t>
              </a:r>
            </a:p>
          </p:txBody>
        </p:sp>
        <p:sp>
          <p:nvSpPr>
            <p:cNvPr id="21" name="Rounded Rectangle 20">
              <a:extLst>
                <a:ext uri="{FF2B5EF4-FFF2-40B4-BE49-F238E27FC236}">
                  <a16:creationId xmlns:a16="http://schemas.microsoft.com/office/drawing/2014/main" id="{4FCB32AF-946F-40AC-78CE-FA296F7ABAAB}"/>
                </a:ext>
              </a:extLst>
            </p:cNvPr>
            <p:cNvSpPr/>
            <p:nvPr/>
          </p:nvSpPr>
          <p:spPr>
            <a:xfrm>
              <a:off x="5058002" y="4871846"/>
              <a:ext cx="2487551" cy="84062"/>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22" name="TextBox 21">
              <a:extLst>
                <a:ext uri="{FF2B5EF4-FFF2-40B4-BE49-F238E27FC236}">
                  <a16:creationId xmlns:a16="http://schemas.microsoft.com/office/drawing/2014/main" id="{C7C33B60-A832-C322-C297-EE9837FAC405}"/>
                </a:ext>
              </a:extLst>
            </p:cNvPr>
            <p:cNvSpPr txBox="1"/>
            <p:nvPr/>
          </p:nvSpPr>
          <p:spPr>
            <a:xfrm>
              <a:off x="5649181" y="5220942"/>
              <a:ext cx="12893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hangingPunct="1">
                <a:lnSpc>
                  <a:spcPct val="100000"/>
                </a:lnSpc>
                <a:spcBef>
                  <a:spcPts val="0"/>
                </a:spcBef>
              </a:pPr>
              <a:r>
                <a:rPr lang="en-US" sz="1600" b="0" i="1" dirty="0">
                  <a:solidFill>
                    <a:schemeClr val="bg1">
                      <a:lumMod val="50000"/>
                    </a:schemeClr>
                  </a:solidFill>
                  <a:latin typeface="+mn-lt"/>
                </a:rPr>
                <a:t>Continue</a:t>
              </a:r>
              <a:endParaRPr lang="en-US" sz="1600" i="1" dirty="0">
                <a:solidFill>
                  <a:srgbClr val="00B0F0"/>
                </a:solidFill>
                <a:latin typeface="+mn-lt"/>
              </a:endParaRPr>
            </a:p>
          </p:txBody>
        </p:sp>
      </p:grpSp>
    </p:spTree>
    <p:extLst>
      <p:ext uri="{BB962C8B-B14F-4D97-AF65-F5344CB8AC3E}">
        <p14:creationId xmlns:p14="http://schemas.microsoft.com/office/powerpoint/2010/main" val="62680152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4B: THE PRODUCT (ITDM) cont.</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25</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0" y="951471"/>
            <a:ext cx="7892700" cy="3571102"/>
          </a:xfrm>
        </p:spPr>
        <p:txBody>
          <a:bodyPr/>
          <a:lstStyle/>
          <a:p>
            <a:pPr>
              <a:lnSpc>
                <a:spcPct val="100000"/>
              </a:lnSpc>
              <a:spcBef>
                <a:spcPts val="600"/>
              </a:spcBef>
              <a:spcAft>
                <a:spcPts val="600"/>
              </a:spcAft>
            </a:pPr>
            <a:r>
              <a:rPr lang="en-US" sz="1300" dirty="0">
                <a:solidFill>
                  <a:schemeClr val="tx1"/>
                </a:solidFill>
                <a:latin typeface="+mn-lt"/>
              </a:rPr>
              <a:t>As I mentioned, Intel vPro provides hardware-grade protection, out-of-the-box. And, combined with Windows 11 Pro, you get multi-layer security options, to guard against evolving threats. Acer </a:t>
            </a:r>
            <a:r>
              <a:rPr lang="en-US" sz="1300" dirty="0" err="1">
                <a:solidFill>
                  <a:schemeClr val="tx1"/>
                </a:solidFill>
                <a:latin typeface="+mn-lt"/>
              </a:rPr>
              <a:t>ProShield</a:t>
            </a:r>
            <a:r>
              <a:rPr lang="en-US" sz="1300" dirty="0">
                <a:solidFill>
                  <a:schemeClr val="tx1"/>
                </a:solidFill>
                <a:latin typeface="+mn-lt"/>
              </a:rPr>
              <a:t> Plus adds even more layers like file encryption, shredding, all based on biometric authentication, which means you don't need to memorize the password.  Your face or your fingerprint is your password.</a:t>
            </a:r>
          </a:p>
          <a:p>
            <a:pPr>
              <a:lnSpc>
                <a:spcPct val="100000"/>
              </a:lnSpc>
              <a:spcBef>
                <a:spcPts val="600"/>
              </a:spcBef>
              <a:spcAft>
                <a:spcPts val="600"/>
              </a:spcAft>
            </a:pPr>
            <a:r>
              <a:rPr lang="en-US" sz="1300" dirty="0">
                <a:latin typeface="+mn-lt"/>
              </a:rPr>
              <a:t>It’s an all-in-one security solution that secures against unauthorized access and intrusion. </a:t>
            </a:r>
          </a:p>
          <a:p>
            <a:pPr>
              <a:lnSpc>
                <a:spcPct val="100000"/>
              </a:lnSpc>
              <a:spcBef>
                <a:spcPts val="600"/>
              </a:spcBef>
              <a:spcAft>
                <a:spcPts val="600"/>
              </a:spcAft>
            </a:pPr>
            <a:r>
              <a:rPr lang="en-US" sz="1300" dirty="0">
                <a:latin typeface="+mn-lt"/>
              </a:rPr>
              <a:t>Together with </a:t>
            </a:r>
            <a:r>
              <a:rPr lang="en-US" sz="1300" dirty="0">
                <a:solidFill>
                  <a:schemeClr val="tx1"/>
                </a:solidFill>
                <a:latin typeface="+mn-lt"/>
              </a:rPr>
              <a:t>Acer Office Manager, Acer Commercial BIOS, </a:t>
            </a:r>
            <a:r>
              <a:rPr lang="en-US" sz="1300" dirty="0">
                <a:latin typeface="+mn-lt"/>
              </a:rPr>
              <a:t>Windows </a:t>
            </a:r>
            <a:r>
              <a:rPr lang="en-US" sz="1300" dirty="0" err="1">
                <a:latin typeface="+mn-lt"/>
              </a:rPr>
              <a:t>AutoPilot</a:t>
            </a:r>
            <a:r>
              <a:rPr lang="en-US" sz="1300" dirty="0">
                <a:latin typeface="+mn-lt"/>
              </a:rPr>
              <a:t>, and Microsoft Endpoint Manager, the device lifecycle is simplified, from deployment to retirement. You can onboard users easily, via almost any hardware platform. And have complete control over IT, from deploying security, to monitoring assets and scheduling maintenance. Dashboard, Task Scheduler, and Client, Asset and Policy Manager are all there to help with that.</a:t>
            </a:r>
          </a:p>
          <a:p>
            <a:pPr>
              <a:lnSpc>
                <a:spcPct val="100000"/>
              </a:lnSpc>
              <a:spcBef>
                <a:spcPts val="600"/>
              </a:spcBef>
              <a:spcAft>
                <a:spcPts val="600"/>
              </a:spcAft>
            </a:pPr>
            <a:r>
              <a:rPr lang="en-US" sz="1300" dirty="0">
                <a:latin typeface="+mn-lt"/>
              </a:rPr>
              <a:t>And, if you’re thinking about sustainability, Acer is committed to that as well. We focus on future-conscious technology that delivers eco-conscious, durable designs to reduce the impact of our products on the environment. From product design to packaging, low-carbon strategies, and chemical substance management, we’re across it and invested in it.</a:t>
            </a:r>
          </a:p>
          <a:p>
            <a:pPr>
              <a:lnSpc>
                <a:spcPct val="100000"/>
              </a:lnSpc>
              <a:spcBef>
                <a:spcPts val="600"/>
              </a:spcBef>
              <a:spcAft>
                <a:spcPts val="600"/>
              </a:spcAft>
            </a:pPr>
            <a:r>
              <a:rPr lang="en-US" sz="1300" b="0" dirty="0">
                <a:solidFill>
                  <a:schemeClr val="bg1">
                    <a:lumMod val="65000"/>
                  </a:schemeClr>
                </a:solidFill>
                <a:latin typeface="+mn-lt"/>
              </a:rPr>
              <a:t>&lt;cont.&gt;</a:t>
            </a:r>
          </a:p>
        </p:txBody>
      </p:sp>
      <p:sp>
        <p:nvSpPr>
          <p:cNvPr id="5" name="TextBox 4">
            <a:extLst>
              <a:ext uri="{FF2B5EF4-FFF2-40B4-BE49-F238E27FC236}">
                <a16:creationId xmlns:a16="http://schemas.microsoft.com/office/drawing/2014/main" id="{7080D6EC-F832-EDA2-0DA0-C98E03246F91}"/>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4B</a:t>
            </a:r>
          </a:p>
        </p:txBody>
      </p:sp>
    </p:spTree>
    <p:extLst>
      <p:ext uri="{BB962C8B-B14F-4D97-AF65-F5344CB8AC3E}">
        <p14:creationId xmlns:p14="http://schemas.microsoft.com/office/powerpoint/2010/main" val="161963664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4B: THE PRODUCT (ITDM) cont.</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26</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3480" y="951471"/>
            <a:ext cx="7919641" cy="1620279"/>
          </a:xfrm>
        </p:spPr>
        <p:txBody>
          <a:bodyPr/>
          <a:lstStyle/>
          <a:p>
            <a:pPr>
              <a:lnSpc>
                <a:spcPct val="100000"/>
              </a:lnSpc>
              <a:spcBef>
                <a:spcPts val="600"/>
              </a:spcBef>
              <a:spcAft>
                <a:spcPts val="600"/>
              </a:spcAft>
            </a:pPr>
            <a:r>
              <a:rPr lang="en-US" sz="1300" dirty="0">
                <a:latin typeface="+mn-lt"/>
              </a:rPr>
              <a:t>I think our </a:t>
            </a:r>
            <a:r>
              <a:rPr lang="en-US" sz="1300" dirty="0" err="1">
                <a:latin typeface="+mn-lt"/>
              </a:rPr>
              <a:t>TravelMate</a:t>
            </a:r>
            <a:r>
              <a:rPr lang="en-US" sz="1300" dirty="0">
                <a:latin typeface="+mn-lt"/>
              </a:rPr>
              <a:t> laptops could really help you. There’s a great promotion on at the moment. It’s a good time to embrace the new era of AI-assisted productivity.</a:t>
            </a:r>
          </a:p>
          <a:p>
            <a:pPr>
              <a:lnSpc>
                <a:spcPct val="100000"/>
              </a:lnSpc>
              <a:spcBef>
                <a:spcPts val="600"/>
              </a:spcBef>
              <a:spcAft>
                <a:spcPts val="600"/>
              </a:spcAft>
            </a:pPr>
            <a:r>
              <a:rPr lang="en-US" sz="1300" b="0" dirty="0">
                <a:solidFill>
                  <a:schemeClr val="bg1">
                    <a:lumMod val="65000"/>
                  </a:schemeClr>
                </a:solidFill>
                <a:latin typeface="+mn-lt"/>
              </a:rPr>
              <a:t>&lt;More questions or product information required. </a:t>
            </a:r>
            <a:r>
              <a:rPr lang="en-US" sz="1300" b="0" i="1" dirty="0">
                <a:solidFill>
                  <a:schemeClr val="bg1">
                    <a:lumMod val="65000"/>
                  </a:schemeClr>
                </a:solidFill>
                <a:latin typeface="+mn-lt"/>
              </a:rPr>
              <a:t>Go to Cheat Sheet</a:t>
            </a:r>
            <a:r>
              <a:rPr lang="en-US" sz="1300" b="0" dirty="0">
                <a:solidFill>
                  <a:schemeClr val="bg1">
                    <a:lumMod val="65000"/>
                  </a:schemeClr>
                </a:solidFill>
                <a:latin typeface="+mn-lt"/>
              </a:rPr>
              <a:t>.&gt;</a:t>
            </a:r>
          </a:p>
          <a:p>
            <a:pPr>
              <a:lnSpc>
                <a:spcPct val="100000"/>
              </a:lnSpc>
              <a:spcBef>
                <a:spcPts val="600"/>
              </a:spcBef>
              <a:spcAft>
                <a:spcPts val="600"/>
              </a:spcAft>
            </a:pPr>
            <a:r>
              <a:rPr lang="en-US" sz="1300" dirty="0">
                <a:latin typeface="+mn-lt"/>
              </a:rPr>
              <a:t>Can we talk about about the scope and scale of your operations, and how Acer might tailor a solution for you? </a:t>
            </a:r>
          </a:p>
          <a:p>
            <a:pPr>
              <a:lnSpc>
                <a:spcPct val="100000"/>
              </a:lnSpc>
              <a:spcBef>
                <a:spcPts val="600"/>
              </a:spcBef>
              <a:spcAft>
                <a:spcPts val="600"/>
              </a:spcAft>
            </a:pPr>
            <a:endParaRPr lang="en-US" sz="1300" b="0" dirty="0">
              <a:latin typeface="+mn-lt"/>
            </a:endParaRPr>
          </a:p>
        </p:txBody>
      </p:sp>
      <p:sp>
        <p:nvSpPr>
          <p:cNvPr id="5" name="TextBox 4">
            <a:extLst>
              <a:ext uri="{FF2B5EF4-FFF2-40B4-BE49-F238E27FC236}">
                <a16:creationId xmlns:a16="http://schemas.microsoft.com/office/drawing/2014/main" id="{462CA767-0342-C884-4428-057CF5B0F9F6}"/>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4B</a:t>
            </a:r>
          </a:p>
        </p:txBody>
      </p:sp>
      <p:grpSp>
        <p:nvGrpSpPr>
          <p:cNvPr id="6" name="Group 5">
            <a:extLst>
              <a:ext uri="{FF2B5EF4-FFF2-40B4-BE49-F238E27FC236}">
                <a16:creationId xmlns:a16="http://schemas.microsoft.com/office/drawing/2014/main" id="{8CA9155E-3C50-7676-99E2-038889BED41D}"/>
              </a:ext>
            </a:extLst>
          </p:cNvPr>
          <p:cNvGrpSpPr/>
          <p:nvPr/>
        </p:nvGrpSpPr>
        <p:grpSpPr>
          <a:xfrm>
            <a:off x="5823585" y="2441943"/>
            <a:ext cx="2487551" cy="1427086"/>
            <a:chOff x="3440727" y="3118125"/>
            <a:chExt cx="2487551" cy="1427086"/>
          </a:xfrm>
        </p:grpSpPr>
        <p:sp>
          <p:nvSpPr>
            <p:cNvPr id="7" name="Rounded Rectangle 6">
              <a:extLst>
                <a:ext uri="{FF2B5EF4-FFF2-40B4-BE49-F238E27FC236}">
                  <a16:creationId xmlns:a16="http://schemas.microsoft.com/office/drawing/2014/main" id="{E8F98ED8-EF2D-7089-53CD-28C0E853644C}"/>
                </a:ext>
              </a:extLst>
            </p:cNvPr>
            <p:cNvSpPr/>
            <p:nvPr/>
          </p:nvSpPr>
          <p:spPr>
            <a:xfrm>
              <a:off x="3440727" y="3192189"/>
              <a:ext cx="2487551" cy="1353022"/>
            </a:xfrm>
            <a:prstGeom prst="roundRect">
              <a:avLst>
                <a:gd name="adj" fmla="val 0"/>
              </a:avLst>
            </a:prstGeom>
            <a:solidFill>
              <a:schemeClr val="bg1">
                <a:lumMod val="65000"/>
                <a:alpha val="9804"/>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8" name="Text Placeholder 3">
              <a:extLst>
                <a:ext uri="{FF2B5EF4-FFF2-40B4-BE49-F238E27FC236}">
                  <a16:creationId xmlns:a16="http://schemas.microsoft.com/office/drawing/2014/main" id="{ED0B3D0B-C9F4-0F2A-B582-90BD6AC21662}"/>
                </a:ext>
              </a:extLst>
            </p:cNvPr>
            <p:cNvSpPr txBox="1">
              <a:spLocks/>
            </p:cNvSpPr>
            <p:nvPr/>
          </p:nvSpPr>
          <p:spPr>
            <a:xfrm>
              <a:off x="3560711" y="3279670"/>
              <a:ext cx="2218858" cy="10901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Thank you for</a:t>
              </a:r>
            </a:p>
            <a:p>
              <a:pPr algn="ctr" hangingPunct="1">
                <a:lnSpc>
                  <a:spcPct val="100000"/>
                </a:lnSpc>
                <a:spcBef>
                  <a:spcPts val="0"/>
                </a:spcBef>
              </a:pPr>
              <a:r>
                <a:rPr lang="en-US" sz="1200" b="0" dirty="0">
                  <a:solidFill>
                    <a:schemeClr val="bg1">
                      <a:lumMod val="50000"/>
                    </a:schemeClr>
                  </a:solidFill>
                  <a:latin typeface="+mn-lt"/>
                </a:rPr>
                <a:t>your time and have a </a:t>
              </a:r>
            </a:p>
            <a:p>
              <a:pPr algn="ctr" hangingPunct="1">
                <a:lnSpc>
                  <a:spcPct val="100000"/>
                </a:lnSpc>
                <a:spcBef>
                  <a:spcPts val="0"/>
                </a:spcBef>
              </a:pPr>
              <a:r>
                <a:rPr lang="en-US" sz="1200" b="0" dirty="0">
                  <a:solidFill>
                    <a:schemeClr val="bg1">
                      <a:lumMod val="50000"/>
                    </a:schemeClr>
                  </a:solidFill>
                  <a:latin typeface="+mn-lt"/>
                </a:rPr>
                <a:t>productive day.</a:t>
              </a:r>
              <a:endParaRPr lang="en-US" b="0" dirty="0">
                <a:solidFill>
                  <a:schemeClr val="bg1">
                    <a:lumMod val="50000"/>
                  </a:schemeClr>
                </a:solidFill>
                <a:latin typeface="+mn-lt"/>
              </a:endParaRPr>
            </a:p>
          </p:txBody>
        </p:sp>
        <p:sp>
          <p:nvSpPr>
            <p:cNvPr id="9" name="Rounded Rectangle 8">
              <a:extLst>
                <a:ext uri="{FF2B5EF4-FFF2-40B4-BE49-F238E27FC236}">
                  <a16:creationId xmlns:a16="http://schemas.microsoft.com/office/drawing/2014/main" id="{42DCB7AF-F7DD-B581-4A82-04F9FEC3F897}"/>
                </a:ext>
              </a:extLst>
            </p:cNvPr>
            <p:cNvSpPr/>
            <p:nvPr/>
          </p:nvSpPr>
          <p:spPr>
            <a:xfrm>
              <a:off x="3440727" y="3118125"/>
              <a:ext cx="2487551" cy="87481"/>
            </a:xfrm>
            <a:prstGeom prst="roundRect">
              <a:avLst>
                <a:gd name="adj" fmla="val 0"/>
              </a:avLst>
            </a:prstGeom>
            <a:solidFill>
              <a:schemeClr val="bg1">
                <a:lumMod val="6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grpSp>
      <p:grpSp>
        <p:nvGrpSpPr>
          <p:cNvPr id="34" name="Group 33">
            <a:extLst>
              <a:ext uri="{FF2B5EF4-FFF2-40B4-BE49-F238E27FC236}">
                <a16:creationId xmlns:a16="http://schemas.microsoft.com/office/drawing/2014/main" id="{88790F68-63A4-BDB7-B8EE-05492F684878}"/>
              </a:ext>
            </a:extLst>
          </p:cNvPr>
          <p:cNvGrpSpPr/>
          <p:nvPr/>
        </p:nvGrpSpPr>
        <p:grpSpPr>
          <a:xfrm>
            <a:off x="398477" y="2422748"/>
            <a:ext cx="2487551" cy="1433270"/>
            <a:chOff x="6153281" y="2429985"/>
            <a:chExt cx="2487551" cy="1433270"/>
          </a:xfrm>
        </p:grpSpPr>
        <p:sp>
          <p:nvSpPr>
            <p:cNvPr id="11" name="Rounded Rectangle 10">
              <a:extLst>
                <a:ext uri="{FF2B5EF4-FFF2-40B4-BE49-F238E27FC236}">
                  <a16:creationId xmlns:a16="http://schemas.microsoft.com/office/drawing/2014/main" id="{9A9338FA-6833-9081-0D27-E44F5690EAAD}"/>
                </a:ext>
              </a:extLst>
            </p:cNvPr>
            <p:cNvSpPr/>
            <p:nvPr/>
          </p:nvSpPr>
          <p:spPr>
            <a:xfrm>
              <a:off x="6153281" y="2513361"/>
              <a:ext cx="2487551" cy="1349894"/>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3" name="Text Placeholder 3">
              <a:extLst>
                <a:ext uri="{FF2B5EF4-FFF2-40B4-BE49-F238E27FC236}">
                  <a16:creationId xmlns:a16="http://schemas.microsoft.com/office/drawing/2014/main" id="{65E23898-ADC4-0BA0-65EA-BBA3FAB9E763}"/>
                </a:ext>
              </a:extLst>
            </p:cNvPr>
            <p:cNvSpPr txBox="1">
              <a:spLocks/>
            </p:cNvSpPr>
            <p:nvPr/>
          </p:nvSpPr>
          <p:spPr>
            <a:xfrm>
              <a:off x="6153281" y="2626133"/>
              <a:ext cx="2487551" cy="4151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a:t>
              </a:r>
            </a:p>
          </p:txBody>
        </p:sp>
        <p:sp>
          <p:nvSpPr>
            <p:cNvPr id="24" name="Chevron 23">
              <a:extLst>
                <a:ext uri="{FF2B5EF4-FFF2-40B4-BE49-F238E27FC236}">
                  <a16:creationId xmlns:a16="http://schemas.microsoft.com/office/drawing/2014/main" id="{98B667FC-9132-E878-8CEB-7E19B83EE9F7}"/>
                </a:ext>
              </a:extLst>
            </p:cNvPr>
            <p:cNvSpPr/>
            <p:nvPr/>
          </p:nvSpPr>
          <p:spPr>
            <a:xfrm>
              <a:off x="6842014" y="3603694"/>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5" name="Rounded Rectangle 24">
              <a:extLst>
                <a:ext uri="{FF2B5EF4-FFF2-40B4-BE49-F238E27FC236}">
                  <a16:creationId xmlns:a16="http://schemas.microsoft.com/office/drawing/2014/main" id="{BFBBE32F-E8EE-D465-239F-FA3F8BD71EB9}"/>
                </a:ext>
              </a:extLst>
            </p:cNvPr>
            <p:cNvSpPr/>
            <p:nvPr/>
          </p:nvSpPr>
          <p:spPr>
            <a:xfrm>
              <a:off x="6153281" y="2429985"/>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26" name="TextBox 25">
              <a:extLst>
                <a:ext uri="{FF2B5EF4-FFF2-40B4-BE49-F238E27FC236}">
                  <a16:creationId xmlns:a16="http://schemas.microsoft.com/office/drawing/2014/main" id="{D804CF27-FCFD-49AE-0D9A-6EF83C9FBC0F}"/>
                </a:ext>
              </a:extLst>
            </p:cNvPr>
            <p:cNvSpPr txBox="1"/>
            <p:nvPr/>
          </p:nvSpPr>
          <p:spPr>
            <a:xfrm>
              <a:off x="6967728" y="3513830"/>
              <a:ext cx="16731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5B</a:t>
              </a:r>
              <a:r>
                <a:rPr lang="en-US" sz="1400" b="1" dirty="0">
                  <a:solidFill>
                    <a:srgbClr val="58B395"/>
                  </a:solidFill>
                  <a:latin typeface="+mn-lt"/>
                </a:rPr>
                <a:t> </a:t>
              </a:r>
              <a:endParaRPr lang="en-US" sz="1600" b="1" dirty="0">
                <a:solidFill>
                  <a:srgbClr val="58B395"/>
                </a:solidFill>
              </a:endParaRPr>
            </a:p>
          </p:txBody>
        </p:sp>
      </p:grpSp>
      <p:grpSp>
        <p:nvGrpSpPr>
          <p:cNvPr id="33" name="Group 32">
            <a:extLst>
              <a:ext uri="{FF2B5EF4-FFF2-40B4-BE49-F238E27FC236}">
                <a16:creationId xmlns:a16="http://schemas.microsoft.com/office/drawing/2014/main" id="{E1E6509E-654E-1B14-1979-468E689697E0}"/>
              </a:ext>
            </a:extLst>
          </p:cNvPr>
          <p:cNvGrpSpPr/>
          <p:nvPr/>
        </p:nvGrpSpPr>
        <p:grpSpPr>
          <a:xfrm>
            <a:off x="3111031" y="2443985"/>
            <a:ext cx="2487551" cy="1427086"/>
            <a:chOff x="728173" y="2437931"/>
            <a:chExt cx="2487551" cy="1427086"/>
          </a:xfrm>
        </p:grpSpPr>
        <p:sp>
          <p:nvSpPr>
            <p:cNvPr id="28" name="Rounded Rectangle 27">
              <a:extLst>
                <a:ext uri="{FF2B5EF4-FFF2-40B4-BE49-F238E27FC236}">
                  <a16:creationId xmlns:a16="http://schemas.microsoft.com/office/drawing/2014/main" id="{61C0A1F1-2514-CC76-4EBA-7A8D2C062DEC}"/>
                </a:ext>
              </a:extLst>
            </p:cNvPr>
            <p:cNvSpPr/>
            <p:nvPr/>
          </p:nvSpPr>
          <p:spPr>
            <a:xfrm>
              <a:off x="728173" y="2511995"/>
              <a:ext cx="2487551" cy="1353022"/>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9" name="Text Placeholder 3">
              <a:extLst>
                <a:ext uri="{FF2B5EF4-FFF2-40B4-BE49-F238E27FC236}">
                  <a16:creationId xmlns:a16="http://schemas.microsoft.com/office/drawing/2014/main" id="{1C0A2C6B-2216-6585-7BB6-65559DC1E6C9}"/>
                </a:ext>
              </a:extLst>
            </p:cNvPr>
            <p:cNvSpPr txBox="1">
              <a:spLocks/>
            </p:cNvSpPr>
            <p:nvPr/>
          </p:nvSpPr>
          <p:spPr>
            <a:xfrm>
              <a:off x="857301" y="2599476"/>
              <a:ext cx="2218858" cy="91031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a:p>
              <a:pPr algn="ctr" hangingPunct="1">
                <a:lnSpc>
                  <a:spcPct val="100000"/>
                </a:lnSpc>
                <a:spcBef>
                  <a:spcPts val="0"/>
                </a:spcBef>
              </a:pPr>
              <a:r>
                <a:rPr lang="en-US" sz="1200" b="0" dirty="0">
                  <a:solidFill>
                    <a:schemeClr val="bg1">
                      <a:lumMod val="50000"/>
                    </a:schemeClr>
                  </a:solidFill>
                  <a:latin typeface="+mn-lt"/>
                </a:rPr>
                <a:t>Would you like some </a:t>
              </a:r>
            </a:p>
            <a:p>
              <a:pPr algn="ctr" hangingPunct="1">
                <a:lnSpc>
                  <a:spcPct val="100000"/>
                </a:lnSpc>
                <a:spcBef>
                  <a:spcPts val="0"/>
                </a:spcBef>
              </a:pPr>
              <a:r>
                <a:rPr lang="en-US" sz="1200" b="0" dirty="0">
                  <a:solidFill>
                    <a:schemeClr val="bg1">
                      <a:lumMod val="50000"/>
                    </a:schemeClr>
                  </a:solidFill>
                  <a:latin typeface="+mn-lt"/>
                </a:rPr>
                <a:t>information or a </a:t>
              </a:r>
            </a:p>
            <a:p>
              <a:pPr algn="ctr" hangingPunct="1">
                <a:lnSpc>
                  <a:spcPct val="100000"/>
                </a:lnSpc>
                <a:spcBef>
                  <a:spcPts val="0"/>
                </a:spcBef>
              </a:pPr>
              <a:r>
                <a:rPr lang="en-US" sz="1200" b="0" dirty="0">
                  <a:solidFill>
                    <a:schemeClr val="bg1">
                      <a:lumMod val="50000"/>
                    </a:schemeClr>
                  </a:solidFill>
                  <a:latin typeface="+mn-lt"/>
                </a:rPr>
                <a:t>demonstration?</a:t>
              </a:r>
            </a:p>
          </p:txBody>
        </p:sp>
        <p:sp>
          <p:nvSpPr>
            <p:cNvPr id="30" name="Rounded Rectangle 29">
              <a:extLst>
                <a:ext uri="{FF2B5EF4-FFF2-40B4-BE49-F238E27FC236}">
                  <a16:creationId xmlns:a16="http://schemas.microsoft.com/office/drawing/2014/main" id="{964C9D1C-A786-DB17-7560-DC470817429B}"/>
                </a:ext>
              </a:extLst>
            </p:cNvPr>
            <p:cNvSpPr/>
            <p:nvPr/>
          </p:nvSpPr>
          <p:spPr>
            <a:xfrm>
              <a:off x="728173" y="2437931"/>
              <a:ext cx="2487551" cy="87481"/>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chemeClr val="bg1">
                    <a:lumMod val="50000"/>
                  </a:schemeClr>
                </a:solidFill>
                <a:effectLst/>
                <a:uFillTx/>
                <a:latin typeface="Acer Foco"/>
                <a:ea typeface="Acer Foco"/>
                <a:cs typeface="Acer Foco"/>
                <a:sym typeface="Acer Foco"/>
              </a:endParaRPr>
            </a:p>
          </p:txBody>
        </p:sp>
        <p:sp>
          <p:nvSpPr>
            <p:cNvPr id="31" name="Chevron 30">
              <a:extLst>
                <a:ext uri="{FF2B5EF4-FFF2-40B4-BE49-F238E27FC236}">
                  <a16:creationId xmlns:a16="http://schemas.microsoft.com/office/drawing/2014/main" id="{B490A629-BCAE-2F9E-9D83-87E2442CCF07}"/>
                </a:ext>
              </a:extLst>
            </p:cNvPr>
            <p:cNvSpPr/>
            <p:nvPr/>
          </p:nvSpPr>
          <p:spPr>
            <a:xfrm>
              <a:off x="1405568" y="3605331"/>
              <a:ext cx="149420" cy="149420"/>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32" name="TextBox 31">
              <a:extLst>
                <a:ext uri="{FF2B5EF4-FFF2-40B4-BE49-F238E27FC236}">
                  <a16:creationId xmlns:a16="http://schemas.microsoft.com/office/drawing/2014/main" id="{579BCEF8-80DB-386F-EBBF-9E27D2292A54}"/>
                </a:ext>
              </a:extLst>
            </p:cNvPr>
            <p:cNvSpPr txBox="1"/>
            <p:nvPr/>
          </p:nvSpPr>
          <p:spPr>
            <a:xfrm>
              <a:off x="1549247" y="3507698"/>
              <a:ext cx="1449324" cy="3446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5B</a:t>
              </a:r>
              <a:endParaRPr lang="en-US" sz="1600" b="1" dirty="0">
                <a:solidFill>
                  <a:srgbClr val="58B395"/>
                </a:solidFill>
              </a:endParaRPr>
            </a:p>
          </p:txBody>
        </p:sp>
      </p:grpSp>
    </p:spTree>
    <p:extLst>
      <p:ext uri="{BB962C8B-B14F-4D97-AF65-F5344CB8AC3E}">
        <p14:creationId xmlns:p14="http://schemas.microsoft.com/office/powerpoint/2010/main" val="250750708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27</a:t>
            </a:fld>
            <a:endParaRPr lang="uk-UA"/>
          </a:p>
        </p:txBody>
      </p:sp>
      <p:sp>
        <p:nvSpPr>
          <p:cNvPr id="2" name="標題 1"/>
          <p:cNvSpPr>
            <a:spLocks noGrp="1"/>
          </p:cNvSpPr>
          <p:nvPr>
            <p:ph type="title"/>
          </p:nvPr>
        </p:nvSpPr>
        <p:spPr/>
        <p:txBody>
          <a:bodyPr/>
          <a:lstStyle/>
          <a:p>
            <a:r>
              <a:rPr lang="en-US" altLang="zh-TW" dirty="0"/>
              <a:t>5. CLOSING</a:t>
            </a:r>
            <a:endParaRPr kumimoji="1" lang="zh-TW" altLang="en-US" dirty="0"/>
          </a:p>
        </p:txBody>
      </p:sp>
      <p:sp>
        <p:nvSpPr>
          <p:cNvPr id="5" name="文字版面配置區 2">
            <a:extLst>
              <a:ext uri="{FF2B5EF4-FFF2-40B4-BE49-F238E27FC236}">
                <a16:creationId xmlns:a16="http://schemas.microsoft.com/office/drawing/2014/main" id="{DD59C480-CC70-6ED1-84BB-CE67E2911C9B}"/>
              </a:ext>
            </a:extLst>
          </p:cNvPr>
          <p:cNvSpPr txBox="1">
            <a:spLocks/>
          </p:cNvSpPr>
          <p:nvPr/>
        </p:nvSpPr>
        <p:spPr>
          <a:xfrm>
            <a:off x="-793" y="2962995"/>
            <a:ext cx="9144000" cy="296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r>
              <a:rPr lang="en-US" altLang="zh-TW" dirty="0">
                <a:solidFill>
                  <a:schemeClr val="bg1"/>
                </a:solidFill>
              </a:rPr>
              <a:t>NEXT STEPS</a:t>
            </a:r>
          </a:p>
        </p:txBody>
      </p:sp>
    </p:spTree>
    <p:extLst>
      <p:ext uri="{BB962C8B-B14F-4D97-AF65-F5344CB8AC3E}">
        <p14:creationId xmlns:p14="http://schemas.microsoft.com/office/powerpoint/2010/main" val="388685448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00B0F0"/>
                </a:solidFill>
              </a:rPr>
              <a:t>CLOSING</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28</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0" y="951471"/>
            <a:ext cx="7681907" cy="3571102"/>
          </a:xfrm>
        </p:spPr>
        <p:txBody>
          <a:bodyPr/>
          <a:lstStyle/>
          <a:p>
            <a:pPr>
              <a:lnSpc>
                <a:spcPct val="100000"/>
              </a:lnSpc>
              <a:spcBef>
                <a:spcPts val="600"/>
              </a:spcBef>
              <a:spcAft>
                <a:spcPts val="600"/>
              </a:spcAft>
            </a:pPr>
            <a:r>
              <a:rPr lang="en-US" sz="1300" dirty="0">
                <a:latin typeface="+mn-lt"/>
              </a:rPr>
              <a:t>Perhaps I can arrange for someone to come an introduce you to the products and give you a demonstration, or send you more information about the promotion? </a:t>
            </a:r>
          </a:p>
          <a:p>
            <a:pPr>
              <a:lnSpc>
                <a:spcPct val="100000"/>
              </a:lnSpc>
              <a:spcBef>
                <a:spcPts val="600"/>
              </a:spcBef>
              <a:spcAft>
                <a:spcPts val="600"/>
              </a:spcAft>
            </a:pPr>
            <a:r>
              <a:rPr lang="en-US" sz="1300" dirty="0">
                <a:latin typeface="+mn-lt"/>
              </a:rPr>
              <a:t>We have </a:t>
            </a:r>
            <a:r>
              <a:rPr lang="en-US" sz="1300" b="0" dirty="0">
                <a:solidFill>
                  <a:schemeClr val="bg1">
                    <a:lumMod val="65000"/>
                  </a:schemeClr>
                </a:solidFill>
                <a:latin typeface="+mn-lt"/>
              </a:rPr>
              <a:t>[Placement only: Smart Finance and Trade-in options]</a:t>
            </a:r>
            <a:r>
              <a:rPr lang="en-US" sz="1300" dirty="0">
                <a:latin typeface="+mn-lt"/>
              </a:rPr>
              <a:t>, reliability guarantees and after-sales value-adds that might be of interest to you as well.</a:t>
            </a:r>
          </a:p>
          <a:p>
            <a:pPr>
              <a:lnSpc>
                <a:spcPct val="100000"/>
              </a:lnSpc>
              <a:spcBef>
                <a:spcPts val="600"/>
              </a:spcBef>
              <a:spcAft>
                <a:spcPts val="600"/>
              </a:spcAft>
            </a:pPr>
            <a:r>
              <a:rPr lang="en-US" sz="1300" dirty="0">
                <a:latin typeface="+mn-lt"/>
              </a:rPr>
              <a:t>Are you available </a:t>
            </a:r>
            <a:r>
              <a:rPr lang="en-US" sz="1300" b="0" dirty="0">
                <a:solidFill>
                  <a:schemeClr val="bg1">
                    <a:lumMod val="65000"/>
                  </a:schemeClr>
                </a:solidFill>
                <a:latin typeface="+mn-lt"/>
              </a:rPr>
              <a:t>[DATE]</a:t>
            </a:r>
            <a:r>
              <a:rPr lang="en-US" sz="1300" b="0" dirty="0">
                <a:solidFill>
                  <a:schemeClr val="tx1"/>
                </a:solidFill>
                <a:latin typeface="+mn-lt"/>
              </a:rPr>
              <a:t>,</a:t>
            </a:r>
            <a:r>
              <a:rPr lang="en-US" sz="1300" dirty="0">
                <a:solidFill>
                  <a:schemeClr val="tx1"/>
                </a:solidFill>
                <a:latin typeface="+mn-lt"/>
              </a:rPr>
              <a:t> </a:t>
            </a:r>
            <a:r>
              <a:rPr lang="en-US" sz="1300" dirty="0">
                <a:latin typeface="+mn-lt"/>
              </a:rPr>
              <a:t>or is there someone else we should contact to arrange a time? </a:t>
            </a:r>
          </a:p>
          <a:p>
            <a:pPr>
              <a:lnSpc>
                <a:spcPct val="100000"/>
              </a:lnSpc>
              <a:spcBef>
                <a:spcPts val="600"/>
              </a:spcBef>
              <a:spcAft>
                <a:spcPts val="600"/>
              </a:spcAft>
            </a:pPr>
            <a:r>
              <a:rPr lang="en-US" sz="1300" b="0" dirty="0">
                <a:solidFill>
                  <a:schemeClr val="bg1">
                    <a:lumMod val="65000"/>
                  </a:schemeClr>
                </a:solidFill>
                <a:latin typeface="+mn-lt"/>
              </a:rPr>
              <a:t>&lt;Make arrangements – Confirm Date + Time + Contact Person&gt;</a:t>
            </a:r>
          </a:p>
          <a:p>
            <a:pPr>
              <a:lnSpc>
                <a:spcPct val="100000"/>
              </a:lnSpc>
              <a:spcBef>
                <a:spcPts val="600"/>
              </a:spcBef>
              <a:spcAft>
                <a:spcPts val="600"/>
              </a:spcAft>
            </a:pPr>
            <a:r>
              <a:rPr lang="en-US" sz="1300" dirty="0">
                <a:solidFill>
                  <a:schemeClr val="tx1"/>
                </a:solidFill>
                <a:latin typeface="+mn-lt"/>
              </a:rPr>
              <a:t>Thank you so much for your time, </a:t>
            </a:r>
            <a:r>
              <a:rPr lang="en-US" sz="1300" b="0" dirty="0">
                <a:solidFill>
                  <a:schemeClr val="bg1">
                    <a:lumMod val="65000"/>
                  </a:schemeClr>
                </a:solidFill>
                <a:latin typeface="+mn-lt"/>
              </a:rPr>
              <a:t>[PROSPECT NAME]</a:t>
            </a:r>
            <a:r>
              <a:rPr lang="en-US" sz="1300" b="0" dirty="0">
                <a:solidFill>
                  <a:schemeClr val="tx1"/>
                </a:solidFill>
                <a:latin typeface="+mn-lt"/>
              </a:rPr>
              <a:t>. </a:t>
            </a:r>
            <a:r>
              <a:rPr lang="en-US" sz="1300" dirty="0">
                <a:solidFill>
                  <a:schemeClr val="tx1"/>
                </a:solidFill>
                <a:latin typeface="+mn-lt"/>
              </a:rPr>
              <a:t>You’ll receive confirmation of our appointment after the call. And we look forward to speaking with you soon.</a:t>
            </a:r>
          </a:p>
          <a:p>
            <a:pPr>
              <a:lnSpc>
                <a:spcPct val="100000"/>
              </a:lnSpc>
              <a:spcBef>
                <a:spcPts val="600"/>
              </a:spcBef>
              <a:spcAft>
                <a:spcPts val="600"/>
              </a:spcAft>
            </a:pPr>
            <a:r>
              <a:rPr lang="en-US" sz="1300" dirty="0">
                <a:solidFill>
                  <a:schemeClr val="tx1"/>
                </a:solidFill>
                <a:latin typeface="+mn-lt"/>
              </a:rPr>
              <a:t>Thanks again. And have a productive day.</a:t>
            </a:r>
          </a:p>
        </p:txBody>
      </p:sp>
      <p:sp>
        <p:nvSpPr>
          <p:cNvPr id="5" name="TextBox 4">
            <a:extLst>
              <a:ext uri="{FF2B5EF4-FFF2-40B4-BE49-F238E27FC236}">
                <a16:creationId xmlns:a16="http://schemas.microsoft.com/office/drawing/2014/main" id="{24A7B0F1-F663-FB1F-BECA-F4E07E9FC014}"/>
              </a:ext>
            </a:extLst>
          </p:cNvPr>
          <p:cNvSpPr txBox="1"/>
          <p:nvPr/>
        </p:nvSpPr>
        <p:spPr>
          <a:xfrm>
            <a:off x="8028432" y="-21169"/>
            <a:ext cx="111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AADFFB"/>
                </a:solidFill>
                <a:latin typeface="+mj-lt"/>
              </a:rPr>
              <a:t>5A</a:t>
            </a:r>
          </a:p>
        </p:txBody>
      </p:sp>
    </p:spTree>
    <p:extLst>
      <p:ext uri="{BB962C8B-B14F-4D97-AF65-F5344CB8AC3E}">
        <p14:creationId xmlns:p14="http://schemas.microsoft.com/office/powerpoint/2010/main" val="389101367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58B395"/>
                </a:solidFill>
              </a:rPr>
              <a:t>CLOSING</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29</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0" y="951471"/>
            <a:ext cx="7681907" cy="3571102"/>
          </a:xfrm>
        </p:spPr>
        <p:txBody>
          <a:bodyPr/>
          <a:lstStyle/>
          <a:p>
            <a:pPr>
              <a:lnSpc>
                <a:spcPct val="100000"/>
              </a:lnSpc>
              <a:spcBef>
                <a:spcPts val="600"/>
              </a:spcBef>
              <a:spcAft>
                <a:spcPts val="600"/>
              </a:spcAft>
            </a:pPr>
            <a:r>
              <a:rPr lang="en-US" sz="1300" dirty="0">
                <a:solidFill>
                  <a:schemeClr val="tx1"/>
                </a:solidFill>
                <a:latin typeface="+mn-lt"/>
              </a:rPr>
              <a:t>My colleague is free on </a:t>
            </a:r>
            <a:r>
              <a:rPr lang="en-US" sz="1300" b="0" dirty="0">
                <a:solidFill>
                  <a:schemeClr val="bg1">
                    <a:lumMod val="65000"/>
                  </a:schemeClr>
                </a:solidFill>
                <a:latin typeface="+mn-lt"/>
              </a:rPr>
              <a:t>[DATE] </a:t>
            </a:r>
            <a:r>
              <a:rPr lang="en-US" sz="1300" dirty="0">
                <a:latin typeface="+mn-lt"/>
              </a:rPr>
              <a:t>to introduce you to the products and give you a demonstration. Or </a:t>
            </a:r>
            <a:r>
              <a:rPr lang="en-US" sz="1300" dirty="0">
                <a:solidFill>
                  <a:schemeClr val="tx1"/>
                </a:solidFill>
                <a:latin typeface="+mn-lt"/>
              </a:rPr>
              <a:t>I can </a:t>
            </a:r>
            <a:r>
              <a:rPr lang="en-US" sz="1300" dirty="0">
                <a:latin typeface="+mn-lt"/>
              </a:rPr>
              <a:t>send you more information about the promotion? </a:t>
            </a:r>
          </a:p>
          <a:p>
            <a:pPr>
              <a:lnSpc>
                <a:spcPct val="100000"/>
              </a:lnSpc>
              <a:spcBef>
                <a:spcPts val="600"/>
              </a:spcBef>
              <a:spcAft>
                <a:spcPts val="600"/>
              </a:spcAft>
            </a:pPr>
            <a:r>
              <a:rPr lang="en-US" sz="1300" dirty="0">
                <a:latin typeface="+mn-lt"/>
              </a:rPr>
              <a:t>We have </a:t>
            </a:r>
            <a:r>
              <a:rPr lang="en-US" sz="1300" b="0" dirty="0">
                <a:solidFill>
                  <a:schemeClr val="bg1">
                    <a:lumMod val="65000"/>
                  </a:schemeClr>
                </a:solidFill>
                <a:latin typeface="+mn-lt"/>
              </a:rPr>
              <a:t>[Placement only: Smart Finance and Trade-in options]</a:t>
            </a:r>
            <a:r>
              <a:rPr lang="en-US" sz="1300" dirty="0">
                <a:latin typeface="+mn-lt"/>
              </a:rPr>
              <a:t>, reliability guarantees and after-sales value-adds that might be of interest to you as well.</a:t>
            </a:r>
          </a:p>
          <a:p>
            <a:pPr>
              <a:lnSpc>
                <a:spcPct val="100000"/>
              </a:lnSpc>
              <a:spcBef>
                <a:spcPts val="600"/>
              </a:spcBef>
              <a:spcAft>
                <a:spcPts val="600"/>
              </a:spcAft>
            </a:pPr>
            <a:r>
              <a:rPr lang="en-US" sz="1300" dirty="0">
                <a:solidFill>
                  <a:schemeClr val="tx1"/>
                </a:solidFill>
                <a:latin typeface="+mn-lt"/>
              </a:rPr>
              <a:t>How does </a:t>
            </a:r>
            <a:r>
              <a:rPr lang="en-US" sz="1300" b="0" dirty="0">
                <a:solidFill>
                  <a:schemeClr val="bg1">
                    <a:lumMod val="65000"/>
                  </a:schemeClr>
                </a:solidFill>
                <a:latin typeface="+mn-lt"/>
              </a:rPr>
              <a:t>[TIME &amp; DATE]</a:t>
            </a:r>
            <a:r>
              <a:rPr lang="en-US" sz="1300" b="0" dirty="0">
                <a:solidFill>
                  <a:schemeClr val="tx1"/>
                </a:solidFill>
                <a:latin typeface="+mn-lt"/>
              </a:rPr>
              <a:t>, </a:t>
            </a:r>
            <a:r>
              <a:rPr lang="en-US" sz="1300" dirty="0">
                <a:solidFill>
                  <a:schemeClr val="tx1"/>
                </a:solidFill>
                <a:latin typeface="+mn-lt"/>
              </a:rPr>
              <a:t>work for you? </a:t>
            </a:r>
          </a:p>
          <a:p>
            <a:pPr>
              <a:lnSpc>
                <a:spcPct val="100000"/>
              </a:lnSpc>
              <a:spcBef>
                <a:spcPts val="600"/>
              </a:spcBef>
              <a:spcAft>
                <a:spcPts val="600"/>
              </a:spcAft>
            </a:pPr>
            <a:r>
              <a:rPr lang="en-US" sz="1300" b="0" dirty="0">
                <a:solidFill>
                  <a:schemeClr val="bg1">
                    <a:lumMod val="65000"/>
                  </a:schemeClr>
                </a:solidFill>
                <a:latin typeface="+mn-lt"/>
              </a:rPr>
              <a:t>&lt;Make arrangements – Confirm Date + Time + Contact Person &gt;</a:t>
            </a:r>
          </a:p>
          <a:p>
            <a:pPr>
              <a:lnSpc>
                <a:spcPct val="100000"/>
              </a:lnSpc>
              <a:spcBef>
                <a:spcPts val="600"/>
              </a:spcBef>
              <a:spcAft>
                <a:spcPts val="600"/>
              </a:spcAft>
            </a:pPr>
            <a:r>
              <a:rPr lang="en-US" sz="1300" dirty="0">
                <a:solidFill>
                  <a:schemeClr val="tx1"/>
                </a:solidFill>
                <a:latin typeface="+mn-lt"/>
              </a:rPr>
              <a:t>One more thing, if I ask some more specific questions about the scope and scale of your IT, it would help us prepare a solution for you.  </a:t>
            </a:r>
          </a:p>
        </p:txBody>
      </p:sp>
      <p:sp>
        <p:nvSpPr>
          <p:cNvPr id="5" name="TextBox 4">
            <a:extLst>
              <a:ext uri="{FF2B5EF4-FFF2-40B4-BE49-F238E27FC236}">
                <a16:creationId xmlns:a16="http://schemas.microsoft.com/office/drawing/2014/main" id="{EFE60B73-C80F-70EC-BC9D-CA589412098C}"/>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5B</a:t>
            </a:r>
          </a:p>
        </p:txBody>
      </p:sp>
      <p:grpSp>
        <p:nvGrpSpPr>
          <p:cNvPr id="6" name="Group 5">
            <a:extLst>
              <a:ext uri="{FF2B5EF4-FFF2-40B4-BE49-F238E27FC236}">
                <a16:creationId xmlns:a16="http://schemas.microsoft.com/office/drawing/2014/main" id="{801B7AAF-58FB-404A-A36B-5EF3A713C62C}"/>
              </a:ext>
            </a:extLst>
          </p:cNvPr>
          <p:cNvGrpSpPr/>
          <p:nvPr/>
        </p:nvGrpSpPr>
        <p:grpSpPr>
          <a:xfrm>
            <a:off x="1582333" y="3362973"/>
            <a:ext cx="2487551" cy="1235757"/>
            <a:chOff x="2584546" y="4890723"/>
            <a:chExt cx="2487551" cy="1235757"/>
          </a:xfrm>
        </p:grpSpPr>
        <p:sp>
          <p:nvSpPr>
            <p:cNvPr id="7" name="Rounded Rectangle 6">
              <a:extLst>
                <a:ext uri="{FF2B5EF4-FFF2-40B4-BE49-F238E27FC236}">
                  <a16:creationId xmlns:a16="http://schemas.microsoft.com/office/drawing/2014/main" id="{38DDFD4C-0005-A015-CD4C-91DB182A73ED}"/>
                </a:ext>
              </a:extLst>
            </p:cNvPr>
            <p:cNvSpPr/>
            <p:nvPr/>
          </p:nvSpPr>
          <p:spPr>
            <a:xfrm>
              <a:off x="2584546" y="4974099"/>
              <a:ext cx="2487551" cy="1152381"/>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8" name="Text Placeholder 3">
              <a:extLst>
                <a:ext uri="{FF2B5EF4-FFF2-40B4-BE49-F238E27FC236}">
                  <a16:creationId xmlns:a16="http://schemas.microsoft.com/office/drawing/2014/main" id="{4ED4A7E7-FE0C-CD19-DDB3-CF2BF0F7FB10}"/>
                </a:ext>
              </a:extLst>
            </p:cNvPr>
            <p:cNvSpPr txBox="1">
              <a:spLocks/>
            </p:cNvSpPr>
            <p:nvPr/>
          </p:nvSpPr>
          <p:spPr>
            <a:xfrm>
              <a:off x="2679276" y="5045360"/>
              <a:ext cx="2290966" cy="27221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Yes</a:t>
              </a:r>
              <a:r>
                <a:rPr lang="en-US" b="0" dirty="0">
                  <a:solidFill>
                    <a:schemeClr val="bg1">
                      <a:lumMod val="50000"/>
                    </a:schemeClr>
                  </a:solidFill>
                  <a:latin typeface="+mn-lt"/>
                </a:rPr>
                <a:t>. </a:t>
              </a:r>
              <a:endParaRPr lang="en-US" sz="1200" b="0" dirty="0">
                <a:solidFill>
                  <a:schemeClr val="bg1">
                    <a:lumMod val="50000"/>
                  </a:schemeClr>
                </a:solidFill>
                <a:latin typeface="+mn-lt"/>
              </a:endParaRPr>
            </a:p>
          </p:txBody>
        </p:sp>
        <p:sp>
          <p:nvSpPr>
            <p:cNvPr id="10" name="Rounded Rectangle 9">
              <a:extLst>
                <a:ext uri="{FF2B5EF4-FFF2-40B4-BE49-F238E27FC236}">
                  <a16:creationId xmlns:a16="http://schemas.microsoft.com/office/drawing/2014/main" id="{AA71A74B-F3D1-2F36-EC7F-B939C8A36371}"/>
                </a:ext>
              </a:extLst>
            </p:cNvPr>
            <p:cNvSpPr/>
            <p:nvPr/>
          </p:nvSpPr>
          <p:spPr>
            <a:xfrm>
              <a:off x="2584546" y="4890723"/>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1" name="TextBox 10">
              <a:extLst>
                <a:ext uri="{FF2B5EF4-FFF2-40B4-BE49-F238E27FC236}">
                  <a16:creationId xmlns:a16="http://schemas.microsoft.com/office/drawing/2014/main" id="{6F34F130-BBD5-21D4-1594-020CFB7596D6}"/>
                </a:ext>
              </a:extLst>
            </p:cNvPr>
            <p:cNvSpPr txBox="1"/>
            <p:nvPr/>
          </p:nvSpPr>
          <p:spPr>
            <a:xfrm>
              <a:off x="3137671" y="5713214"/>
              <a:ext cx="137417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600" b="1" i="1" dirty="0">
                  <a:solidFill>
                    <a:srgbClr val="58B395"/>
                  </a:solidFill>
                  <a:latin typeface="+mn-lt"/>
                </a:rPr>
                <a:t> </a:t>
              </a:r>
              <a:r>
                <a:rPr lang="en-US" sz="1600" i="1" dirty="0">
                  <a:solidFill>
                    <a:srgbClr val="58B395"/>
                  </a:solidFill>
                  <a:latin typeface="+mn-lt"/>
                </a:rPr>
                <a:t>Continue</a:t>
              </a:r>
              <a:endParaRPr lang="en-US" sz="1600" dirty="0">
                <a:solidFill>
                  <a:srgbClr val="58B395"/>
                </a:solidFill>
              </a:endParaRPr>
            </a:p>
          </p:txBody>
        </p:sp>
      </p:grpSp>
      <p:grpSp>
        <p:nvGrpSpPr>
          <p:cNvPr id="12" name="Group 11">
            <a:extLst>
              <a:ext uri="{FF2B5EF4-FFF2-40B4-BE49-F238E27FC236}">
                <a16:creationId xmlns:a16="http://schemas.microsoft.com/office/drawing/2014/main" id="{B7F28D96-1AED-826D-2D68-14FD9C2A9CF4}"/>
              </a:ext>
            </a:extLst>
          </p:cNvPr>
          <p:cNvGrpSpPr/>
          <p:nvPr/>
        </p:nvGrpSpPr>
        <p:grpSpPr>
          <a:xfrm>
            <a:off x="5077512" y="3362973"/>
            <a:ext cx="2487551" cy="1235757"/>
            <a:chOff x="2584546" y="4890723"/>
            <a:chExt cx="2487551" cy="1235757"/>
          </a:xfrm>
        </p:grpSpPr>
        <p:sp>
          <p:nvSpPr>
            <p:cNvPr id="13" name="Rounded Rectangle 12">
              <a:extLst>
                <a:ext uri="{FF2B5EF4-FFF2-40B4-BE49-F238E27FC236}">
                  <a16:creationId xmlns:a16="http://schemas.microsoft.com/office/drawing/2014/main" id="{501D9462-DF7C-DE9C-D0A6-D3AEE20B469B}"/>
                </a:ext>
              </a:extLst>
            </p:cNvPr>
            <p:cNvSpPr/>
            <p:nvPr/>
          </p:nvSpPr>
          <p:spPr>
            <a:xfrm>
              <a:off x="2584546" y="4974099"/>
              <a:ext cx="2487551" cy="1152381"/>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4" name="Text Placeholder 3">
              <a:extLst>
                <a:ext uri="{FF2B5EF4-FFF2-40B4-BE49-F238E27FC236}">
                  <a16:creationId xmlns:a16="http://schemas.microsoft.com/office/drawing/2014/main" id="{E8B0D097-108A-199E-228E-EDCD1CEC5976}"/>
                </a:ext>
              </a:extLst>
            </p:cNvPr>
            <p:cNvSpPr txBox="1">
              <a:spLocks/>
            </p:cNvSpPr>
            <p:nvPr/>
          </p:nvSpPr>
          <p:spPr>
            <a:xfrm>
              <a:off x="2679276" y="5019418"/>
              <a:ext cx="2290966" cy="3087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dirty="0">
                  <a:solidFill>
                    <a:schemeClr val="bg1">
                      <a:lumMod val="50000"/>
                    </a:schemeClr>
                  </a:solidFill>
                  <a:latin typeface="+mn-lt"/>
                </a:rPr>
                <a:t>No</a:t>
              </a:r>
              <a:r>
                <a:rPr lang="en-US" b="0" dirty="0">
                  <a:solidFill>
                    <a:schemeClr val="bg1">
                      <a:lumMod val="50000"/>
                    </a:schemeClr>
                  </a:solidFill>
                  <a:latin typeface="+mn-lt"/>
                </a:rPr>
                <a:t>. </a:t>
              </a:r>
            </a:p>
          </p:txBody>
        </p:sp>
        <p:sp>
          <p:nvSpPr>
            <p:cNvPr id="15" name="Chevron 14">
              <a:extLst>
                <a:ext uri="{FF2B5EF4-FFF2-40B4-BE49-F238E27FC236}">
                  <a16:creationId xmlns:a16="http://schemas.microsoft.com/office/drawing/2014/main" id="{6941E5F2-3C25-B513-97E2-6DB0F1F84ADD}"/>
                </a:ext>
              </a:extLst>
            </p:cNvPr>
            <p:cNvSpPr/>
            <p:nvPr/>
          </p:nvSpPr>
          <p:spPr>
            <a:xfrm>
              <a:off x="3252654" y="5803078"/>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16" name="Rounded Rectangle 15">
              <a:extLst>
                <a:ext uri="{FF2B5EF4-FFF2-40B4-BE49-F238E27FC236}">
                  <a16:creationId xmlns:a16="http://schemas.microsoft.com/office/drawing/2014/main" id="{8DD22806-2FA7-5837-15BE-28B361B7A227}"/>
                </a:ext>
              </a:extLst>
            </p:cNvPr>
            <p:cNvSpPr/>
            <p:nvPr/>
          </p:nvSpPr>
          <p:spPr>
            <a:xfrm>
              <a:off x="2584546" y="4890723"/>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7" name="TextBox 16">
              <a:extLst>
                <a:ext uri="{FF2B5EF4-FFF2-40B4-BE49-F238E27FC236}">
                  <a16:creationId xmlns:a16="http://schemas.microsoft.com/office/drawing/2014/main" id="{4ADC0093-BAAF-2E5D-4322-7DBCABC02B09}"/>
                </a:ext>
              </a:extLst>
            </p:cNvPr>
            <p:cNvSpPr txBox="1"/>
            <p:nvPr/>
          </p:nvSpPr>
          <p:spPr>
            <a:xfrm>
              <a:off x="3378368" y="5713214"/>
              <a:ext cx="137417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5B1</a:t>
              </a:r>
              <a:r>
                <a:rPr lang="en-US" sz="1400" b="1" dirty="0">
                  <a:solidFill>
                    <a:srgbClr val="58B395"/>
                  </a:solidFill>
                  <a:latin typeface="+mn-lt"/>
                </a:rPr>
                <a:t> </a:t>
              </a:r>
              <a:endParaRPr lang="en-US" sz="1600" b="1" dirty="0">
                <a:solidFill>
                  <a:srgbClr val="58B395"/>
                </a:solidFill>
              </a:endParaRPr>
            </a:p>
          </p:txBody>
        </p:sp>
      </p:grpSp>
    </p:spTree>
    <p:extLst>
      <p:ext uri="{BB962C8B-B14F-4D97-AF65-F5344CB8AC3E}">
        <p14:creationId xmlns:p14="http://schemas.microsoft.com/office/powerpoint/2010/main" val="208539175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3</a:t>
            </a:fld>
            <a:endParaRPr lang="uk-UA"/>
          </a:p>
        </p:txBody>
      </p:sp>
      <p:sp>
        <p:nvSpPr>
          <p:cNvPr id="2" name="標題 1"/>
          <p:cNvSpPr>
            <a:spLocks noGrp="1"/>
          </p:cNvSpPr>
          <p:nvPr>
            <p:ph type="title"/>
          </p:nvPr>
        </p:nvSpPr>
        <p:spPr/>
        <p:txBody>
          <a:bodyPr/>
          <a:lstStyle/>
          <a:p>
            <a:r>
              <a:rPr lang="en-US" altLang="zh-TW" dirty="0"/>
              <a:t>GETTING STARTED</a:t>
            </a:r>
            <a:endParaRPr kumimoji="1" lang="zh-TW" altLang="en-US" dirty="0"/>
          </a:p>
        </p:txBody>
      </p:sp>
    </p:spTree>
    <p:extLst>
      <p:ext uri="{BB962C8B-B14F-4D97-AF65-F5344CB8AC3E}">
        <p14:creationId xmlns:p14="http://schemas.microsoft.com/office/powerpoint/2010/main" val="293033692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FC4F4A-2CA3-203F-8562-2A6C48FD1443}"/>
              </a:ext>
            </a:extLst>
          </p:cNvPr>
          <p:cNvSpPr>
            <a:spLocks noGrp="1"/>
          </p:cNvSpPr>
          <p:nvPr>
            <p:ph type="sldNum" sz="quarter" idx="2"/>
          </p:nvPr>
        </p:nvSpPr>
        <p:spPr/>
        <p:txBody>
          <a:bodyPr/>
          <a:lstStyle/>
          <a:p>
            <a:fld id="{86CB4B4D-7CA3-9044-876B-883B54F8677D}" type="slidenum">
              <a:rPr lang="en-HK" smtClean="0"/>
              <a:t>30</a:t>
            </a:fld>
            <a:endParaRPr lang="en-HK"/>
          </a:p>
        </p:txBody>
      </p:sp>
      <p:sp>
        <p:nvSpPr>
          <p:cNvPr id="5" name="Title 1">
            <a:extLst>
              <a:ext uri="{FF2B5EF4-FFF2-40B4-BE49-F238E27FC236}">
                <a16:creationId xmlns:a16="http://schemas.microsoft.com/office/drawing/2014/main" id="{521A698E-AB3C-F683-7460-39B009BE6B46}"/>
              </a:ext>
            </a:extLst>
          </p:cNvPr>
          <p:cNvSpPr>
            <a:spLocks noGrp="1"/>
          </p:cNvSpPr>
          <p:nvPr>
            <p:ph type="title"/>
          </p:nvPr>
        </p:nvSpPr>
        <p:spPr>
          <a:xfrm>
            <a:off x="359871" y="297769"/>
            <a:ext cx="8418512" cy="500520"/>
          </a:xfrm>
        </p:spPr>
        <p:txBody>
          <a:bodyPr anchor="ctr"/>
          <a:lstStyle/>
          <a:p>
            <a:r>
              <a:rPr lang="en-US" dirty="0">
                <a:solidFill>
                  <a:srgbClr val="58B395"/>
                </a:solidFill>
              </a:rPr>
              <a:t>CLOSING cont.</a:t>
            </a:r>
          </a:p>
        </p:txBody>
      </p:sp>
      <p:sp>
        <p:nvSpPr>
          <p:cNvPr id="6" name="TextBox 5">
            <a:extLst>
              <a:ext uri="{FF2B5EF4-FFF2-40B4-BE49-F238E27FC236}">
                <a16:creationId xmlns:a16="http://schemas.microsoft.com/office/drawing/2014/main" id="{2A36FBB7-A3CF-C64B-C808-BBA119227453}"/>
              </a:ext>
            </a:extLst>
          </p:cNvPr>
          <p:cNvSpPr txBox="1"/>
          <p:nvPr/>
        </p:nvSpPr>
        <p:spPr>
          <a:xfrm>
            <a:off x="8041474" y="-21169"/>
            <a:ext cx="10202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5B</a:t>
            </a:r>
          </a:p>
        </p:txBody>
      </p:sp>
      <p:sp>
        <p:nvSpPr>
          <p:cNvPr id="7" name="Content Placeholder 2">
            <a:extLst>
              <a:ext uri="{FF2B5EF4-FFF2-40B4-BE49-F238E27FC236}">
                <a16:creationId xmlns:a16="http://schemas.microsoft.com/office/drawing/2014/main" id="{344AA789-B699-D6EC-20EE-2F1205CEDEBE}"/>
              </a:ext>
            </a:extLst>
          </p:cNvPr>
          <p:cNvSpPr txBox="1">
            <a:spLocks/>
          </p:cNvSpPr>
          <p:nvPr/>
        </p:nvSpPr>
        <p:spPr>
          <a:xfrm>
            <a:off x="502191" y="1098024"/>
            <a:ext cx="8336869" cy="3783282"/>
          </a:xfrm>
          <a:prstGeom prst="rect">
            <a:avLst/>
          </a:prstGeom>
        </p:spPr>
        <p:txBody>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marL="228600" indent="-228600" hangingPunct="1">
              <a:spcBef>
                <a:spcPts val="1200"/>
              </a:spcBef>
              <a:buFontTx/>
              <a:buAutoNum type="arabicPeriod"/>
            </a:pPr>
            <a:r>
              <a:rPr lang="en-US" sz="1300" dirty="0"/>
              <a:t>Company Profile </a:t>
            </a:r>
            <a:r>
              <a:rPr lang="en-US" sz="1300" b="0" dirty="0">
                <a:latin typeface="+mn-lt"/>
              </a:rPr>
              <a:t>(Company name + brief description on its type of business and location, etc.)</a:t>
            </a:r>
          </a:p>
          <a:p>
            <a:pPr marL="228600" indent="-228600" hangingPunct="1">
              <a:spcBef>
                <a:spcPts val="1200"/>
              </a:spcBef>
              <a:buFontTx/>
              <a:buAutoNum type="arabicPeriod"/>
            </a:pPr>
            <a:r>
              <a:rPr lang="en-US" sz="1300" dirty="0"/>
              <a:t>Current Environment </a:t>
            </a:r>
            <a:r>
              <a:rPr lang="en-US" sz="1300" b="0" dirty="0">
                <a:latin typeface="+mn-lt"/>
              </a:rPr>
              <a:t>(devices no., OS, NB/DT type, and current device brand/service provider, etc.)</a:t>
            </a:r>
          </a:p>
          <a:p>
            <a:pPr marL="228600" indent="-228600" hangingPunct="1">
              <a:spcBef>
                <a:spcPts val="1200"/>
              </a:spcBef>
              <a:buFontTx/>
              <a:buAutoNum type="arabicPeriod"/>
            </a:pPr>
            <a:r>
              <a:rPr lang="en-US" sz="1300" dirty="0"/>
              <a:t>Needs </a:t>
            </a:r>
            <a:r>
              <a:rPr lang="en-US" sz="1300" b="0" dirty="0">
                <a:latin typeface="+mn-lt"/>
              </a:rPr>
              <a:t>(potential quantity, device types, preferred OS, desired solutions, etc.)</a:t>
            </a:r>
          </a:p>
          <a:p>
            <a:pPr marL="228600" indent="-228600" hangingPunct="1">
              <a:spcBef>
                <a:spcPts val="1200"/>
              </a:spcBef>
              <a:buFontTx/>
              <a:buAutoNum type="arabicPeriod"/>
            </a:pPr>
            <a:r>
              <a:rPr lang="en-US" sz="1300" dirty="0"/>
              <a:t>Budget </a:t>
            </a:r>
            <a:r>
              <a:rPr lang="en-US" sz="1300" b="0" dirty="0">
                <a:latin typeface="+mn-lt"/>
              </a:rPr>
              <a:t>(US$, CAD$, Euro €, GBP£) </a:t>
            </a:r>
            <a:endParaRPr lang="en-US" sz="1300" b="0" dirty="0"/>
          </a:p>
          <a:p>
            <a:pPr marL="228600" indent="-228600" hangingPunct="1">
              <a:spcBef>
                <a:spcPts val="1200"/>
              </a:spcBef>
              <a:buFontTx/>
              <a:buAutoNum type="arabicPeriod"/>
            </a:pPr>
            <a:r>
              <a:rPr lang="en-US" sz="1300" dirty="0"/>
              <a:t>Contact Person </a:t>
            </a:r>
            <a:r>
              <a:rPr lang="en-US" sz="1300" b="0" dirty="0">
                <a:latin typeface="+mn-lt"/>
              </a:rPr>
              <a:t>(Name / Title / Direct Line / Email / Office address + postcode + country, etc.) </a:t>
            </a:r>
          </a:p>
          <a:p>
            <a:pPr marL="228600" indent="-228600" hangingPunct="1">
              <a:spcBef>
                <a:spcPts val="1200"/>
              </a:spcBef>
              <a:buFontTx/>
              <a:buAutoNum type="arabicPeriod"/>
            </a:pPr>
            <a:r>
              <a:rPr lang="en-US" sz="1300" dirty="0"/>
              <a:t>Does the Contact Person get the authority for IT purchase? </a:t>
            </a:r>
            <a:r>
              <a:rPr lang="en-US" sz="1300" b="0" dirty="0">
                <a:latin typeface="+mn-lt"/>
              </a:rPr>
              <a:t>(Yes / No)</a:t>
            </a:r>
          </a:p>
          <a:p>
            <a:pPr marL="228600" indent="-228600" hangingPunct="1">
              <a:spcBef>
                <a:spcPts val="1200"/>
              </a:spcBef>
              <a:buFontTx/>
              <a:buAutoNum type="arabicPeriod"/>
            </a:pPr>
            <a:r>
              <a:rPr lang="en-US" sz="1300" dirty="0"/>
              <a:t>Timeframe for next PC purchase: </a:t>
            </a:r>
            <a:r>
              <a:rPr lang="en-US" sz="1300" b="0" dirty="0">
                <a:latin typeface="+mn-lt"/>
              </a:rPr>
              <a:t>(Within 3 months / 3-6 months / 7-12 months / &gt;12 months)</a:t>
            </a:r>
          </a:p>
          <a:p>
            <a:pPr marL="228600" indent="-228600" hangingPunct="1">
              <a:spcBef>
                <a:spcPts val="1200"/>
              </a:spcBef>
              <a:buFontTx/>
              <a:buAutoNum type="arabicPeriod"/>
            </a:pPr>
            <a:r>
              <a:rPr lang="en-US" sz="1300" dirty="0"/>
              <a:t>No. of Sites </a:t>
            </a:r>
            <a:r>
              <a:rPr lang="en-US" sz="1300" b="0" dirty="0">
                <a:latin typeface="+mn-lt"/>
              </a:rPr>
              <a:t>(office, store, studio, lab, etc.) </a:t>
            </a:r>
            <a:r>
              <a:rPr lang="en-US" sz="1300" b="0" dirty="0"/>
              <a:t>___________</a:t>
            </a:r>
          </a:p>
          <a:p>
            <a:pPr marL="228600" indent="-228600" hangingPunct="1">
              <a:spcBef>
                <a:spcPts val="1200"/>
              </a:spcBef>
              <a:buFontTx/>
              <a:buAutoNum type="arabicPeriod"/>
            </a:pPr>
            <a:r>
              <a:rPr lang="en-US" sz="1300" dirty="0"/>
              <a:t>Third party apps: Virtualization: __________ / ERP or CRM Solutions: __________ / Database: ___________ / Others: __________</a:t>
            </a:r>
          </a:p>
          <a:p>
            <a:pPr marL="228600" indent="-228600" hangingPunct="1">
              <a:spcBef>
                <a:spcPts val="1200"/>
              </a:spcBef>
              <a:buFontTx/>
              <a:buAutoNum type="arabicPeriod"/>
            </a:pPr>
            <a:endParaRPr lang="en-US" sz="1300" dirty="0"/>
          </a:p>
          <a:p>
            <a:pPr marL="228600" indent="-228600" hangingPunct="1">
              <a:spcBef>
                <a:spcPts val="1200"/>
              </a:spcBef>
              <a:buFontTx/>
              <a:buAutoNum type="arabicPeriod"/>
            </a:pPr>
            <a:endParaRPr lang="en-US" sz="1300" dirty="0"/>
          </a:p>
          <a:p>
            <a:pPr hangingPunct="1">
              <a:spcBef>
                <a:spcPts val="1200"/>
              </a:spcBef>
            </a:pPr>
            <a:r>
              <a:rPr lang="en-US" sz="1300" dirty="0"/>
              <a:t>  </a:t>
            </a:r>
          </a:p>
        </p:txBody>
      </p:sp>
      <p:grpSp>
        <p:nvGrpSpPr>
          <p:cNvPr id="2" name="Group 1">
            <a:extLst>
              <a:ext uri="{FF2B5EF4-FFF2-40B4-BE49-F238E27FC236}">
                <a16:creationId xmlns:a16="http://schemas.microsoft.com/office/drawing/2014/main" id="{5A9FA422-16AD-E464-3C82-9144E43F1C63}"/>
              </a:ext>
            </a:extLst>
          </p:cNvPr>
          <p:cNvGrpSpPr/>
          <p:nvPr/>
        </p:nvGrpSpPr>
        <p:grpSpPr>
          <a:xfrm>
            <a:off x="3218558" y="4142183"/>
            <a:ext cx="2487551" cy="760802"/>
            <a:chOff x="3218558" y="4081223"/>
            <a:chExt cx="2487551" cy="760802"/>
          </a:xfrm>
        </p:grpSpPr>
        <p:sp>
          <p:nvSpPr>
            <p:cNvPr id="9" name="Rounded Rectangle 8">
              <a:extLst>
                <a:ext uri="{FF2B5EF4-FFF2-40B4-BE49-F238E27FC236}">
                  <a16:creationId xmlns:a16="http://schemas.microsoft.com/office/drawing/2014/main" id="{D1DF6653-421B-F847-C24A-2C8C71AE5EF6}"/>
                </a:ext>
              </a:extLst>
            </p:cNvPr>
            <p:cNvSpPr/>
            <p:nvPr/>
          </p:nvSpPr>
          <p:spPr>
            <a:xfrm>
              <a:off x="3218558" y="4164599"/>
              <a:ext cx="2487551" cy="677426"/>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10" name="Text Placeholder 3">
              <a:extLst>
                <a:ext uri="{FF2B5EF4-FFF2-40B4-BE49-F238E27FC236}">
                  <a16:creationId xmlns:a16="http://schemas.microsoft.com/office/drawing/2014/main" id="{279CBDD4-C04B-147E-77E7-1CE68D1EC9F6}"/>
                </a:ext>
              </a:extLst>
            </p:cNvPr>
            <p:cNvSpPr txBox="1">
              <a:spLocks/>
            </p:cNvSpPr>
            <p:nvPr/>
          </p:nvSpPr>
          <p:spPr>
            <a:xfrm>
              <a:off x="3424644" y="4135161"/>
              <a:ext cx="2059490" cy="443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sz="1200" b="0" dirty="0">
                  <a:solidFill>
                    <a:schemeClr val="bg1">
                      <a:lumMod val="50000"/>
                    </a:schemeClr>
                  </a:solidFill>
                  <a:latin typeface="+mn-lt"/>
                </a:rPr>
                <a:t>Thank you for your time.</a:t>
              </a:r>
            </a:p>
          </p:txBody>
        </p:sp>
        <p:sp>
          <p:nvSpPr>
            <p:cNvPr id="11" name="Chevron 10">
              <a:extLst>
                <a:ext uri="{FF2B5EF4-FFF2-40B4-BE49-F238E27FC236}">
                  <a16:creationId xmlns:a16="http://schemas.microsoft.com/office/drawing/2014/main" id="{B014F650-CA2F-7B44-5FBA-7B498D10415B}"/>
                </a:ext>
              </a:extLst>
            </p:cNvPr>
            <p:cNvSpPr/>
            <p:nvPr/>
          </p:nvSpPr>
          <p:spPr>
            <a:xfrm>
              <a:off x="3886025" y="4520183"/>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58B395"/>
                </a:solidFill>
                <a:effectLst/>
                <a:uFillTx/>
                <a:latin typeface="Acer Foco"/>
                <a:ea typeface="Acer Foco"/>
                <a:cs typeface="Acer Foco"/>
                <a:sym typeface="Acer Foco"/>
              </a:endParaRPr>
            </a:p>
          </p:txBody>
        </p:sp>
        <p:sp>
          <p:nvSpPr>
            <p:cNvPr id="12" name="Rounded Rectangle 11">
              <a:extLst>
                <a:ext uri="{FF2B5EF4-FFF2-40B4-BE49-F238E27FC236}">
                  <a16:creationId xmlns:a16="http://schemas.microsoft.com/office/drawing/2014/main" id="{7DE4926D-9AB5-D0C7-0877-BB449E22C175}"/>
                </a:ext>
              </a:extLst>
            </p:cNvPr>
            <p:cNvSpPr/>
            <p:nvPr/>
          </p:nvSpPr>
          <p:spPr>
            <a:xfrm>
              <a:off x="3218558" y="4081223"/>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58B395"/>
                </a:solidFill>
                <a:effectLst/>
                <a:uFillTx/>
                <a:latin typeface="Acer Foco"/>
                <a:ea typeface="Acer Foco"/>
                <a:cs typeface="Acer Foco"/>
                <a:sym typeface="Acer Foco"/>
              </a:endParaRPr>
            </a:p>
          </p:txBody>
        </p:sp>
        <p:sp>
          <p:nvSpPr>
            <p:cNvPr id="13" name="TextBox 12">
              <a:extLst>
                <a:ext uri="{FF2B5EF4-FFF2-40B4-BE49-F238E27FC236}">
                  <a16:creationId xmlns:a16="http://schemas.microsoft.com/office/drawing/2014/main" id="{6EEF02EC-4C99-15EB-6536-0CE4DDB35A38}"/>
                </a:ext>
              </a:extLst>
            </p:cNvPr>
            <p:cNvSpPr txBox="1"/>
            <p:nvPr/>
          </p:nvSpPr>
          <p:spPr>
            <a:xfrm>
              <a:off x="4011739" y="4430319"/>
              <a:ext cx="128930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 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5B1</a:t>
              </a:r>
              <a:r>
                <a:rPr lang="en-US" sz="1400" b="1" dirty="0">
                  <a:solidFill>
                    <a:srgbClr val="58B395"/>
                  </a:solidFill>
                  <a:latin typeface="+mn-lt"/>
                </a:rPr>
                <a:t> </a:t>
              </a:r>
              <a:endParaRPr lang="en-US" sz="1600" b="1" dirty="0">
                <a:solidFill>
                  <a:srgbClr val="58B395"/>
                </a:solidFill>
              </a:endParaRPr>
            </a:p>
          </p:txBody>
        </p:sp>
      </p:grpSp>
      <p:sp>
        <p:nvSpPr>
          <p:cNvPr id="8" name="Rounded Rectangle 9">
            <a:extLst>
              <a:ext uri="{FF2B5EF4-FFF2-40B4-BE49-F238E27FC236}">
                <a16:creationId xmlns:a16="http://schemas.microsoft.com/office/drawing/2014/main" id="{B80D9C43-31F5-0964-0FC4-4F026545B289}"/>
              </a:ext>
            </a:extLst>
          </p:cNvPr>
          <p:cNvSpPr/>
          <p:nvPr/>
        </p:nvSpPr>
        <p:spPr>
          <a:xfrm>
            <a:off x="431962" y="791440"/>
            <a:ext cx="8274330" cy="25841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r>
              <a:rPr lang="en-US" sz="1400" b="0" dirty="0">
                <a:solidFill>
                  <a:schemeClr val="bg1"/>
                </a:solidFill>
                <a:latin typeface="Acer Foco"/>
                <a:ea typeface="Acer Foco"/>
                <a:cs typeface="Acer Foco"/>
              </a:rPr>
              <a:t>If any information below is already available with the contact list, agent can skip the corresponding questions.</a:t>
            </a:r>
            <a:endParaRPr lang="en-US" sz="1400" b="1" dirty="0">
              <a:solidFill>
                <a:schemeClr val="bg1"/>
              </a:solidFill>
              <a:latin typeface="Acer Foco Light" panose="020B0404050202020203" pitchFamily="34" charset="0"/>
            </a:endParaRPr>
          </a:p>
        </p:txBody>
      </p:sp>
    </p:spTree>
    <p:extLst>
      <p:ext uri="{BB962C8B-B14F-4D97-AF65-F5344CB8AC3E}">
        <p14:creationId xmlns:p14="http://schemas.microsoft.com/office/powerpoint/2010/main" val="274211738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9459B17-E977-DCC1-D54E-F9D9F25EA569}"/>
              </a:ext>
            </a:extLst>
          </p:cNvPr>
          <p:cNvSpPr>
            <a:spLocks noGrp="1"/>
          </p:cNvSpPr>
          <p:nvPr>
            <p:ph type="sldNum" sz="quarter" idx="2"/>
          </p:nvPr>
        </p:nvSpPr>
        <p:spPr/>
        <p:txBody>
          <a:bodyPr/>
          <a:lstStyle/>
          <a:p>
            <a:fld id="{86CB4B4D-7CA3-9044-876B-883B54F8677D}" type="slidenum">
              <a:rPr lang="en-HK" smtClean="0"/>
              <a:t>31</a:t>
            </a:fld>
            <a:endParaRPr lang="en-HK"/>
          </a:p>
        </p:txBody>
      </p:sp>
      <p:sp>
        <p:nvSpPr>
          <p:cNvPr id="5" name="Title 1">
            <a:extLst>
              <a:ext uri="{FF2B5EF4-FFF2-40B4-BE49-F238E27FC236}">
                <a16:creationId xmlns:a16="http://schemas.microsoft.com/office/drawing/2014/main" id="{EAA19FEE-FEA5-AA80-DC86-7BFB1F8ABE8B}"/>
              </a:ext>
            </a:extLst>
          </p:cNvPr>
          <p:cNvSpPr>
            <a:spLocks noGrp="1"/>
          </p:cNvSpPr>
          <p:nvPr>
            <p:ph type="title"/>
          </p:nvPr>
        </p:nvSpPr>
        <p:spPr>
          <a:xfrm>
            <a:off x="359871" y="297769"/>
            <a:ext cx="8418512" cy="500520"/>
          </a:xfrm>
        </p:spPr>
        <p:txBody>
          <a:bodyPr anchor="ctr"/>
          <a:lstStyle/>
          <a:p>
            <a:r>
              <a:rPr lang="en-US" dirty="0">
                <a:solidFill>
                  <a:srgbClr val="58B395"/>
                </a:solidFill>
              </a:rPr>
              <a:t>CLOSING</a:t>
            </a:r>
          </a:p>
        </p:txBody>
      </p:sp>
      <p:sp>
        <p:nvSpPr>
          <p:cNvPr id="6" name="TextBox 5">
            <a:extLst>
              <a:ext uri="{FF2B5EF4-FFF2-40B4-BE49-F238E27FC236}">
                <a16:creationId xmlns:a16="http://schemas.microsoft.com/office/drawing/2014/main" id="{B56A82BB-2AC7-5F3E-737B-43562B03F211}"/>
              </a:ext>
            </a:extLst>
          </p:cNvPr>
          <p:cNvSpPr txBox="1"/>
          <p:nvPr/>
        </p:nvSpPr>
        <p:spPr>
          <a:xfrm>
            <a:off x="7772401" y="-21169"/>
            <a:ext cx="1289304"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5E8D6"/>
                </a:solidFill>
                <a:latin typeface="+mj-lt"/>
              </a:rPr>
              <a:t>5B1</a:t>
            </a:r>
          </a:p>
        </p:txBody>
      </p:sp>
      <p:sp>
        <p:nvSpPr>
          <p:cNvPr id="7" name="Text Placeholder 3">
            <a:extLst>
              <a:ext uri="{FF2B5EF4-FFF2-40B4-BE49-F238E27FC236}">
                <a16:creationId xmlns:a16="http://schemas.microsoft.com/office/drawing/2014/main" id="{6548A977-1CF6-DB91-D8BF-F7FAD5D5FD2C}"/>
              </a:ext>
            </a:extLst>
          </p:cNvPr>
          <p:cNvSpPr>
            <a:spLocks noGrp="1"/>
          </p:cNvSpPr>
          <p:nvPr>
            <p:ph type="body" idx="1"/>
          </p:nvPr>
        </p:nvSpPr>
        <p:spPr>
          <a:xfrm>
            <a:off x="621380" y="951471"/>
            <a:ext cx="7681907" cy="3571102"/>
          </a:xfrm>
        </p:spPr>
        <p:txBody>
          <a:bodyPr/>
          <a:lstStyle/>
          <a:p>
            <a:pPr>
              <a:lnSpc>
                <a:spcPct val="100000"/>
              </a:lnSpc>
              <a:spcBef>
                <a:spcPts val="600"/>
              </a:spcBef>
              <a:spcAft>
                <a:spcPts val="600"/>
              </a:spcAft>
            </a:pPr>
            <a:r>
              <a:rPr lang="en-US" sz="1300" dirty="0">
                <a:solidFill>
                  <a:schemeClr val="tx1"/>
                </a:solidFill>
                <a:latin typeface="+mn-lt"/>
              </a:rPr>
              <a:t>Thank you so much for your time, </a:t>
            </a:r>
            <a:r>
              <a:rPr lang="en-US" sz="1300" b="0" dirty="0">
                <a:solidFill>
                  <a:schemeClr val="bg1">
                    <a:lumMod val="65000"/>
                  </a:schemeClr>
                </a:solidFill>
                <a:latin typeface="+mn-lt"/>
              </a:rPr>
              <a:t>[PROSPECT NAME]</a:t>
            </a:r>
            <a:r>
              <a:rPr lang="en-US" sz="1300" b="0" dirty="0">
                <a:solidFill>
                  <a:schemeClr val="tx1"/>
                </a:solidFill>
                <a:latin typeface="+mn-lt"/>
              </a:rPr>
              <a:t>. </a:t>
            </a:r>
            <a:r>
              <a:rPr lang="en-US" sz="1300" dirty="0">
                <a:solidFill>
                  <a:schemeClr val="tx1"/>
                </a:solidFill>
                <a:latin typeface="+mn-lt"/>
              </a:rPr>
              <a:t>You’ll receive confirmation of our appointment after the call. And we look forward to speaking with you soon.</a:t>
            </a:r>
          </a:p>
          <a:p>
            <a:pPr>
              <a:lnSpc>
                <a:spcPct val="100000"/>
              </a:lnSpc>
              <a:spcBef>
                <a:spcPts val="600"/>
              </a:spcBef>
              <a:spcAft>
                <a:spcPts val="600"/>
              </a:spcAft>
            </a:pPr>
            <a:r>
              <a:rPr lang="en-US" sz="1300" dirty="0">
                <a:solidFill>
                  <a:schemeClr val="tx1"/>
                </a:solidFill>
                <a:latin typeface="+mn-lt"/>
              </a:rPr>
              <a:t>Thanks again. And have a productive day.</a:t>
            </a:r>
          </a:p>
        </p:txBody>
      </p:sp>
    </p:spTree>
    <p:extLst>
      <p:ext uri="{BB962C8B-B14F-4D97-AF65-F5344CB8AC3E}">
        <p14:creationId xmlns:p14="http://schemas.microsoft.com/office/powerpoint/2010/main" val="125554155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128F2946-9193-6A6D-6134-EDAF40610BBD}"/>
              </a:ext>
            </a:extLst>
          </p:cNvPr>
          <p:cNvSpPr/>
          <p:nvPr/>
        </p:nvSpPr>
        <p:spPr>
          <a:xfrm>
            <a:off x="621376" y="1814691"/>
            <a:ext cx="7916561" cy="611245"/>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108000">
              <a:spcBef>
                <a:spcPts val="500"/>
              </a:spcBef>
              <a:spcAft>
                <a:spcPts val="500"/>
              </a:spcAft>
            </a:pPr>
            <a:endParaRPr lang="en-US" sz="1300" dirty="0">
              <a:solidFill>
                <a:schemeClr val="tx1"/>
              </a:solidFill>
              <a:latin typeface="+mn-lt"/>
            </a:endParaRPr>
          </a:p>
          <a:p>
            <a:pPr marL="108000">
              <a:spcBef>
                <a:spcPts val="500"/>
              </a:spcBef>
              <a:spcAft>
                <a:spcPts val="500"/>
              </a:spcAft>
            </a:pPr>
            <a:r>
              <a:rPr lang="en-US" sz="1300" dirty="0">
                <a:solidFill>
                  <a:schemeClr val="tx1"/>
                </a:solidFill>
                <a:latin typeface="+mn-lt"/>
              </a:rPr>
              <a:t>We have Smart Finance and Trade-in options, reliability guarantees and after-sales value-adds that might be </a:t>
            </a:r>
            <a:br>
              <a:rPr lang="en-US" sz="1300" dirty="0">
                <a:solidFill>
                  <a:schemeClr val="tx1"/>
                </a:solidFill>
                <a:latin typeface="+mn-lt"/>
              </a:rPr>
            </a:br>
            <a:r>
              <a:rPr lang="en-US" sz="1300" dirty="0">
                <a:solidFill>
                  <a:schemeClr val="tx1"/>
                </a:solidFill>
                <a:latin typeface="+mn-lt"/>
              </a:rPr>
              <a:t>of interest to you as well.</a:t>
            </a:r>
          </a:p>
          <a:p>
            <a:pPr marL="0" marR="0" indent="0" algn="l" defTabSz="914400" rtl="0" fontAlgn="auto" latinLnBrk="0" hangingPunct="0">
              <a:lnSpc>
                <a:spcPct val="100000"/>
              </a:lnSpc>
              <a:spcBef>
                <a:spcPts val="500"/>
              </a:spcBef>
              <a:spcAft>
                <a:spcPts val="500"/>
              </a:spcAft>
              <a:buClrTx/>
              <a:buSzTx/>
              <a:buFontTx/>
              <a:buNone/>
              <a:tabLst/>
            </a:pPr>
            <a:endParaRPr kumimoji="0" lang="en-US" sz="13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p:txBody>
          <a:bodyPr anchor="ctr"/>
          <a:lstStyle/>
          <a:p>
            <a:r>
              <a:rPr lang="en-US" dirty="0">
                <a:solidFill>
                  <a:srgbClr val="826FB9"/>
                </a:solidFill>
              </a:rPr>
              <a:t>CLOSING</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32</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79" y="951472"/>
            <a:ext cx="7916561" cy="420128"/>
          </a:xfrm>
        </p:spPr>
        <p:txBody>
          <a:bodyPr/>
          <a:lstStyle/>
          <a:p>
            <a:pPr>
              <a:lnSpc>
                <a:spcPct val="100000"/>
              </a:lnSpc>
              <a:spcBef>
                <a:spcPts val="600"/>
              </a:spcBef>
              <a:spcAft>
                <a:spcPts val="600"/>
              </a:spcAft>
            </a:pPr>
            <a:r>
              <a:rPr lang="en-US" sz="1300" dirty="0">
                <a:latin typeface="+mn-lt"/>
              </a:rPr>
              <a:t>Are you sure I can’t arrange for someone to come an introduce you, your employer, CEO, CFO or IT Head to Acer PCs and give you a demonstration? </a:t>
            </a:r>
          </a:p>
        </p:txBody>
      </p:sp>
      <p:sp>
        <p:nvSpPr>
          <p:cNvPr id="5" name="TextBox 4">
            <a:extLst>
              <a:ext uri="{FF2B5EF4-FFF2-40B4-BE49-F238E27FC236}">
                <a16:creationId xmlns:a16="http://schemas.microsoft.com/office/drawing/2014/main" id="{37BA71F2-FF4A-F5B4-67C4-CAB977C0BD5D}"/>
              </a:ext>
            </a:extLst>
          </p:cNvPr>
          <p:cNvSpPr txBox="1"/>
          <p:nvPr/>
        </p:nvSpPr>
        <p:spPr>
          <a:xfrm>
            <a:off x="8019288" y="-21169"/>
            <a:ext cx="1124712"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800" b="1" dirty="0">
                <a:solidFill>
                  <a:srgbClr val="CEC8E7"/>
                </a:solidFill>
                <a:latin typeface="+mj-lt"/>
              </a:rPr>
              <a:t>5C</a:t>
            </a:r>
          </a:p>
        </p:txBody>
      </p:sp>
      <p:sp>
        <p:nvSpPr>
          <p:cNvPr id="7" name="Text Placeholder 3">
            <a:extLst>
              <a:ext uri="{FF2B5EF4-FFF2-40B4-BE49-F238E27FC236}">
                <a16:creationId xmlns:a16="http://schemas.microsoft.com/office/drawing/2014/main" id="{D91747D4-A217-E89F-DD02-B24A39243BDA}"/>
              </a:ext>
            </a:extLst>
          </p:cNvPr>
          <p:cNvSpPr txBox="1">
            <a:spLocks/>
          </p:cNvSpPr>
          <p:nvPr/>
        </p:nvSpPr>
        <p:spPr>
          <a:xfrm>
            <a:off x="621379" y="2626312"/>
            <a:ext cx="7916561" cy="19137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600"/>
              </a:spcBef>
              <a:spcAft>
                <a:spcPts val="600"/>
              </a:spcAft>
            </a:pPr>
            <a:r>
              <a:rPr lang="en-US" sz="1300" dirty="0">
                <a:latin typeface="+mn-lt"/>
              </a:rPr>
              <a:t>Are you available </a:t>
            </a:r>
            <a:r>
              <a:rPr lang="en-US" sz="1300" b="0" dirty="0">
                <a:solidFill>
                  <a:schemeClr val="bg1">
                    <a:lumMod val="65000"/>
                  </a:schemeClr>
                </a:solidFill>
                <a:latin typeface="+mn-lt"/>
              </a:rPr>
              <a:t>[DATE]</a:t>
            </a:r>
            <a:r>
              <a:rPr lang="en-US" sz="1300" b="0" dirty="0">
                <a:latin typeface="+mn-lt"/>
              </a:rPr>
              <a:t>, o</a:t>
            </a:r>
            <a:r>
              <a:rPr lang="en-US" sz="1300" dirty="0">
                <a:latin typeface="+mn-lt"/>
              </a:rPr>
              <a:t>r is there someone we should contact to arrange a time? </a:t>
            </a:r>
          </a:p>
          <a:p>
            <a:pPr hangingPunct="1">
              <a:lnSpc>
                <a:spcPct val="100000"/>
              </a:lnSpc>
              <a:spcBef>
                <a:spcPts val="600"/>
              </a:spcBef>
              <a:spcAft>
                <a:spcPts val="600"/>
              </a:spcAft>
            </a:pPr>
            <a:r>
              <a:rPr lang="en-US" sz="1300" b="0" dirty="0">
                <a:solidFill>
                  <a:schemeClr val="bg1">
                    <a:lumMod val="65000"/>
                  </a:schemeClr>
                </a:solidFill>
                <a:latin typeface="+mn-lt"/>
              </a:rPr>
              <a:t>&lt;Make arrangements – Confirm Date + Time + Contact Person &gt;</a:t>
            </a:r>
            <a:endParaRPr lang="en-US" sz="1300" dirty="0">
              <a:solidFill>
                <a:schemeClr val="bg1">
                  <a:lumMod val="65000"/>
                </a:schemeClr>
              </a:solidFill>
              <a:latin typeface="+mn-lt"/>
            </a:endParaRPr>
          </a:p>
          <a:p>
            <a:pPr hangingPunct="1">
              <a:lnSpc>
                <a:spcPct val="100000"/>
              </a:lnSpc>
              <a:spcBef>
                <a:spcPts val="600"/>
              </a:spcBef>
              <a:spcAft>
                <a:spcPts val="600"/>
              </a:spcAft>
            </a:pPr>
            <a:r>
              <a:rPr lang="en-US" sz="1300" dirty="0">
                <a:solidFill>
                  <a:schemeClr val="tx1"/>
                </a:solidFill>
                <a:latin typeface="+mn-lt"/>
              </a:rPr>
              <a:t>Well, thank you so much for your time, </a:t>
            </a:r>
            <a:r>
              <a:rPr lang="en-US" sz="1300" b="0" dirty="0">
                <a:solidFill>
                  <a:schemeClr val="bg1">
                    <a:lumMod val="65000"/>
                  </a:schemeClr>
                </a:solidFill>
                <a:latin typeface="+mn-lt"/>
              </a:rPr>
              <a:t>[PROSPECT NAME]</a:t>
            </a:r>
            <a:r>
              <a:rPr lang="en-US" sz="1300" b="0" dirty="0">
                <a:solidFill>
                  <a:schemeClr val="tx1"/>
                </a:solidFill>
                <a:latin typeface="+mn-lt"/>
              </a:rPr>
              <a:t>. </a:t>
            </a:r>
            <a:r>
              <a:rPr lang="en-US" sz="1300" dirty="0">
                <a:solidFill>
                  <a:schemeClr val="tx1"/>
                </a:solidFill>
                <a:latin typeface="+mn-lt"/>
              </a:rPr>
              <a:t>If your company needs change, don’t hesitate to give us a call.</a:t>
            </a:r>
          </a:p>
          <a:p>
            <a:pPr hangingPunct="1">
              <a:lnSpc>
                <a:spcPct val="100000"/>
              </a:lnSpc>
              <a:spcBef>
                <a:spcPts val="600"/>
              </a:spcBef>
              <a:spcAft>
                <a:spcPts val="600"/>
              </a:spcAft>
            </a:pPr>
            <a:r>
              <a:rPr lang="en-US" sz="1300" dirty="0">
                <a:solidFill>
                  <a:schemeClr val="tx1"/>
                </a:solidFill>
                <a:latin typeface="+mn-lt"/>
              </a:rPr>
              <a:t>Have a productive day.</a:t>
            </a:r>
          </a:p>
        </p:txBody>
      </p:sp>
      <p:sp>
        <p:nvSpPr>
          <p:cNvPr id="10" name="Rounded Rectangle 9">
            <a:extLst>
              <a:ext uri="{FF2B5EF4-FFF2-40B4-BE49-F238E27FC236}">
                <a16:creationId xmlns:a16="http://schemas.microsoft.com/office/drawing/2014/main" id="{55C98EAA-F469-1BEA-3A2F-FE9C88D56844}"/>
              </a:ext>
            </a:extLst>
          </p:cNvPr>
          <p:cNvSpPr/>
          <p:nvPr/>
        </p:nvSpPr>
        <p:spPr>
          <a:xfrm>
            <a:off x="621374" y="1556279"/>
            <a:ext cx="7916560" cy="258412"/>
          </a:xfrm>
          <a:prstGeom prst="roundRect">
            <a:avLst>
              <a:gd name="adj" fmla="val 0"/>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r>
              <a:rPr lang="en-US" sz="1400" b="0" dirty="0">
                <a:solidFill>
                  <a:schemeClr val="bg1"/>
                </a:solidFill>
                <a:latin typeface="Acer Foco"/>
                <a:ea typeface="Acer Foco"/>
                <a:cs typeface="Acer Foco"/>
              </a:rPr>
              <a:t>    For placement only. Countries should replace this with their activity scope and offer.</a:t>
            </a:r>
            <a:endParaRPr lang="en-US" sz="1400" b="1" dirty="0">
              <a:solidFill>
                <a:schemeClr val="bg1"/>
              </a:solidFill>
              <a:latin typeface="Acer Foco Light" panose="020B0404050202020203" pitchFamily="34" charset="0"/>
            </a:endParaRPr>
          </a:p>
        </p:txBody>
      </p:sp>
    </p:spTree>
    <p:extLst>
      <p:ext uri="{BB962C8B-B14F-4D97-AF65-F5344CB8AC3E}">
        <p14:creationId xmlns:p14="http://schemas.microsoft.com/office/powerpoint/2010/main" val="2363299264"/>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33</a:t>
            </a:fld>
            <a:endParaRPr lang="uk-UA"/>
          </a:p>
        </p:txBody>
      </p:sp>
      <p:sp>
        <p:nvSpPr>
          <p:cNvPr id="2" name="標題 1"/>
          <p:cNvSpPr>
            <a:spLocks noGrp="1"/>
          </p:cNvSpPr>
          <p:nvPr>
            <p:ph type="title"/>
          </p:nvPr>
        </p:nvSpPr>
        <p:spPr/>
        <p:txBody>
          <a:bodyPr/>
          <a:lstStyle/>
          <a:p>
            <a:r>
              <a:rPr lang="en-US" altLang="zh-TW" dirty="0"/>
              <a:t>CHEAT SHEETS</a:t>
            </a:r>
            <a:endParaRPr kumimoji="1" lang="zh-TW" altLang="en-US" dirty="0"/>
          </a:p>
        </p:txBody>
      </p:sp>
    </p:spTree>
    <p:extLst>
      <p:ext uri="{BB962C8B-B14F-4D97-AF65-F5344CB8AC3E}">
        <p14:creationId xmlns:p14="http://schemas.microsoft.com/office/powerpoint/2010/main" val="202012376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FFBB1C88-D38F-E9BA-BA7E-7E1E36D780B1}"/>
              </a:ext>
            </a:extLst>
          </p:cNvPr>
          <p:cNvGrpSpPr/>
          <p:nvPr/>
        </p:nvGrpSpPr>
        <p:grpSpPr>
          <a:xfrm>
            <a:off x="6230416" y="833666"/>
            <a:ext cx="2835091" cy="3470137"/>
            <a:chOff x="6619353" y="939441"/>
            <a:chExt cx="2835091" cy="3470137"/>
          </a:xfrm>
        </p:grpSpPr>
        <p:sp>
          <p:nvSpPr>
            <p:cNvPr id="33" name="Shape 196">
              <a:extLst>
                <a:ext uri="{FF2B5EF4-FFF2-40B4-BE49-F238E27FC236}">
                  <a16:creationId xmlns:a16="http://schemas.microsoft.com/office/drawing/2014/main" id="{E77FA79E-43B4-88EF-F6A4-98BA05A76404}"/>
                </a:ext>
              </a:extLst>
            </p:cNvPr>
            <p:cNvSpPr txBox="1"/>
            <p:nvPr/>
          </p:nvSpPr>
          <p:spPr>
            <a:xfrm>
              <a:off x="6628661" y="1933044"/>
              <a:ext cx="2314810" cy="329945"/>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Enhanced security, improved hardware compatibility, bug fixes, performance optimization.</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34" name="Shape 196">
              <a:extLst>
                <a:ext uri="{FF2B5EF4-FFF2-40B4-BE49-F238E27FC236}">
                  <a16:creationId xmlns:a16="http://schemas.microsoft.com/office/drawing/2014/main" id="{5172C938-E954-C94A-D835-A0A9D58AC3DA}"/>
                </a:ext>
              </a:extLst>
            </p:cNvPr>
            <p:cNvSpPr txBox="1"/>
            <p:nvPr/>
          </p:nvSpPr>
          <p:spPr>
            <a:xfrm>
              <a:off x="6619353" y="939441"/>
              <a:ext cx="2835091" cy="294855"/>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HK" sz="600" kern="0" dirty="0">
                  <a:solidFill>
                    <a:schemeClr val="tx1"/>
                  </a:solidFill>
                  <a:latin typeface="Acer Foco Light" panose="020B0404050202020203" pitchFamily="34" charset="0"/>
                  <a:sym typeface="Acer Foco"/>
                </a:rPr>
                <a:t>Complete control of IT. Deploy security, policies, monitor IT assets, schedule maintenance with Dashboard, Task Scheduler, and Client, Asset and Policy Manager.</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37" name="Shape 196">
              <a:extLst>
                <a:ext uri="{FF2B5EF4-FFF2-40B4-BE49-F238E27FC236}">
                  <a16:creationId xmlns:a16="http://schemas.microsoft.com/office/drawing/2014/main" id="{8DC54863-D701-3062-62A1-830B6A0E3D60}"/>
                </a:ext>
              </a:extLst>
            </p:cNvPr>
            <p:cNvSpPr txBox="1"/>
            <p:nvPr/>
          </p:nvSpPr>
          <p:spPr>
            <a:xfrm>
              <a:off x="6628661" y="2756283"/>
              <a:ext cx="2436496" cy="218657"/>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Execute UEM strategy to onboard end users via any hardware platform while applying rules that govern applications and data users can access.</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39" name="Shape 196">
              <a:extLst>
                <a:ext uri="{FF2B5EF4-FFF2-40B4-BE49-F238E27FC236}">
                  <a16:creationId xmlns:a16="http://schemas.microsoft.com/office/drawing/2014/main" id="{96B79E68-F716-8849-6325-F43316F47ECD}"/>
                </a:ext>
              </a:extLst>
            </p:cNvPr>
            <p:cNvSpPr txBox="1">
              <a:spLocks noChangeArrowheads="1"/>
            </p:cNvSpPr>
            <p:nvPr/>
          </p:nvSpPr>
          <p:spPr bwMode="auto">
            <a:xfrm>
              <a:off x="6619353" y="3136003"/>
              <a:ext cx="2389180" cy="29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pPr eaLnBrk="1"/>
              <a:r>
                <a:rPr lang="en-HK" altLang="en-US" sz="600" dirty="0">
                  <a:solidFill>
                    <a:schemeClr val="tx1"/>
                  </a:solidFill>
                  <a:latin typeface="Acer Foco Light" panose="020B0404050202020203" pitchFamily="34" charset="0"/>
                </a:rPr>
                <a:t>Obscure viewing angles beyond 90° to keep display private. Switch off, for full viewing angles, for easier sharing and collaboration.</a:t>
              </a:r>
            </a:p>
          </p:txBody>
        </p:sp>
        <p:sp>
          <p:nvSpPr>
            <p:cNvPr id="63" name="Shape 196">
              <a:extLst>
                <a:ext uri="{FF2B5EF4-FFF2-40B4-BE49-F238E27FC236}">
                  <a16:creationId xmlns:a16="http://schemas.microsoft.com/office/drawing/2014/main" id="{71D130A5-F251-3836-E8A1-E17CEFFA1E92}"/>
                </a:ext>
              </a:extLst>
            </p:cNvPr>
            <p:cNvSpPr txBox="1"/>
            <p:nvPr/>
          </p:nvSpPr>
          <p:spPr>
            <a:xfrm>
              <a:off x="6621117" y="3523580"/>
              <a:ext cx="2344944" cy="367522"/>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Simplify the device lifecycle, from initial deployment to retirement. Reduce time spent on managing devices and infrastructure.</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66" name="Shape 196">
              <a:extLst>
                <a:ext uri="{FF2B5EF4-FFF2-40B4-BE49-F238E27FC236}">
                  <a16:creationId xmlns:a16="http://schemas.microsoft.com/office/drawing/2014/main" id="{774D882C-9455-CE4B-DBA5-49DB825B7578}"/>
                </a:ext>
              </a:extLst>
            </p:cNvPr>
            <p:cNvSpPr txBox="1"/>
            <p:nvPr/>
          </p:nvSpPr>
          <p:spPr>
            <a:xfrm>
              <a:off x="6619353" y="1211936"/>
              <a:ext cx="2558235" cy="465686"/>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HK" sz="600" kern="0" dirty="0">
                  <a:solidFill>
                    <a:schemeClr val="tx1"/>
                  </a:solidFill>
                  <a:latin typeface="Acer Foco Light" panose="020B0404050202020203" pitchFamily="34" charset="0"/>
                  <a:sym typeface="Acer Foco"/>
                </a:rPr>
                <a:t>File/folder encryption and shredding based on biometric authentication based on biometric authentication. An all-in-one security solution that helps secure and protect against unauthorized access and intrusion.</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68" name="Shape 196">
              <a:extLst>
                <a:ext uri="{FF2B5EF4-FFF2-40B4-BE49-F238E27FC236}">
                  <a16:creationId xmlns:a16="http://schemas.microsoft.com/office/drawing/2014/main" id="{1F125EF1-EAE2-7EC5-731F-B7451573CE99}"/>
                </a:ext>
              </a:extLst>
            </p:cNvPr>
            <p:cNvSpPr txBox="1"/>
            <p:nvPr/>
          </p:nvSpPr>
          <p:spPr>
            <a:xfrm>
              <a:off x="6628661" y="1589814"/>
              <a:ext cx="1797698" cy="315000"/>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Proximity sensor allows you to quickly login as you approach and logout when you leave.</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70" name="Shape 196">
              <a:extLst>
                <a:ext uri="{FF2B5EF4-FFF2-40B4-BE49-F238E27FC236}">
                  <a16:creationId xmlns:a16="http://schemas.microsoft.com/office/drawing/2014/main" id="{EB6FEC91-9EAB-68A7-6EF6-069AEAB2B134}"/>
                </a:ext>
              </a:extLst>
            </p:cNvPr>
            <p:cNvSpPr txBox="1">
              <a:spLocks/>
            </p:cNvSpPr>
            <p:nvPr/>
          </p:nvSpPr>
          <p:spPr>
            <a:xfrm>
              <a:off x="6623315" y="4077958"/>
              <a:ext cx="1690678" cy="331620"/>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Stay productive and secure. Extra protection for those handling sensitive information. </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74" name="Shape 196">
              <a:extLst>
                <a:ext uri="{FF2B5EF4-FFF2-40B4-BE49-F238E27FC236}">
                  <a16:creationId xmlns:a16="http://schemas.microsoft.com/office/drawing/2014/main" id="{78BFC855-8075-98F1-9845-F5ACDBE8EFFB}"/>
                </a:ext>
              </a:extLst>
            </p:cNvPr>
            <p:cNvSpPr txBox="1"/>
            <p:nvPr/>
          </p:nvSpPr>
          <p:spPr>
            <a:xfrm>
              <a:off x="6628661" y="2287372"/>
              <a:ext cx="2099419" cy="291228"/>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Better protect your business and data with hardware-based security against advanced cyberthreats.</a:t>
              </a:r>
              <a:endParaRPr lang="en-US" altLang="zh-TW" sz="600" kern="0" dirty="0">
                <a:solidFill>
                  <a:schemeClr val="tx1"/>
                </a:solidFill>
                <a:latin typeface="Acer Foco Light" panose="020B0404050202020203" pitchFamily="34" charset="0"/>
                <a:ea typeface="Trebuchet MS"/>
                <a:cs typeface="+mj-cs"/>
                <a:sym typeface="Trebuchet MS"/>
              </a:endParaRPr>
            </a:p>
          </p:txBody>
        </p:sp>
      </p:grpSp>
      <p:grpSp>
        <p:nvGrpSpPr>
          <p:cNvPr id="78" name="Group 77">
            <a:extLst>
              <a:ext uri="{FF2B5EF4-FFF2-40B4-BE49-F238E27FC236}">
                <a16:creationId xmlns:a16="http://schemas.microsoft.com/office/drawing/2014/main" id="{16382004-3364-AD9C-6FE4-2DF164CAC502}"/>
              </a:ext>
            </a:extLst>
          </p:cNvPr>
          <p:cNvGrpSpPr>
            <a:grpSpLocks/>
          </p:cNvGrpSpPr>
          <p:nvPr/>
        </p:nvGrpSpPr>
        <p:grpSpPr>
          <a:xfrm>
            <a:off x="4216527" y="1172284"/>
            <a:ext cx="4734721" cy="2709354"/>
            <a:chOff x="280849" y="1103486"/>
            <a:chExt cx="8756825" cy="2709354"/>
          </a:xfrm>
        </p:grpSpPr>
        <p:cxnSp>
          <p:nvCxnSpPr>
            <p:cNvPr id="79" name="Straight Connector 78">
              <a:extLst>
                <a:ext uri="{FF2B5EF4-FFF2-40B4-BE49-F238E27FC236}">
                  <a16:creationId xmlns:a16="http://schemas.microsoft.com/office/drawing/2014/main" id="{C4937B6C-4D2D-1F0B-4C67-44FC79AA715D}"/>
                </a:ext>
              </a:extLst>
            </p:cNvPr>
            <p:cNvCxnSpPr>
              <a:cxnSpLocks/>
            </p:cNvCxnSpPr>
            <p:nvPr/>
          </p:nvCxnSpPr>
          <p:spPr>
            <a:xfrm>
              <a:off x="280849" y="1103486"/>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0" name="Straight Connector 79">
              <a:extLst>
                <a:ext uri="{FF2B5EF4-FFF2-40B4-BE49-F238E27FC236}">
                  <a16:creationId xmlns:a16="http://schemas.microsoft.com/office/drawing/2014/main" id="{D46585BC-F8A1-AE94-15A8-0A6D63C02AA5}"/>
                </a:ext>
              </a:extLst>
            </p:cNvPr>
            <p:cNvCxnSpPr>
              <a:cxnSpLocks/>
            </p:cNvCxnSpPr>
            <p:nvPr/>
          </p:nvCxnSpPr>
          <p:spPr>
            <a:xfrm>
              <a:off x="280849" y="1434251"/>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1" name="Straight Connector 80">
              <a:extLst>
                <a:ext uri="{FF2B5EF4-FFF2-40B4-BE49-F238E27FC236}">
                  <a16:creationId xmlns:a16="http://schemas.microsoft.com/office/drawing/2014/main" id="{C97619D9-EDF7-84A8-9665-4318311CB024}"/>
                </a:ext>
              </a:extLst>
            </p:cNvPr>
            <p:cNvCxnSpPr>
              <a:cxnSpLocks/>
            </p:cNvCxnSpPr>
            <p:nvPr/>
          </p:nvCxnSpPr>
          <p:spPr>
            <a:xfrm>
              <a:off x="280849" y="1754607"/>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2" name="Straight Connector 81">
              <a:extLst>
                <a:ext uri="{FF2B5EF4-FFF2-40B4-BE49-F238E27FC236}">
                  <a16:creationId xmlns:a16="http://schemas.microsoft.com/office/drawing/2014/main" id="{DA90E87D-FB3F-D3A8-7E4D-14763D180084}"/>
                </a:ext>
              </a:extLst>
            </p:cNvPr>
            <p:cNvCxnSpPr>
              <a:cxnSpLocks/>
            </p:cNvCxnSpPr>
            <p:nvPr/>
          </p:nvCxnSpPr>
          <p:spPr>
            <a:xfrm>
              <a:off x="280849" y="2085362"/>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3" name="Straight Connector 82">
              <a:extLst>
                <a:ext uri="{FF2B5EF4-FFF2-40B4-BE49-F238E27FC236}">
                  <a16:creationId xmlns:a16="http://schemas.microsoft.com/office/drawing/2014/main" id="{DAA4BFA0-2B49-EDC7-301E-AD44D03EA3F1}"/>
                </a:ext>
              </a:extLst>
            </p:cNvPr>
            <p:cNvCxnSpPr>
              <a:cxnSpLocks/>
            </p:cNvCxnSpPr>
            <p:nvPr/>
          </p:nvCxnSpPr>
          <p:spPr>
            <a:xfrm>
              <a:off x="280849" y="2447071"/>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4" name="Straight Connector 83">
              <a:extLst>
                <a:ext uri="{FF2B5EF4-FFF2-40B4-BE49-F238E27FC236}">
                  <a16:creationId xmlns:a16="http://schemas.microsoft.com/office/drawing/2014/main" id="{E01B622E-3388-CA3B-5158-5AEF8CE85F74}"/>
                </a:ext>
              </a:extLst>
            </p:cNvPr>
            <p:cNvCxnSpPr>
              <a:cxnSpLocks/>
            </p:cNvCxnSpPr>
            <p:nvPr/>
          </p:nvCxnSpPr>
          <p:spPr>
            <a:xfrm>
              <a:off x="280849" y="2953559"/>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5" name="Straight Connector 84">
              <a:extLst>
                <a:ext uri="{FF2B5EF4-FFF2-40B4-BE49-F238E27FC236}">
                  <a16:creationId xmlns:a16="http://schemas.microsoft.com/office/drawing/2014/main" id="{A0EBFE19-6F7F-705B-0516-AE0BEE582375}"/>
                </a:ext>
              </a:extLst>
            </p:cNvPr>
            <p:cNvCxnSpPr>
              <a:cxnSpLocks/>
            </p:cNvCxnSpPr>
            <p:nvPr/>
          </p:nvCxnSpPr>
          <p:spPr>
            <a:xfrm>
              <a:off x="280849" y="3283758"/>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3C246090-4A3B-6B68-83FD-67C20A2EA8B1}"/>
                </a:ext>
              </a:extLst>
            </p:cNvPr>
            <p:cNvCxnSpPr>
              <a:cxnSpLocks/>
            </p:cNvCxnSpPr>
            <p:nvPr/>
          </p:nvCxnSpPr>
          <p:spPr>
            <a:xfrm>
              <a:off x="280849" y="3812840"/>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grpSp>
      <p:sp>
        <p:nvSpPr>
          <p:cNvPr id="3" name="Slide Number Placeholder 2">
            <a:extLst>
              <a:ext uri="{FF2B5EF4-FFF2-40B4-BE49-F238E27FC236}">
                <a16:creationId xmlns:a16="http://schemas.microsoft.com/office/drawing/2014/main" id="{F76B356F-39B0-ECDD-77C8-E580A5C51E7F}"/>
              </a:ext>
            </a:extLst>
          </p:cNvPr>
          <p:cNvSpPr>
            <a:spLocks noGrp="1"/>
          </p:cNvSpPr>
          <p:nvPr>
            <p:ph type="sldNum" sz="quarter" idx="2"/>
          </p:nvPr>
        </p:nvSpPr>
        <p:spPr/>
        <p:txBody>
          <a:bodyPr/>
          <a:lstStyle/>
          <a:p>
            <a:fld id="{86CB4B4D-7CA3-9044-876B-883B54F8677D}" type="slidenum">
              <a:rPr lang="en-HK" smtClean="0"/>
              <a:t>34</a:t>
            </a:fld>
            <a:endParaRPr lang="en-HK"/>
          </a:p>
        </p:txBody>
      </p:sp>
      <p:sp>
        <p:nvSpPr>
          <p:cNvPr id="4" name="Text Placeholder 3">
            <a:extLst>
              <a:ext uri="{FF2B5EF4-FFF2-40B4-BE49-F238E27FC236}">
                <a16:creationId xmlns:a16="http://schemas.microsoft.com/office/drawing/2014/main" id="{43C6331F-DC1C-C443-5021-FE4C1DE8F8D2}"/>
              </a:ext>
            </a:extLst>
          </p:cNvPr>
          <p:cNvSpPr>
            <a:spLocks noGrp="1"/>
          </p:cNvSpPr>
          <p:nvPr>
            <p:ph type="body" idx="1"/>
          </p:nvPr>
        </p:nvSpPr>
        <p:spPr>
          <a:xfrm>
            <a:off x="194195" y="911306"/>
            <a:ext cx="1482070" cy="4088964"/>
          </a:xfrm>
        </p:spPr>
        <p:txBody>
          <a:bodyPr/>
          <a:lstStyle/>
          <a:p>
            <a:pPr>
              <a:lnSpc>
                <a:spcPct val="100000"/>
              </a:lnSpc>
              <a:spcBef>
                <a:spcPts val="1200"/>
              </a:spcBef>
            </a:pPr>
            <a:r>
              <a:rPr lang="en-US" sz="1200" b="0" dirty="0"/>
              <a:t>Acer Active Stylus</a:t>
            </a:r>
          </a:p>
          <a:p>
            <a:pPr>
              <a:lnSpc>
                <a:spcPct val="100000"/>
              </a:lnSpc>
              <a:spcBef>
                <a:spcPts val="1200"/>
              </a:spcBef>
            </a:pPr>
            <a:r>
              <a:rPr lang="en-US" sz="1200" b="0" dirty="0"/>
              <a:t>Acer Dust Defender</a:t>
            </a:r>
          </a:p>
          <a:p>
            <a:pPr>
              <a:lnSpc>
                <a:spcPct val="100000"/>
              </a:lnSpc>
              <a:spcBef>
                <a:spcPts val="1200"/>
              </a:spcBef>
            </a:pPr>
            <a:r>
              <a:rPr lang="en-US" sz="1200" b="0" dirty="0"/>
              <a:t>Acer </a:t>
            </a:r>
            <a:r>
              <a:rPr lang="en-US" sz="1200" b="0" dirty="0" err="1"/>
              <a:t>PurifiedView</a:t>
            </a:r>
            <a:r>
              <a:rPr lang="en-US" sz="1200" b="0" dirty="0"/>
              <a:t> </a:t>
            </a:r>
          </a:p>
          <a:p>
            <a:pPr>
              <a:lnSpc>
                <a:spcPct val="100000"/>
              </a:lnSpc>
              <a:spcBef>
                <a:spcPts val="1200"/>
              </a:spcBef>
            </a:pPr>
            <a:r>
              <a:rPr lang="en-US" sz="1200" b="0" dirty="0"/>
              <a:t>Acer </a:t>
            </a:r>
            <a:r>
              <a:rPr lang="en-US" sz="1200" b="0" dirty="0" err="1"/>
              <a:t>PurifiedVoice</a:t>
            </a:r>
            <a:r>
              <a:rPr lang="en-US" sz="1200" b="0" dirty="0"/>
              <a:t> </a:t>
            </a:r>
          </a:p>
          <a:p>
            <a:pPr>
              <a:lnSpc>
                <a:spcPct val="100000"/>
              </a:lnSpc>
              <a:spcBef>
                <a:spcPts val="1200"/>
              </a:spcBef>
            </a:pPr>
            <a:r>
              <a:rPr lang="en-US" sz="1200" b="0" dirty="0"/>
              <a:t>Ace TNR Solution</a:t>
            </a:r>
          </a:p>
          <a:p>
            <a:pPr>
              <a:lnSpc>
                <a:spcPct val="100000"/>
              </a:lnSpc>
              <a:spcBef>
                <a:spcPts val="1200"/>
              </a:spcBef>
            </a:pPr>
            <a:r>
              <a:rPr lang="en-US" sz="1200" b="0" dirty="0"/>
              <a:t>Fast Charging</a:t>
            </a:r>
          </a:p>
          <a:p>
            <a:pPr>
              <a:lnSpc>
                <a:spcPct val="100000"/>
              </a:lnSpc>
              <a:spcBef>
                <a:spcPts val="1200"/>
              </a:spcBef>
            </a:pPr>
            <a:r>
              <a:rPr lang="en-US" sz="1200" b="0" dirty="0"/>
              <a:t>Internet </a:t>
            </a:r>
            <a:br>
              <a:rPr lang="en-US" sz="1200" b="0" dirty="0"/>
            </a:br>
            <a:r>
              <a:rPr lang="en-US" sz="1200" b="0" dirty="0"/>
              <a:t>Connection</a:t>
            </a:r>
          </a:p>
          <a:p>
            <a:pPr>
              <a:lnSpc>
                <a:spcPct val="100000"/>
              </a:lnSpc>
              <a:spcBef>
                <a:spcPts val="1200"/>
              </a:spcBef>
            </a:pPr>
            <a:r>
              <a:rPr lang="en-US" sz="1200" b="0" dirty="0"/>
              <a:t>Screen Ratio</a:t>
            </a:r>
          </a:p>
          <a:p>
            <a:pPr>
              <a:lnSpc>
                <a:spcPct val="100000"/>
              </a:lnSpc>
              <a:spcBef>
                <a:spcPts val="1200"/>
              </a:spcBef>
            </a:pPr>
            <a:r>
              <a:rPr lang="en-US" sz="1200" b="0" dirty="0"/>
              <a:t>Sound</a:t>
            </a:r>
          </a:p>
          <a:p>
            <a:pPr>
              <a:lnSpc>
                <a:spcPct val="100000"/>
              </a:lnSpc>
              <a:spcBef>
                <a:spcPts val="1200"/>
              </a:spcBef>
            </a:pPr>
            <a:r>
              <a:rPr lang="en-US" sz="1200" b="0" dirty="0"/>
              <a:t>Thunderbolt</a:t>
            </a:r>
          </a:p>
          <a:p>
            <a:pPr>
              <a:lnSpc>
                <a:spcPct val="100000"/>
              </a:lnSpc>
              <a:spcBef>
                <a:spcPts val="1200"/>
              </a:spcBef>
            </a:pPr>
            <a:r>
              <a:rPr lang="en-US" sz="1200" b="0" dirty="0"/>
              <a:t>Webcam</a:t>
            </a:r>
          </a:p>
          <a:p>
            <a:pPr>
              <a:lnSpc>
                <a:spcPct val="100000"/>
              </a:lnSpc>
              <a:spcBef>
                <a:spcPts val="1200"/>
              </a:spcBef>
            </a:pPr>
            <a:endParaRPr lang="en-US" sz="1200" b="0" dirty="0"/>
          </a:p>
          <a:p>
            <a:pPr>
              <a:lnSpc>
                <a:spcPct val="100000"/>
              </a:lnSpc>
              <a:spcBef>
                <a:spcPts val="1200"/>
              </a:spcBef>
            </a:pPr>
            <a:endParaRPr lang="en-US" sz="1200" b="0" dirty="0"/>
          </a:p>
        </p:txBody>
      </p:sp>
      <p:sp>
        <p:nvSpPr>
          <p:cNvPr id="5" name="Text Placeholder 3">
            <a:extLst>
              <a:ext uri="{FF2B5EF4-FFF2-40B4-BE49-F238E27FC236}">
                <a16:creationId xmlns:a16="http://schemas.microsoft.com/office/drawing/2014/main" id="{88A80425-3971-6604-FF2A-C4D9B59B4E6F}"/>
              </a:ext>
            </a:extLst>
          </p:cNvPr>
          <p:cNvSpPr txBox="1">
            <a:spLocks/>
          </p:cNvSpPr>
          <p:nvPr/>
        </p:nvSpPr>
        <p:spPr>
          <a:xfrm>
            <a:off x="4238418" y="903355"/>
            <a:ext cx="1421256" cy="36082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1200"/>
              </a:spcBef>
            </a:pPr>
            <a:r>
              <a:rPr lang="en-US" sz="1200" b="0" dirty="0"/>
              <a:t>Acer Office Manager </a:t>
            </a:r>
          </a:p>
          <a:p>
            <a:pPr hangingPunct="1">
              <a:lnSpc>
                <a:spcPct val="100000"/>
              </a:lnSpc>
              <a:spcBef>
                <a:spcPts val="1200"/>
              </a:spcBef>
            </a:pPr>
            <a:r>
              <a:rPr lang="en-US" sz="1200" b="0" dirty="0"/>
              <a:t>Acer </a:t>
            </a:r>
            <a:r>
              <a:rPr lang="en-US" sz="1200" b="0" dirty="0" err="1"/>
              <a:t>ProShield</a:t>
            </a:r>
            <a:r>
              <a:rPr lang="en-US" sz="1200" b="0" dirty="0"/>
              <a:t> Plus</a:t>
            </a:r>
          </a:p>
          <a:p>
            <a:pPr hangingPunct="1">
              <a:lnSpc>
                <a:spcPct val="100000"/>
              </a:lnSpc>
              <a:spcBef>
                <a:spcPts val="1200"/>
              </a:spcBef>
            </a:pPr>
            <a:r>
              <a:rPr lang="en-US" sz="1200" b="0" dirty="0"/>
              <a:t>Acer User Sensor</a:t>
            </a:r>
          </a:p>
          <a:p>
            <a:pPr hangingPunct="1">
              <a:lnSpc>
                <a:spcPct val="100000"/>
              </a:lnSpc>
              <a:spcBef>
                <a:spcPts val="1200"/>
              </a:spcBef>
            </a:pPr>
            <a:r>
              <a:rPr lang="en-US" sz="1200" b="0" dirty="0"/>
              <a:t>BIOS</a:t>
            </a:r>
          </a:p>
          <a:p>
            <a:pPr hangingPunct="1">
              <a:lnSpc>
                <a:spcPct val="100000"/>
              </a:lnSpc>
              <a:spcBef>
                <a:spcPts val="1200"/>
              </a:spcBef>
            </a:pPr>
            <a:r>
              <a:rPr lang="en-US" sz="1200" b="0" dirty="0"/>
              <a:t>Intel vPro</a:t>
            </a:r>
            <a:r>
              <a:rPr lang="en-US" sz="1200" kern="0" baseline="30000" dirty="0">
                <a:solidFill>
                  <a:schemeClr val="tx1"/>
                </a:solidFill>
                <a:latin typeface="+mn-lt"/>
                <a:ea typeface="Acer Foco"/>
                <a:cs typeface="Acer Foco"/>
                <a:sym typeface="Acer Foco"/>
              </a:rPr>
              <a:t> ®</a:t>
            </a:r>
            <a:endParaRPr lang="en-US" sz="1200" b="0" dirty="0"/>
          </a:p>
          <a:p>
            <a:pPr hangingPunct="1">
              <a:lnSpc>
                <a:spcPct val="100000"/>
              </a:lnSpc>
              <a:spcBef>
                <a:spcPts val="1200"/>
              </a:spcBef>
            </a:pPr>
            <a:r>
              <a:rPr lang="en-US" sz="1200" b="0" dirty="0"/>
              <a:t>Microsoft </a:t>
            </a:r>
            <a:br>
              <a:rPr lang="en-US" sz="1200" b="0" dirty="0"/>
            </a:br>
            <a:r>
              <a:rPr lang="en-US" sz="1200" b="0" dirty="0"/>
              <a:t>Endpoint Manager</a:t>
            </a:r>
          </a:p>
          <a:p>
            <a:pPr hangingPunct="1">
              <a:lnSpc>
                <a:spcPct val="100000"/>
              </a:lnSpc>
              <a:spcBef>
                <a:spcPts val="1200"/>
              </a:spcBef>
            </a:pPr>
            <a:r>
              <a:rPr lang="en-US" sz="1200" b="0" dirty="0"/>
              <a:t>Privacy Panel</a:t>
            </a:r>
          </a:p>
          <a:p>
            <a:pPr hangingPunct="1">
              <a:lnSpc>
                <a:spcPct val="100000"/>
              </a:lnSpc>
              <a:spcBef>
                <a:spcPts val="1200"/>
              </a:spcBef>
            </a:pPr>
            <a:r>
              <a:rPr lang="en-US" sz="1200" b="0" dirty="0"/>
              <a:t>Windows </a:t>
            </a:r>
            <a:br>
              <a:rPr lang="en-US" sz="1200" b="0" dirty="0"/>
            </a:br>
            <a:r>
              <a:rPr lang="en-US" sz="1200" b="0" dirty="0"/>
              <a:t>Autopilot</a:t>
            </a:r>
          </a:p>
          <a:p>
            <a:pPr hangingPunct="1">
              <a:lnSpc>
                <a:spcPct val="100000"/>
              </a:lnSpc>
              <a:spcBef>
                <a:spcPts val="1200"/>
              </a:spcBef>
            </a:pPr>
            <a:r>
              <a:rPr lang="en-US" sz="1200" b="0" dirty="0"/>
              <a:t>Windows </a:t>
            </a:r>
            <a:br>
              <a:rPr lang="en-US" sz="1200" b="0" dirty="0"/>
            </a:br>
            <a:r>
              <a:rPr lang="en-US" sz="1200" b="0" dirty="0"/>
              <a:t>Secured-core</a:t>
            </a:r>
          </a:p>
          <a:p>
            <a:pPr hangingPunct="1">
              <a:lnSpc>
                <a:spcPct val="100000"/>
              </a:lnSpc>
              <a:spcBef>
                <a:spcPts val="1200"/>
              </a:spcBef>
            </a:pPr>
            <a:endParaRPr lang="en-US" sz="1200" b="0" dirty="0"/>
          </a:p>
        </p:txBody>
      </p:sp>
      <p:sp>
        <p:nvSpPr>
          <p:cNvPr id="49" name="Title 1">
            <a:extLst>
              <a:ext uri="{FF2B5EF4-FFF2-40B4-BE49-F238E27FC236}">
                <a16:creationId xmlns:a16="http://schemas.microsoft.com/office/drawing/2014/main" id="{20ABE702-BC98-DC5D-D73C-F2A57DED5642}"/>
              </a:ext>
            </a:extLst>
          </p:cNvPr>
          <p:cNvSpPr>
            <a:spLocks noGrp="1"/>
          </p:cNvSpPr>
          <p:nvPr>
            <p:ph type="title"/>
          </p:nvPr>
        </p:nvSpPr>
        <p:spPr>
          <a:xfrm>
            <a:off x="372514" y="297769"/>
            <a:ext cx="8418512" cy="500520"/>
          </a:xfrm>
        </p:spPr>
        <p:txBody>
          <a:bodyPr anchor="ctr"/>
          <a:lstStyle/>
          <a:p>
            <a:r>
              <a:rPr lang="en-US" dirty="0"/>
              <a:t>ACER TRAVELMATE SERIES: ADVANCED FEATURES</a:t>
            </a:r>
          </a:p>
        </p:txBody>
      </p:sp>
      <p:sp>
        <p:nvSpPr>
          <p:cNvPr id="50" name="Title 1">
            <a:extLst>
              <a:ext uri="{FF2B5EF4-FFF2-40B4-BE49-F238E27FC236}">
                <a16:creationId xmlns:a16="http://schemas.microsoft.com/office/drawing/2014/main" id="{133962E7-669D-5B38-892E-6501F282FC0B}"/>
              </a:ext>
            </a:extLst>
          </p:cNvPr>
          <p:cNvSpPr txBox="1">
            <a:spLocks/>
          </p:cNvSpPr>
          <p:nvPr/>
        </p:nvSpPr>
        <p:spPr>
          <a:xfrm>
            <a:off x="7507674" y="-6531"/>
            <a:ext cx="1749081"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algn="l" hangingPunct="1"/>
            <a:r>
              <a:rPr lang="en-US" sz="2000" dirty="0">
                <a:solidFill>
                  <a:srgbClr val="CCE7B3"/>
                </a:solidFill>
              </a:rPr>
              <a:t>CHEAT SHEET</a:t>
            </a:r>
          </a:p>
        </p:txBody>
      </p:sp>
      <p:grpSp>
        <p:nvGrpSpPr>
          <p:cNvPr id="8" name="Group 7">
            <a:extLst>
              <a:ext uri="{FF2B5EF4-FFF2-40B4-BE49-F238E27FC236}">
                <a16:creationId xmlns:a16="http://schemas.microsoft.com/office/drawing/2014/main" id="{32C7DE55-7E25-F3DD-7DD3-EEB88C23E5A1}"/>
              </a:ext>
            </a:extLst>
          </p:cNvPr>
          <p:cNvGrpSpPr/>
          <p:nvPr/>
        </p:nvGrpSpPr>
        <p:grpSpPr>
          <a:xfrm>
            <a:off x="1382916" y="860270"/>
            <a:ext cx="520176" cy="3867395"/>
            <a:chOff x="1690226" y="821001"/>
            <a:chExt cx="520176" cy="3867395"/>
          </a:xfrm>
        </p:grpSpPr>
        <p:pic>
          <p:nvPicPr>
            <p:cNvPr id="10" name="Picture 24" descr="A black background with a black square&#10;&#10;Description automatically generated with medium confidence">
              <a:extLst>
                <a:ext uri="{FF2B5EF4-FFF2-40B4-BE49-F238E27FC236}">
                  <a16:creationId xmlns:a16="http://schemas.microsoft.com/office/drawing/2014/main" id="{742F1675-2BB1-DF13-F80F-C23966E4101C}"/>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17702" y="1156867"/>
              <a:ext cx="261477" cy="27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6" descr="A black background with a black square&#10;&#10;Description automatically generated with medium confidence">
              <a:extLst>
                <a:ext uri="{FF2B5EF4-FFF2-40B4-BE49-F238E27FC236}">
                  <a16:creationId xmlns:a16="http://schemas.microsoft.com/office/drawing/2014/main" id="{E92EA126-94D3-4C9F-3E8A-EBD2D9103586}"/>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b="38255"/>
            <a:stretch/>
          </p:blipFill>
          <p:spPr bwMode="auto">
            <a:xfrm>
              <a:off x="1943716" y="2965804"/>
              <a:ext cx="266686" cy="174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8" descr="A black background with a black square&#10;&#10;Description automatically generated with medium confidence">
              <a:extLst>
                <a:ext uri="{FF2B5EF4-FFF2-40B4-BE49-F238E27FC236}">
                  <a16:creationId xmlns:a16="http://schemas.microsoft.com/office/drawing/2014/main" id="{290A55D8-5CAB-B33B-23EF-50F76ED70170}"/>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690226" y="2930513"/>
              <a:ext cx="253490" cy="26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0" descr="A black background with a black square&#10;&#10;Description automatically generated with medium confidence">
              <a:extLst>
                <a:ext uri="{FF2B5EF4-FFF2-40B4-BE49-F238E27FC236}">
                  <a16:creationId xmlns:a16="http://schemas.microsoft.com/office/drawing/2014/main" id="{56B4B2F9-C51C-2103-69CA-277038FEA528}"/>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2662" t="1" r="5685" b="32673"/>
            <a:stretch/>
          </p:blipFill>
          <p:spPr bwMode="auto">
            <a:xfrm>
              <a:off x="1800632" y="3345411"/>
              <a:ext cx="329605" cy="26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DTS (sound system) - Wikipedia">
              <a:extLst>
                <a:ext uri="{FF2B5EF4-FFF2-40B4-BE49-F238E27FC236}">
                  <a16:creationId xmlns:a16="http://schemas.microsoft.com/office/drawing/2014/main" id="{8B6CEDC1-D72F-602A-04EE-5EB028983312}"/>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811082" y="3776182"/>
              <a:ext cx="258347" cy="100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10" descr="A black background with a black square&#10;&#10;Description automatically generated with medium confidence">
              <a:extLst>
                <a:ext uri="{FF2B5EF4-FFF2-40B4-BE49-F238E27FC236}">
                  <a16:creationId xmlns:a16="http://schemas.microsoft.com/office/drawing/2014/main" id="{EC6F4DF7-AD10-1ACA-0925-EBB40E6F3039}"/>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825689" y="4383992"/>
              <a:ext cx="287398" cy="3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1" descr="A black background with a black square&#10;&#10;Description automatically generated with medium confidence">
              <a:extLst>
                <a:ext uri="{FF2B5EF4-FFF2-40B4-BE49-F238E27FC236}">
                  <a16:creationId xmlns:a16="http://schemas.microsoft.com/office/drawing/2014/main" id="{A53C50B1-AB3C-4B18-66F0-9C4899EE4E45}"/>
                </a:ext>
              </a:extLst>
            </p:cNvPr>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b="29649"/>
            <a:stretch/>
          </p:blipFill>
          <p:spPr bwMode="auto">
            <a:xfrm>
              <a:off x="1753041" y="3963368"/>
              <a:ext cx="433703" cy="32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5" descr="A black background with a black square&#10;&#10;Description automatically generated with medium confidence">
              <a:extLst>
                <a:ext uri="{FF2B5EF4-FFF2-40B4-BE49-F238E27FC236}">
                  <a16:creationId xmlns:a16="http://schemas.microsoft.com/office/drawing/2014/main" id="{E6059741-0E69-7B1E-390B-AA26837474C2}"/>
                </a:ext>
              </a:extLst>
            </p:cNvPr>
            <p:cNvPicPr>
              <a:picLocks noChangeAspect="1" noChangeArrowheads="1"/>
            </p:cNvPicPr>
            <p:nvPr/>
          </p:nvPicPr>
          <p:blipFill rotWithShape="1">
            <a:blip r:embed="rId10" cstate="print">
              <a:extLst>
                <a:ext uri="{28A0092B-C50C-407E-A947-70E740481C1C}">
                  <a14:useLocalDpi xmlns:a14="http://schemas.microsoft.com/office/drawing/2010/main"/>
                </a:ext>
              </a:extLst>
            </a:blip>
            <a:srcRect t="1" b="31856"/>
            <a:stretch/>
          </p:blipFill>
          <p:spPr bwMode="auto">
            <a:xfrm>
              <a:off x="1800632" y="2530224"/>
              <a:ext cx="278547" cy="201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9" descr="A black background with a black square&#10;&#10;Description automatically generated with medium confidence">
              <a:extLst>
                <a:ext uri="{FF2B5EF4-FFF2-40B4-BE49-F238E27FC236}">
                  <a16:creationId xmlns:a16="http://schemas.microsoft.com/office/drawing/2014/main" id="{F938F7DC-B4C5-B745-2EF7-F32DEB0D213A}"/>
                </a:ext>
              </a:extLst>
            </p:cNvPr>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813068" y="821001"/>
              <a:ext cx="266111" cy="283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8" descr="A black background with a black square&#10;&#10;Description automatically generated with medium confidence">
              <a:extLst>
                <a:ext uri="{FF2B5EF4-FFF2-40B4-BE49-F238E27FC236}">
                  <a16:creationId xmlns:a16="http://schemas.microsoft.com/office/drawing/2014/main" id="{BF7EF5A8-6DEE-25A7-B7F7-4D54AFC0A976}"/>
                </a:ext>
              </a:extLst>
            </p:cNvPr>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1798164" y="1500919"/>
              <a:ext cx="284182" cy="3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9" descr="A black background with a black square&#10;&#10;Description automatically generated with medium confidence">
              <a:extLst>
                <a:ext uri="{FF2B5EF4-FFF2-40B4-BE49-F238E27FC236}">
                  <a16:creationId xmlns:a16="http://schemas.microsoft.com/office/drawing/2014/main" id="{99464260-BA35-79EB-2DEB-1AD5ADFC6750}"/>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1820454" y="2180343"/>
              <a:ext cx="258725" cy="27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3" descr="A black background with a black square&#10;&#10;Description automatically generated with medium confidence">
              <a:extLst>
                <a:ext uri="{FF2B5EF4-FFF2-40B4-BE49-F238E27FC236}">
                  <a16:creationId xmlns:a16="http://schemas.microsoft.com/office/drawing/2014/main" id="{1E14DBDD-2DAB-0A5C-6F30-1931D98C76AA}"/>
                </a:ext>
              </a:extLst>
            </p:cNvP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1806484" y="1825506"/>
              <a:ext cx="258930" cy="27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a:extLst>
              <a:ext uri="{FF2B5EF4-FFF2-40B4-BE49-F238E27FC236}">
                <a16:creationId xmlns:a16="http://schemas.microsoft.com/office/drawing/2014/main" id="{7039DAC9-23F9-D515-4ADD-464465DAC08C}"/>
              </a:ext>
            </a:extLst>
          </p:cNvPr>
          <p:cNvGrpSpPr/>
          <p:nvPr/>
        </p:nvGrpSpPr>
        <p:grpSpPr>
          <a:xfrm>
            <a:off x="1942024" y="882439"/>
            <a:ext cx="2780767" cy="3765275"/>
            <a:chOff x="1925065" y="808961"/>
            <a:chExt cx="2780767" cy="3765275"/>
          </a:xfrm>
        </p:grpSpPr>
        <p:sp>
          <p:nvSpPr>
            <p:cNvPr id="9" name="Shape 196">
              <a:extLst>
                <a:ext uri="{FF2B5EF4-FFF2-40B4-BE49-F238E27FC236}">
                  <a16:creationId xmlns:a16="http://schemas.microsoft.com/office/drawing/2014/main" id="{91EF588A-6935-9950-267B-322ABD28AD1C}"/>
                </a:ext>
              </a:extLst>
            </p:cNvPr>
            <p:cNvSpPr txBox="1"/>
            <p:nvPr/>
          </p:nvSpPr>
          <p:spPr>
            <a:xfrm>
              <a:off x="1928842" y="1112316"/>
              <a:ext cx="2320356" cy="296688"/>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Clear  dust and minimize build up. </a:t>
              </a:r>
              <a:r>
                <a:rPr lang="en-HK" sz="600" dirty="0">
                  <a:solidFill>
                    <a:schemeClr val="tx1"/>
                  </a:solidFill>
                  <a:effectLst/>
                  <a:latin typeface="Acer Foco Light" panose="020B0404050202020203" pitchFamily="34" charset="0"/>
                </a:rPr>
                <a:t>Automatically activate reverse rotation with power-on and every 6 hours of use.</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11" name="Shape 196">
              <a:extLst>
                <a:ext uri="{FF2B5EF4-FFF2-40B4-BE49-F238E27FC236}">
                  <a16:creationId xmlns:a16="http://schemas.microsoft.com/office/drawing/2014/main" id="{CC1F5A17-2F83-C5B0-6A25-3F74878AE74E}"/>
                </a:ext>
              </a:extLst>
            </p:cNvPr>
            <p:cNvSpPr txBox="1"/>
            <p:nvPr/>
          </p:nvSpPr>
          <p:spPr>
            <a:xfrm>
              <a:off x="1928842" y="2890540"/>
              <a:ext cx="2145133" cy="268769"/>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Coverage and connectivity. Faster speeds, lower latency.</a:t>
              </a:r>
            </a:p>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 </a:t>
              </a:r>
              <a:r>
                <a:rPr lang="en-US" altLang="zh-TW" sz="600" kern="0" dirty="0">
                  <a:solidFill>
                    <a:schemeClr val="tx1"/>
                  </a:solidFill>
                  <a:latin typeface="Acer Foco Light" panose="020B0404050202020203" pitchFamily="34" charset="0"/>
                  <a:ea typeface="Trebuchet MS"/>
                  <a:cs typeface="+mj-cs"/>
                  <a:sym typeface="Trebuchet MS"/>
                </a:rPr>
                <a:t>Long term viability.</a:t>
              </a:r>
            </a:p>
          </p:txBody>
        </p:sp>
        <p:sp>
          <p:nvSpPr>
            <p:cNvPr id="16" name="Shape 196">
              <a:extLst>
                <a:ext uri="{FF2B5EF4-FFF2-40B4-BE49-F238E27FC236}">
                  <a16:creationId xmlns:a16="http://schemas.microsoft.com/office/drawing/2014/main" id="{3EB16857-804E-AE49-374F-6749BF5D645B}"/>
                </a:ext>
              </a:extLst>
            </p:cNvPr>
            <p:cNvSpPr txBox="1"/>
            <p:nvPr/>
          </p:nvSpPr>
          <p:spPr>
            <a:xfrm>
              <a:off x="1936676" y="3312785"/>
              <a:ext cx="2145133" cy="268769"/>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Brilliant visuals, superior brightness, high contrast imagery, and reduced eye strain.</a:t>
              </a:r>
            </a:p>
          </p:txBody>
        </p:sp>
        <p:sp>
          <p:nvSpPr>
            <p:cNvPr id="19" name="Shape 196">
              <a:extLst>
                <a:ext uri="{FF2B5EF4-FFF2-40B4-BE49-F238E27FC236}">
                  <a16:creationId xmlns:a16="http://schemas.microsoft.com/office/drawing/2014/main" id="{152DD423-E9F7-5409-DD70-24D6758565D4}"/>
                </a:ext>
              </a:extLst>
            </p:cNvPr>
            <p:cNvSpPr txBox="1"/>
            <p:nvPr/>
          </p:nvSpPr>
          <p:spPr>
            <a:xfrm>
              <a:off x="1936676" y="3692576"/>
              <a:ext cx="2769156" cy="198526"/>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Acer Foco Light"/>
                  <a:sym typeface="Trebuchet MS"/>
                </a:rPr>
                <a:t>Higher-quality, distortion-free sound and deeper bass.</a:t>
              </a:r>
            </a:p>
          </p:txBody>
        </p:sp>
        <p:sp>
          <p:nvSpPr>
            <p:cNvPr id="29" name="Shape 196">
              <a:extLst>
                <a:ext uri="{FF2B5EF4-FFF2-40B4-BE49-F238E27FC236}">
                  <a16:creationId xmlns:a16="http://schemas.microsoft.com/office/drawing/2014/main" id="{A41F7161-BA04-71EE-85C0-0CAD62FA8892}"/>
                </a:ext>
              </a:extLst>
            </p:cNvPr>
            <p:cNvSpPr txBox="1">
              <a:spLocks noChangeArrowheads="1"/>
            </p:cNvSpPr>
            <p:nvPr/>
          </p:nvSpPr>
          <p:spPr bwMode="auto">
            <a:xfrm>
              <a:off x="1936676" y="4365697"/>
              <a:ext cx="1928526" cy="20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pPr eaLnBrk="1" hangingPunct="1">
                <a:buClr>
                  <a:srgbClr val="000000"/>
                </a:buClr>
              </a:pPr>
              <a:r>
                <a:rPr lang="en-US" altLang="zh-TW" sz="600" dirty="0">
                  <a:solidFill>
                    <a:schemeClr val="tx1"/>
                  </a:solidFill>
                  <a:latin typeface="Acer Foco Light" panose="020B0404050202020203" pitchFamily="34" charset="0"/>
                  <a:ea typeface="新細明體" panose="02020500000000000000" pitchFamily="18" charset="-120"/>
                  <a:cs typeface="Arial" panose="020B0604020202020204" pitchFamily="34" charset="0"/>
                  <a:sym typeface="Arial" panose="020B0604020202020204" pitchFamily="34" charset="0"/>
                </a:rPr>
                <a:t>Low-light or backlight, be captured in the best light.</a:t>
              </a:r>
              <a:endParaRPr lang="en-US" altLang="zh-TW" sz="600" dirty="0">
                <a:solidFill>
                  <a:schemeClr val="tx1"/>
                </a:solidFill>
                <a:latin typeface="Acer Foco Light" panose="020B0404050202020203" pitchFamily="34" charset="0"/>
                <a:ea typeface="新細明體" panose="02020500000000000000" pitchFamily="18" charset="-120"/>
                <a:cs typeface="Arial" panose="020B0604020202020204" pitchFamily="34" charset="0"/>
              </a:endParaRPr>
            </a:p>
          </p:txBody>
        </p:sp>
        <p:sp>
          <p:nvSpPr>
            <p:cNvPr id="15" name="Shape 196">
              <a:extLst>
                <a:ext uri="{FF2B5EF4-FFF2-40B4-BE49-F238E27FC236}">
                  <a16:creationId xmlns:a16="http://schemas.microsoft.com/office/drawing/2014/main" id="{4940CA49-5E58-E9A8-C67C-F210BC7FDD2D}"/>
                </a:ext>
              </a:extLst>
            </p:cNvPr>
            <p:cNvSpPr txBox="1"/>
            <p:nvPr/>
          </p:nvSpPr>
          <p:spPr>
            <a:xfrm>
              <a:off x="1925065" y="3985895"/>
              <a:ext cx="2224493" cy="266155"/>
            </a:xfrm>
            <a:prstGeom prst="rect">
              <a:avLst/>
            </a:prstGeom>
            <a:noFill/>
            <a:ln>
              <a:noFill/>
            </a:ln>
          </p:spPr>
          <p:txBody>
            <a:bodyPr spcFirstLastPara="1" lIns="91425" tIns="91425" rIns="91425" bIns="91425"/>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Acer Foco Light"/>
                  <a:sym typeface="Trebuchet MS"/>
                </a:rPr>
                <a:t>High-speed connections, data transfer</a:t>
              </a:r>
              <a:r>
                <a:rPr lang="en-US" sz="600" dirty="0">
                  <a:solidFill>
                    <a:schemeClr val="tx1"/>
                  </a:solidFill>
                  <a:latin typeface="Acer Foco Light" panose="020B0404050202020203" pitchFamily="34" charset="0"/>
                  <a:ea typeface="Trebuchet MS"/>
                  <a:cs typeface="Acer Foco Light"/>
                  <a:sym typeface="Trebuchet MS"/>
                </a:rPr>
                <a:t> and </a:t>
              </a:r>
              <a:r>
                <a:rPr lang="en-US" sz="600" kern="0" dirty="0">
                  <a:solidFill>
                    <a:schemeClr val="tx1"/>
                  </a:solidFill>
                  <a:latin typeface="Acer Foco Light" panose="020B0404050202020203" pitchFamily="34" charset="0"/>
                  <a:ea typeface="Trebuchet MS"/>
                  <a:cs typeface="Acer Foco Light"/>
                  <a:sym typeface="Trebuchet MS"/>
                </a:rPr>
                <a:t>video output.</a:t>
              </a:r>
            </a:p>
          </p:txBody>
        </p:sp>
        <p:sp>
          <p:nvSpPr>
            <p:cNvPr id="53" name="Shape 196">
              <a:extLst>
                <a:ext uri="{FF2B5EF4-FFF2-40B4-BE49-F238E27FC236}">
                  <a16:creationId xmlns:a16="http://schemas.microsoft.com/office/drawing/2014/main" id="{A144E6A6-0A3A-48FC-C2D5-4D936C137E5E}"/>
                </a:ext>
              </a:extLst>
            </p:cNvPr>
            <p:cNvSpPr txBox="1"/>
            <p:nvPr/>
          </p:nvSpPr>
          <p:spPr>
            <a:xfrm>
              <a:off x="1928576" y="2469117"/>
              <a:ext cx="1283644" cy="250928"/>
            </a:xfrm>
            <a:prstGeom prst="rect">
              <a:avLst/>
            </a:prstGeom>
            <a:noFill/>
            <a:ln>
              <a:noFill/>
            </a:ln>
          </p:spPr>
          <p:txBody>
            <a:bodyPr spcFirstLastPara="1" lIns="91425" tIns="91425" rIns="91425" bIns="91425"/>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Acer Foco Light"/>
                  <a:sym typeface="Trebuchet MS"/>
                </a:rPr>
                <a:t>High-speed power delivery.</a:t>
              </a:r>
            </a:p>
          </p:txBody>
        </p:sp>
        <p:sp>
          <p:nvSpPr>
            <p:cNvPr id="55" name="Shape 196">
              <a:extLst>
                <a:ext uri="{FF2B5EF4-FFF2-40B4-BE49-F238E27FC236}">
                  <a16:creationId xmlns:a16="http://schemas.microsoft.com/office/drawing/2014/main" id="{25CA9693-83FE-087D-78F7-DAFEABC198EB}"/>
                </a:ext>
              </a:extLst>
            </p:cNvPr>
            <p:cNvSpPr txBox="1"/>
            <p:nvPr/>
          </p:nvSpPr>
          <p:spPr>
            <a:xfrm>
              <a:off x="1941318" y="808961"/>
              <a:ext cx="1977819" cy="249685"/>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Acer Foco Light"/>
                  <a:sym typeface="Trebuchet MS"/>
                </a:rPr>
                <a:t>High comfort, precise control. Draw, sketch, take notes, and capture ideas.</a:t>
              </a:r>
            </a:p>
          </p:txBody>
        </p:sp>
        <p:sp>
          <p:nvSpPr>
            <p:cNvPr id="58" name="Shape 196">
              <a:extLst>
                <a:ext uri="{FF2B5EF4-FFF2-40B4-BE49-F238E27FC236}">
                  <a16:creationId xmlns:a16="http://schemas.microsoft.com/office/drawing/2014/main" id="{35B7B1EA-9E4D-2DB0-4DCA-96687D96CD3E}"/>
                </a:ext>
              </a:extLst>
            </p:cNvPr>
            <p:cNvSpPr txBox="1"/>
            <p:nvPr/>
          </p:nvSpPr>
          <p:spPr>
            <a:xfrm>
              <a:off x="1936676" y="1461736"/>
              <a:ext cx="2079717" cy="252923"/>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Blur background and automatic focus makes every call easier and distraction-free.</a:t>
              </a:r>
              <a:endParaRPr lang="en-US" altLang="zh-TW" sz="600" kern="0" dirty="0">
                <a:solidFill>
                  <a:schemeClr val="tx1"/>
                </a:solidFill>
                <a:latin typeface="Acer Foco Light" panose="020B0404050202020203" pitchFamily="34" charset="0"/>
                <a:ea typeface="Trebuchet MS"/>
                <a:cs typeface="+mj-cs"/>
                <a:sym typeface="Trebuchet MS"/>
              </a:endParaRPr>
            </a:p>
          </p:txBody>
        </p:sp>
        <p:sp>
          <p:nvSpPr>
            <p:cNvPr id="60" name="Shape 196">
              <a:extLst>
                <a:ext uri="{FF2B5EF4-FFF2-40B4-BE49-F238E27FC236}">
                  <a16:creationId xmlns:a16="http://schemas.microsoft.com/office/drawing/2014/main" id="{D18940F7-AEBF-1C0B-8FB5-389FCAB06556}"/>
                </a:ext>
              </a:extLst>
            </p:cNvPr>
            <p:cNvSpPr txBox="1"/>
            <p:nvPr/>
          </p:nvSpPr>
          <p:spPr>
            <a:xfrm>
              <a:off x="1933823" y="2198024"/>
              <a:ext cx="1660727" cy="156732"/>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HK" sz="600" kern="0" dirty="0">
                  <a:solidFill>
                    <a:schemeClr val="tx1"/>
                  </a:solidFill>
                  <a:latin typeface="Acer Foco Light" panose="020B0404050202020203" pitchFamily="34" charset="0"/>
                  <a:sym typeface="Acer Foco"/>
                </a:rPr>
                <a:t>Better video image quality in dim light.</a:t>
              </a:r>
              <a:endParaRPr lang="en-US" sz="600" kern="0" dirty="0">
                <a:solidFill>
                  <a:schemeClr val="tx1"/>
                </a:solidFill>
                <a:latin typeface="Acer Foco Light" panose="020B0404050202020203" pitchFamily="34" charset="0"/>
                <a:ea typeface="Trebuchet MS"/>
                <a:cs typeface="+mj-cs"/>
                <a:sym typeface="Trebuchet MS"/>
              </a:endParaRPr>
            </a:p>
          </p:txBody>
        </p:sp>
        <p:sp>
          <p:nvSpPr>
            <p:cNvPr id="62" name="Shape 196">
              <a:extLst>
                <a:ext uri="{FF2B5EF4-FFF2-40B4-BE49-F238E27FC236}">
                  <a16:creationId xmlns:a16="http://schemas.microsoft.com/office/drawing/2014/main" id="{7720896F-0286-C251-4F3D-D9C81D54A997}"/>
                </a:ext>
              </a:extLst>
            </p:cNvPr>
            <p:cNvSpPr txBox="1"/>
            <p:nvPr/>
          </p:nvSpPr>
          <p:spPr>
            <a:xfrm>
              <a:off x="1936676" y="1828747"/>
              <a:ext cx="1511087" cy="214135"/>
            </a:xfrm>
            <a:prstGeom prst="rect">
              <a:avLst/>
            </a:prstGeom>
            <a:noFill/>
            <a:ln>
              <a:noFill/>
            </a:ln>
          </p:spPr>
          <p:txBody>
            <a:bodyPr spcFirstLastPara="1" lIns="91425" tIns="91425" rIns="91425" bIns="91425" anchor="ctr"/>
            <a:lstStyle/>
            <a:p>
              <a:pPr eaLnBrk="1" fontAlgn="auto">
                <a:spcBef>
                  <a:spcPts val="0"/>
                </a:spcBef>
                <a:spcAft>
                  <a:spcPts val="0"/>
                </a:spcAft>
                <a:defRPr/>
              </a:pPr>
              <a:r>
                <a:rPr lang="en-US" sz="600" kern="0" dirty="0">
                  <a:solidFill>
                    <a:schemeClr val="tx1"/>
                  </a:solidFill>
                  <a:latin typeface="Acer Foco Light" panose="020B0404050202020203" pitchFamily="34" charset="0"/>
                  <a:ea typeface="Trebuchet MS"/>
                  <a:cs typeface="+mj-cs"/>
                  <a:sym typeface="Trebuchet MS"/>
                </a:rPr>
                <a:t>Reduce background noise so you can speak and listen clearly.</a:t>
              </a:r>
              <a:endParaRPr lang="en-US" altLang="zh-TW" sz="600" kern="0" dirty="0">
                <a:solidFill>
                  <a:schemeClr val="tx1"/>
                </a:solidFill>
                <a:latin typeface="Acer Foco Light" panose="020B0404050202020203" pitchFamily="34" charset="0"/>
                <a:ea typeface="Trebuchet MS"/>
                <a:cs typeface="+mj-cs"/>
                <a:sym typeface="Trebuchet MS"/>
              </a:endParaRPr>
            </a:p>
          </p:txBody>
        </p:sp>
      </p:grpSp>
      <p:grpSp>
        <p:nvGrpSpPr>
          <p:cNvPr id="77" name="Group 76">
            <a:extLst>
              <a:ext uri="{FF2B5EF4-FFF2-40B4-BE49-F238E27FC236}">
                <a16:creationId xmlns:a16="http://schemas.microsoft.com/office/drawing/2014/main" id="{4B1521DC-9FED-455E-A450-098FA84C2D9F}"/>
              </a:ext>
            </a:extLst>
          </p:cNvPr>
          <p:cNvGrpSpPr>
            <a:grpSpLocks/>
          </p:cNvGrpSpPr>
          <p:nvPr/>
        </p:nvGrpSpPr>
        <p:grpSpPr>
          <a:xfrm>
            <a:off x="194196" y="1174108"/>
            <a:ext cx="3865414" cy="3200005"/>
            <a:chOff x="280849" y="1103486"/>
            <a:chExt cx="8756825" cy="3200005"/>
          </a:xfrm>
        </p:grpSpPr>
        <p:cxnSp>
          <p:nvCxnSpPr>
            <p:cNvPr id="7" name="Straight Connector 6">
              <a:extLst>
                <a:ext uri="{FF2B5EF4-FFF2-40B4-BE49-F238E27FC236}">
                  <a16:creationId xmlns:a16="http://schemas.microsoft.com/office/drawing/2014/main" id="{35DDDF91-6819-B7D8-9C1C-96990FACFA4C}"/>
                </a:ext>
              </a:extLst>
            </p:cNvPr>
            <p:cNvCxnSpPr>
              <a:cxnSpLocks/>
            </p:cNvCxnSpPr>
            <p:nvPr/>
          </p:nvCxnSpPr>
          <p:spPr>
            <a:xfrm>
              <a:off x="280849" y="1103486"/>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25" name="Straight Connector 24">
              <a:extLst>
                <a:ext uri="{FF2B5EF4-FFF2-40B4-BE49-F238E27FC236}">
                  <a16:creationId xmlns:a16="http://schemas.microsoft.com/office/drawing/2014/main" id="{51ADF4D8-35F6-A4A5-CFD6-817AAB41B88D}"/>
                </a:ext>
              </a:extLst>
            </p:cNvPr>
            <p:cNvCxnSpPr>
              <a:cxnSpLocks/>
            </p:cNvCxnSpPr>
            <p:nvPr/>
          </p:nvCxnSpPr>
          <p:spPr>
            <a:xfrm>
              <a:off x="280849" y="1434251"/>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26" name="Straight Connector 25">
              <a:extLst>
                <a:ext uri="{FF2B5EF4-FFF2-40B4-BE49-F238E27FC236}">
                  <a16:creationId xmlns:a16="http://schemas.microsoft.com/office/drawing/2014/main" id="{B9FD88E5-9C43-C4CA-DA0E-81789BCC7B62}"/>
                </a:ext>
              </a:extLst>
            </p:cNvPr>
            <p:cNvCxnSpPr>
              <a:cxnSpLocks/>
            </p:cNvCxnSpPr>
            <p:nvPr/>
          </p:nvCxnSpPr>
          <p:spPr>
            <a:xfrm>
              <a:off x="280849" y="1754607"/>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27" name="Straight Connector 26">
              <a:extLst>
                <a:ext uri="{FF2B5EF4-FFF2-40B4-BE49-F238E27FC236}">
                  <a16:creationId xmlns:a16="http://schemas.microsoft.com/office/drawing/2014/main" id="{5EC329EE-F180-B747-8840-2978CD8B8008}"/>
                </a:ext>
              </a:extLst>
            </p:cNvPr>
            <p:cNvCxnSpPr>
              <a:cxnSpLocks/>
            </p:cNvCxnSpPr>
            <p:nvPr/>
          </p:nvCxnSpPr>
          <p:spPr>
            <a:xfrm>
              <a:off x="280849" y="2128018"/>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30" name="Straight Connector 29">
              <a:extLst>
                <a:ext uri="{FF2B5EF4-FFF2-40B4-BE49-F238E27FC236}">
                  <a16:creationId xmlns:a16="http://schemas.microsoft.com/office/drawing/2014/main" id="{AB8F24B6-2710-2EAF-A717-92BD14AC553B}"/>
                </a:ext>
              </a:extLst>
            </p:cNvPr>
            <p:cNvCxnSpPr>
              <a:cxnSpLocks/>
            </p:cNvCxnSpPr>
            <p:nvPr/>
          </p:nvCxnSpPr>
          <p:spPr>
            <a:xfrm>
              <a:off x="280849" y="2444896"/>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31" name="Straight Connector 30">
              <a:extLst>
                <a:ext uri="{FF2B5EF4-FFF2-40B4-BE49-F238E27FC236}">
                  <a16:creationId xmlns:a16="http://schemas.microsoft.com/office/drawing/2014/main" id="{9CDB5DA2-6577-86C6-4EC3-E2A20372EDA9}"/>
                </a:ext>
              </a:extLst>
            </p:cNvPr>
            <p:cNvCxnSpPr>
              <a:cxnSpLocks/>
            </p:cNvCxnSpPr>
            <p:nvPr/>
          </p:nvCxnSpPr>
          <p:spPr>
            <a:xfrm>
              <a:off x="280849" y="2785599"/>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40" name="Straight Connector 39">
              <a:extLst>
                <a:ext uri="{FF2B5EF4-FFF2-40B4-BE49-F238E27FC236}">
                  <a16:creationId xmlns:a16="http://schemas.microsoft.com/office/drawing/2014/main" id="{D4F4EE1D-61B4-1A46-E910-64833A6012BB}"/>
                </a:ext>
              </a:extLst>
            </p:cNvPr>
            <p:cNvCxnSpPr>
              <a:cxnSpLocks/>
            </p:cNvCxnSpPr>
            <p:nvPr/>
          </p:nvCxnSpPr>
          <p:spPr>
            <a:xfrm>
              <a:off x="280849" y="3283758"/>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41" name="Straight Connector 40">
              <a:extLst>
                <a:ext uri="{FF2B5EF4-FFF2-40B4-BE49-F238E27FC236}">
                  <a16:creationId xmlns:a16="http://schemas.microsoft.com/office/drawing/2014/main" id="{68A0C0D4-B54C-8F2A-B2A6-59E645160E8C}"/>
                </a:ext>
              </a:extLst>
            </p:cNvPr>
            <p:cNvCxnSpPr>
              <a:cxnSpLocks/>
            </p:cNvCxnSpPr>
            <p:nvPr/>
          </p:nvCxnSpPr>
          <p:spPr>
            <a:xfrm>
              <a:off x="280849" y="3631691"/>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42" name="Straight Connector 41">
              <a:extLst>
                <a:ext uri="{FF2B5EF4-FFF2-40B4-BE49-F238E27FC236}">
                  <a16:creationId xmlns:a16="http://schemas.microsoft.com/office/drawing/2014/main" id="{6489235A-E790-0A6E-2228-3974FDA673D9}"/>
                </a:ext>
              </a:extLst>
            </p:cNvPr>
            <p:cNvCxnSpPr>
              <a:cxnSpLocks/>
            </p:cNvCxnSpPr>
            <p:nvPr/>
          </p:nvCxnSpPr>
          <p:spPr>
            <a:xfrm>
              <a:off x="280849" y="3961403"/>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43" name="Straight Connector 42">
              <a:extLst>
                <a:ext uri="{FF2B5EF4-FFF2-40B4-BE49-F238E27FC236}">
                  <a16:creationId xmlns:a16="http://schemas.microsoft.com/office/drawing/2014/main" id="{D42D6338-A2FF-9057-5C40-7C491443C614}"/>
                </a:ext>
              </a:extLst>
            </p:cNvPr>
            <p:cNvCxnSpPr>
              <a:cxnSpLocks/>
            </p:cNvCxnSpPr>
            <p:nvPr/>
          </p:nvCxnSpPr>
          <p:spPr>
            <a:xfrm>
              <a:off x="280849" y="4303491"/>
              <a:ext cx="8756825" cy="0"/>
            </a:xfrm>
            <a:prstGeom prst="line">
              <a:avLst/>
            </a:prstGeom>
            <a:noFill/>
            <a:ln w="9525" cap="flat">
              <a:solidFill>
                <a:schemeClr val="accent1"/>
              </a:solidFill>
              <a:prstDash val="solid"/>
              <a:round/>
            </a:ln>
            <a:effectLst/>
            <a:sp3d/>
          </p:spPr>
          <p:style>
            <a:lnRef idx="0">
              <a:scrgbClr r="0" g="0" b="0"/>
            </a:lnRef>
            <a:fillRef idx="0">
              <a:scrgbClr r="0" g="0" b="0"/>
            </a:fillRef>
            <a:effectRef idx="0">
              <a:scrgbClr r="0" g="0" b="0"/>
            </a:effectRef>
            <a:fontRef idx="none"/>
          </p:style>
        </p:cxnSp>
      </p:grpSp>
      <p:grpSp>
        <p:nvGrpSpPr>
          <p:cNvPr id="23" name="Group 22">
            <a:extLst>
              <a:ext uri="{FF2B5EF4-FFF2-40B4-BE49-F238E27FC236}">
                <a16:creationId xmlns:a16="http://schemas.microsoft.com/office/drawing/2014/main" id="{ACAB6BE4-1210-FF86-E74B-650B9FDB800D}"/>
              </a:ext>
            </a:extLst>
          </p:cNvPr>
          <p:cNvGrpSpPr/>
          <p:nvPr/>
        </p:nvGrpSpPr>
        <p:grpSpPr>
          <a:xfrm>
            <a:off x="5458182" y="869865"/>
            <a:ext cx="860751" cy="3447790"/>
            <a:chOff x="5823266" y="975640"/>
            <a:chExt cx="860751" cy="3447790"/>
          </a:xfrm>
        </p:grpSpPr>
        <p:pic>
          <p:nvPicPr>
            <p:cNvPr id="32" name="Picture 12" descr="A black background with a black square&#10;&#10;Description automatically generated with medium confidence">
              <a:extLst>
                <a:ext uri="{FF2B5EF4-FFF2-40B4-BE49-F238E27FC236}">
                  <a16:creationId xmlns:a16="http://schemas.microsoft.com/office/drawing/2014/main" id="{4AAD82CF-CB60-CA95-B6F0-53DB132C855F}"/>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b="35349"/>
            <a:stretch>
              <a:fillRect/>
            </a:stretch>
          </p:blipFill>
          <p:spPr bwMode="auto">
            <a:xfrm>
              <a:off x="6054125" y="1954516"/>
              <a:ext cx="381255" cy="25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12">
              <a:extLst>
                <a:ext uri="{FF2B5EF4-FFF2-40B4-BE49-F238E27FC236}">
                  <a16:creationId xmlns:a16="http://schemas.microsoft.com/office/drawing/2014/main" id="{8040E238-192F-54C4-7614-D2BCE078BAD9}"/>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155427" y="975640"/>
              <a:ext cx="186705" cy="210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10" descr="Microsoft Endpoint Manager - der ultimative Guide">
              <a:extLst>
                <a:ext uri="{FF2B5EF4-FFF2-40B4-BE49-F238E27FC236}">
                  <a16:creationId xmlns:a16="http://schemas.microsoft.com/office/drawing/2014/main" id="{BD619A5F-08A6-F08D-4C2D-12D1A428E8AC}"/>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5952527" y="2772533"/>
              <a:ext cx="635073" cy="194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13" descr="A black background with a black square&#10;&#10;Description automatically generated with medium confidence">
              <a:extLst>
                <a:ext uri="{FF2B5EF4-FFF2-40B4-BE49-F238E27FC236}">
                  <a16:creationId xmlns:a16="http://schemas.microsoft.com/office/drawing/2014/main" id="{E19943A3-4FF6-6977-215D-3650BFCB6E6F}"/>
                </a:ext>
              </a:extLst>
            </p:cNvPr>
            <p:cNvPicPr>
              <a:picLocks noChangeAspect="1" noChangeArrowheads="1"/>
            </p:cNvPicPr>
            <p:nvPr/>
          </p:nvPicPr>
          <p:blipFill>
            <a:blip r:embed="rId18" cstate="print">
              <a:extLst>
                <a:ext uri="{28A0092B-C50C-407E-A947-70E740481C1C}">
                  <a14:useLocalDpi xmlns:a14="http://schemas.microsoft.com/office/drawing/2010/main"/>
                </a:ext>
              </a:extLst>
            </a:blip>
            <a:srcRect/>
            <a:stretch>
              <a:fillRect/>
            </a:stretch>
          </p:blipFill>
          <p:spPr bwMode="auto">
            <a:xfrm>
              <a:off x="6069008" y="3127896"/>
              <a:ext cx="319666" cy="34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2" descr="What's Windows Autopilot? - Coolblue - anything for a smile">
              <a:extLst>
                <a:ext uri="{FF2B5EF4-FFF2-40B4-BE49-F238E27FC236}">
                  <a16:creationId xmlns:a16="http://schemas.microsoft.com/office/drawing/2014/main" id="{5690ED3F-C22A-6A37-0342-98855092ADD2}"/>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l="12259" t="18063" r="8772" b="19466"/>
            <a:stretch>
              <a:fillRect/>
            </a:stretch>
          </p:blipFill>
          <p:spPr bwMode="auto">
            <a:xfrm>
              <a:off x="5968855" y="3580027"/>
              <a:ext cx="538592" cy="23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12">
              <a:extLst>
                <a:ext uri="{FF2B5EF4-FFF2-40B4-BE49-F238E27FC236}">
                  <a16:creationId xmlns:a16="http://schemas.microsoft.com/office/drawing/2014/main" id="{6C2B6EA3-146F-1016-E738-B7C1C51AE175}"/>
                </a:ext>
              </a:extLst>
            </p:cNvPr>
            <p:cNvPicPr>
              <a:picLocks noChangeAspect="1" noChangeArrowheads="1"/>
            </p:cNvPicPr>
            <p:nvPr/>
          </p:nvPicPr>
          <p:blipFill>
            <a:blip r:embed="rId20" cstate="print">
              <a:extLst>
                <a:ext uri="{28A0092B-C50C-407E-A947-70E740481C1C}">
                  <a14:useLocalDpi xmlns:a14="http://schemas.microsoft.com/office/drawing/2010/main"/>
                </a:ext>
              </a:extLst>
            </a:blip>
            <a:srcRect/>
            <a:stretch>
              <a:fillRect/>
            </a:stretch>
          </p:blipFill>
          <p:spPr bwMode="auto">
            <a:xfrm>
              <a:off x="6087794" y="1312694"/>
              <a:ext cx="300715" cy="233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11" descr="A black background with a black square&#10;&#10;Description automatically generated with medium confidence">
              <a:extLst>
                <a:ext uri="{FF2B5EF4-FFF2-40B4-BE49-F238E27FC236}">
                  <a16:creationId xmlns:a16="http://schemas.microsoft.com/office/drawing/2014/main" id="{1ABE121E-9EFB-7636-23EE-A3A263E5ECA5}"/>
                </a:ext>
              </a:extLst>
            </p:cNvPr>
            <p:cNvPicPr>
              <a:picLocks noChangeAspect="1" noChangeArrowheads="1"/>
            </p:cNvPicPr>
            <p:nvPr/>
          </p:nvPicPr>
          <p:blipFill>
            <a:blip r:embed="rId21" cstate="print">
              <a:extLst>
                <a:ext uri="{28A0092B-C50C-407E-A947-70E740481C1C}">
                  <a14:useLocalDpi xmlns:a14="http://schemas.microsoft.com/office/drawing/2010/main"/>
                </a:ext>
              </a:extLst>
            </a:blip>
            <a:srcRect/>
            <a:stretch>
              <a:fillRect/>
            </a:stretch>
          </p:blipFill>
          <p:spPr bwMode="auto">
            <a:xfrm>
              <a:off x="6103262" y="1636715"/>
              <a:ext cx="285247" cy="30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20">
              <a:extLst>
                <a:ext uri="{FF2B5EF4-FFF2-40B4-BE49-F238E27FC236}">
                  <a16:creationId xmlns:a16="http://schemas.microsoft.com/office/drawing/2014/main" id="{CF0940A0-7816-F126-BCC6-A018AFE4A9EA}"/>
                </a:ext>
              </a:extLst>
            </p:cNvPr>
            <p:cNvGrpSpPr/>
            <p:nvPr/>
          </p:nvGrpSpPr>
          <p:grpSpPr>
            <a:xfrm>
              <a:off x="5823266" y="4093312"/>
              <a:ext cx="860751" cy="330118"/>
              <a:chOff x="6216902" y="4020471"/>
              <a:chExt cx="860751" cy="330118"/>
            </a:xfrm>
          </p:grpSpPr>
          <p:pic>
            <p:nvPicPr>
              <p:cNvPr id="69" name="Picture 10" descr="The Microsoft Secured-core PC Initiative Explained!">
                <a:extLst>
                  <a:ext uri="{FF2B5EF4-FFF2-40B4-BE49-F238E27FC236}">
                    <a16:creationId xmlns:a16="http://schemas.microsoft.com/office/drawing/2014/main" id="{A70C52E9-46D5-2FDF-454C-C8418997A3C5}"/>
                  </a:ext>
                </a:extLst>
              </p:cNvPr>
              <p:cNvPicPr>
                <a:picLocks noChangeAspect="1" noChangeArrowheads="1"/>
              </p:cNvPicPr>
              <p:nvPr/>
            </p:nvPicPr>
            <p:blipFill>
              <a:blip r:embed="rId22">
                <a:extLst>
                  <a:ext uri="{28A0092B-C50C-407E-A947-70E740481C1C}">
                    <a14:useLocalDpi xmlns:a14="http://schemas.microsoft.com/office/drawing/2010/main"/>
                  </a:ext>
                </a:extLst>
              </a:blip>
              <a:srcRect l="11740" r="11198"/>
              <a:stretch>
                <a:fillRect/>
              </a:stretch>
            </p:blipFill>
            <p:spPr bwMode="auto">
              <a:xfrm>
                <a:off x="6459642" y="4020471"/>
                <a:ext cx="316439" cy="20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extBox 70">
                <a:extLst>
                  <a:ext uri="{FF2B5EF4-FFF2-40B4-BE49-F238E27FC236}">
                    <a16:creationId xmlns:a16="http://schemas.microsoft.com/office/drawing/2014/main" id="{4452C2B8-38D4-AAB2-4E97-DF05F530366F}"/>
                  </a:ext>
                </a:extLst>
              </p:cNvPr>
              <p:cNvSpPr txBox="1">
                <a:spLocks/>
              </p:cNvSpPr>
              <p:nvPr/>
            </p:nvSpPr>
            <p:spPr bwMode="auto">
              <a:xfrm>
                <a:off x="6216902" y="4196703"/>
                <a:ext cx="860751" cy="1538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square" lIns="45719" tIns="45719" rIns="45719" bIns="45719" spcCol="38100">
                <a:spAutoFit/>
              </a:bodyPr>
              <a:lstStyle/>
              <a:p>
                <a:pPr algn="ctr" eaLnBrk="1" fontAlgn="auto">
                  <a:spcBef>
                    <a:spcPts val="0"/>
                  </a:spcBef>
                  <a:spcAft>
                    <a:spcPts val="0"/>
                  </a:spcAft>
                  <a:defRPr/>
                </a:pPr>
                <a:r>
                  <a:rPr lang="en-US" sz="400" b="1" kern="0" dirty="0">
                    <a:latin typeface="Acer Foco"/>
                    <a:ea typeface="Acer Foco"/>
                    <a:cs typeface="Acer Foco"/>
                    <a:sym typeface="Acer Foco"/>
                  </a:rPr>
                  <a:t>Windows Secured-core PC Certified</a:t>
                </a:r>
              </a:p>
            </p:txBody>
          </p:sp>
        </p:grpSp>
        <p:pic>
          <p:nvPicPr>
            <p:cNvPr id="75" name="Picture 74" descr="A blue and grey logo&#10;&#10;Description automatically generated">
              <a:extLst>
                <a:ext uri="{FF2B5EF4-FFF2-40B4-BE49-F238E27FC236}">
                  <a16:creationId xmlns:a16="http://schemas.microsoft.com/office/drawing/2014/main" id="{FAC9784A-E404-7421-8C15-79E4A9D6AC9A}"/>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171545" y="2326363"/>
              <a:ext cx="165265" cy="244592"/>
            </a:xfrm>
            <a:prstGeom prst="rect">
              <a:avLst/>
            </a:prstGeom>
          </p:spPr>
        </p:pic>
      </p:grpSp>
    </p:spTree>
    <p:extLst>
      <p:ext uri="{BB962C8B-B14F-4D97-AF65-F5344CB8AC3E}">
        <p14:creationId xmlns:p14="http://schemas.microsoft.com/office/powerpoint/2010/main" val="348066891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2">
            <a:extLst>
              <a:ext uri="{FF2B5EF4-FFF2-40B4-BE49-F238E27FC236}">
                <a16:creationId xmlns:a16="http://schemas.microsoft.com/office/drawing/2014/main" id="{1F1BFD4E-EB37-E86D-D957-9B3D7E419431}"/>
              </a:ext>
            </a:extLst>
          </p:cNvPr>
          <p:cNvSpPr>
            <a:spLocks noGrp="1"/>
          </p:cNvSpPr>
          <p:nvPr>
            <p:ph type="sldNum" sz="quarter" idx="10"/>
          </p:nvPr>
        </p:nvSpPr>
        <p:spPr bwMode="auto">
          <a:xfrm>
            <a:off x="8839200" y="4799013"/>
            <a:ext cx="127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none" lIns="0" tIns="0" rIns="0" bIns="0" numCol="1" anchor="b" anchorCtr="0" compatLnSpc="1">
            <a:prstTxWarp prst="textNoShape">
              <a:avLst/>
            </a:prstTxWarp>
            <a:spAutoFit/>
          </a:bodyPr>
          <a:lstStyle>
            <a:defPPr>
              <a:defRPr lang="en-US"/>
            </a:defPPr>
            <a:lvl1pPr algn="r" rtl="0" eaLnBrk="1" fontAlgn="base" hangingPunct="0">
              <a:spcBef>
                <a:spcPct val="0"/>
              </a:spcBef>
              <a:spcAft>
                <a:spcPct val="0"/>
              </a:spcAft>
              <a:defRPr sz="600" kern="1200">
                <a:solidFill>
                  <a:srgbClr val="5A5A5C"/>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4572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9144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3716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18288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2860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7432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2004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6576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fld id="{709F553E-1608-574B-89C0-EFCE78290177}" type="slidenum">
              <a:rPr lang="en-US" altLang="en-US" smtClean="0"/>
              <a:pPr/>
              <a:t>35</a:t>
            </a:fld>
            <a:endParaRPr lang="en-HK" altLang="en-US">
              <a:solidFill>
                <a:srgbClr val="5A5A5C"/>
              </a:solidFill>
            </a:endParaRPr>
          </a:p>
        </p:txBody>
      </p:sp>
      <p:sp>
        <p:nvSpPr>
          <p:cNvPr id="15" name="Rectangle: Rounded Corners 42">
            <a:extLst>
              <a:ext uri="{FF2B5EF4-FFF2-40B4-BE49-F238E27FC236}">
                <a16:creationId xmlns:a16="http://schemas.microsoft.com/office/drawing/2014/main" id="{2E86B5F0-F0D9-6217-4C31-7E2EE338CEB1}"/>
              </a:ext>
            </a:extLst>
          </p:cNvPr>
          <p:cNvSpPr/>
          <p:nvPr/>
        </p:nvSpPr>
        <p:spPr>
          <a:xfrm>
            <a:off x="4033324" y="3760223"/>
            <a:ext cx="987616" cy="241554"/>
          </a:xfrm>
          <a:prstGeom prst="roundRect">
            <a:avLst/>
          </a:prstGeom>
          <a:solidFill>
            <a:srgbClr val="53762C"/>
          </a:solidFill>
          <a:ln w="25400" cap="flat">
            <a:solidFill>
              <a:srgbClr val="53762C"/>
            </a:solid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lstStyle/>
          <a:p>
            <a:pPr algn="ctr" eaLnBrk="1" fontAlgn="auto">
              <a:spcBef>
                <a:spcPts val="0"/>
              </a:spcBef>
              <a:spcAft>
                <a:spcPts val="0"/>
              </a:spcAft>
              <a:defRPr/>
            </a:pPr>
            <a:r>
              <a:rPr lang="en-US" altLang="zh-TW" sz="1200" kern="0" dirty="0">
                <a:solidFill>
                  <a:schemeClr val="bg1"/>
                </a:solidFill>
                <a:latin typeface="Acer Foco"/>
                <a:ea typeface="Acer Foco"/>
                <a:cs typeface="Acer Foco"/>
                <a:sym typeface="Acer Foco"/>
              </a:rPr>
              <a:t>Productivity</a:t>
            </a:r>
            <a:endParaRPr lang="zh-TW" altLang="en-US" sz="1200" kern="0" dirty="0">
              <a:solidFill>
                <a:schemeClr val="bg1"/>
              </a:solidFill>
              <a:latin typeface="Acer Foco"/>
              <a:ea typeface="Acer Foco"/>
              <a:cs typeface="Acer Foco"/>
              <a:sym typeface="Acer Foco"/>
            </a:endParaRPr>
          </a:p>
        </p:txBody>
      </p:sp>
      <p:sp>
        <p:nvSpPr>
          <p:cNvPr id="16" name="Rectangle: Rounded Corners 43">
            <a:extLst>
              <a:ext uri="{FF2B5EF4-FFF2-40B4-BE49-F238E27FC236}">
                <a16:creationId xmlns:a16="http://schemas.microsoft.com/office/drawing/2014/main" id="{92DB0777-BEBD-1248-6311-EF6997947835}"/>
              </a:ext>
            </a:extLst>
          </p:cNvPr>
          <p:cNvSpPr/>
          <p:nvPr/>
        </p:nvSpPr>
        <p:spPr>
          <a:xfrm>
            <a:off x="4040352" y="4328143"/>
            <a:ext cx="975880" cy="241554"/>
          </a:xfrm>
          <a:prstGeom prst="roundRect">
            <a:avLst/>
          </a:prstGeom>
          <a:solidFill>
            <a:srgbClr val="53762C"/>
          </a:solidFill>
          <a:ln w="25400" cap="flat">
            <a:solidFill>
              <a:srgbClr val="53762C"/>
            </a:solid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lstStyle/>
          <a:p>
            <a:pPr algn="ctr" eaLnBrk="1" fontAlgn="auto">
              <a:spcBef>
                <a:spcPts val="0"/>
              </a:spcBef>
              <a:spcAft>
                <a:spcPts val="0"/>
              </a:spcAft>
              <a:defRPr/>
            </a:pPr>
            <a:r>
              <a:rPr lang="en-US" altLang="zh-TW" sz="1200" kern="0" dirty="0">
                <a:solidFill>
                  <a:schemeClr val="bg1"/>
                </a:solidFill>
                <a:latin typeface="Acer Foco"/>
                <a:ea typeface="Acer Foco"/>
                <a:cs typeface="Acer Foco"/>
                <a:sym typeface="Acer Foco"/>
              </a:rPr>
              <a:t>Security</a:t>
            </a:r>
            <a:endParaRPr lang="zh-TW" altLang="en-US" sz="1200" kern="0" dirty="0">
              <a:solidFill>
                <a:schemeClr val="bg1"/>
              </a:solidFill>
              <a:latin typeface="Acer Foco"/>
              <a:ea typeface="Acer Foco"/>
              <a:cs typeface="Acer Foco"/>
              <a:sym typeface="Acer Foco"/>
            </a:endParaRPr>
          </a:p>
        </p:txBody>
      </p:sp>
      <p:sp>
        <p:nvSpPr>
          <p:cNvPr id="32775" name="文字版面配置區 3">
            <a:extLst>
              <a:ext uri="{FF2B5EF4-FFF2-40B4-BE49-F238E27FC236}">
                <a16:creationId xmlns:a16="http://schemas.microsoft.com/office/drawing/2014/main" id="{96E4DFB5-F43D-1A15-45F1-8796704F06EE}"/>
              </a:ext>
            </a:extLst>
          </p:cNvPr>
          <p:cNvSpPr>
            <a:spLocks noGrp="1" noChangeArrowheads="1"/>
          </p:cNvSpPr>
          <p:nvPr>
            <p:ph type="body" idx="1"/>
          </p:nvPr>
        </p:nvSpPr>
        <p:spPr>
          <a:xfrm>
            <a:off x="446088" y="385763"/>
            <a:ext cx="3676650" cy="1654175"/>
          </a:xfrm>
        </p:spPr>
        <p:txBody>
          <a:bodyPr anchor="ctr"/>
          <a:lstStyle/>
          <a:p>
            <a:pPr algn="ctr" eaLnBrk="1" hangingPunct="1"/>
            <a:r>
              <a:rPr lang="en-HK" altLang="en-US" sz="13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Collaborate effectively, increase productivity. Lightweight and loaded with features to deliver elite performance and comprehensive security. </a:t>
            </a:r>
            <a:endParaRPr lang="en-US" altLang="en-US" sz="13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20" name="文字版面配置區 3">
            <a:extLst>
              <a:ext uri="{FF2B5EF4-FFF2-40B4-BE49-F238E27FC236}">
                <a16:creationId xmlns:a16="http://schemas.microsoft.com/office/drawing/2014/main" id="{F2A4363E-0E89-0D5F-4C71-2CC3347F0143}"/>
              </a:ext>
            </a:extLst>
          </p:cNvPr>
          <p:cNvSpPr txBox="1">
            <a:spLocks/>
          </p:cNvSpPr>
          <p:nvPr/>
        </p:nvSpPr>
        <p:spPr>
          <a:xfrm>
            <a:off x="5002879" y="387350"/>
            <a:ext cx="3421480" cy="1652588"/>
          </a:xfrm>
          <a:prstGeom prst="rect">
            <a:avLst/>
          </a:prstGeom>
          <a:ln w="12700">
            <a:miter lim="400000"/>
          </a:ln>
        </p:spPr>
        <p:txBody>
          <a:bodyPr lIns="0" tIns="0" rIns="0" bIns="0" anchor="ct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eaLnBrk="1" fontAlgn="auto">
              <a:defRPr/>
            </a:pPr>
            <a:r>
              <a:rPr lang="en-HK" sz="1300" b="0" kern="0" dirty="0">
                <a:solidFill>
                  <a:schemeClr val="tx1"/>
                </a:solidFill>
                <a:latin typeface="+mn-lt"/>
              </a:rPr>
              <a:t>Flexible with</a:t>
            </a:r>
            <a:r>
              <a:rPr lang="en-HK" sz="1300" b="0" kern="0" dirty="0">
                <a:solidFill>
                  <a:srgbClr val="C00000"/>
                </a:solidFill>
                <a:latin typeface="+mn-lt"/>
              </a:rPr>
              <a:t> </a:t>
            </a:r>
            <a:r>
              <a:rPr lang="en-HK" sz="1300" b="0" kern="0" dirty="0">
                <a:solidFill>
                  <a:schemeClr val="tx1"/>
                </a:solidFill>
                <a:latin typeface="+mn-lt"/>
              </a:rPr>
              <a:t>room to grow - just like your business. Improve collaboration and productivity, with business-class performance and security. </a:t>
            </a:r>
          </a:p>
        </p:txBody>
      </p:sp>
      <p:sp>
        <p:nvSpPr>
          <p:cNvPr id="32777" name="標題 1">
            <a:extLst>
              <a:ext uri="{FF2B5EF4-FFF2-40B4-BE49-F238E27FC236}">
                <a16:creationId xmlns:a16="http://schemas.microsoft.com/office/drawing/2014/main" id="{C4784FE4-84B6-47DA-4AF5-72AB0F96F70C}"/>
              </a:ext>
            </a:extLst>
          </p:cNvPr>
          <p:cNvSpPr>
            <a:spLocks noGrp="1" noChangeArrowheads="1"/>
          </p:cNvSpPr>
          <p:nvPr>
            <p:ph type="title"/>
          </p:nvPr>
        </p:nvSpPr>
        <p:spPr>
          <a:xfrm>
            <a:off x="606425" y="385763"/>
            <a:ext cx="3355975" cy="541337"/>
          </a:xfrm>
        </p:spPr>
        <p:txBody>
          <a:bodyPr anchor="ctr"/>
          <a:lstStyle/>
          <a:p>
            <a:pPr eaLnBrk="1" hangingPunct="1"/>
            <a:r>
              <a:rPr lang="en-US" altLang="en-US" sz="1600" dirty="0" err="1">
                <a:solidFill>
                  <a:srgbClr val="53762C"/>
                </a:solidFill>
                <a:latin typeface="Acer Foco" panose="020B0604050202020203" pitchFamily="34" charset="0"/>
                <a:ea typeface="Acer Foco" panose="020B0604050202020203" pitchFamily="34" charset="0"/>
                <a:cs typeface="Acer Foco" panose="020B0604050202020203" pitchFamily="34" charset="0"/>
              </a:rPr>
              <a:t>TravelMate</a:t>
            </a:r>
            <a:r>
              <a:rPr lang="en-US" altLang="en-US" sz="1600" dirty="0">
                <a:solidFill>
                  <a:srgbClr val="53762C"/>
                </a:solidFill>
                <a:latin typeface="Acer Foco" panose="020B0604050202020203" pitchFamily="34" charset="0"/>
                <a:ea typeface="Acer Foco" panose="020B0604050202020203" pitchFamily="34" charset="0"/>
                <a:cs typeface="Acer Foco" panose="020B0604050202020203" pitchFamily="34" charset="0"/>
              </a:rPr>
              <a:t> P6 14</a:t>
            </a:r>
          </a:p>
        </p:txBody>
      </p:sp>
      <p:sp>
        <p:nvSpPr>
          <p:cNvPr id="32778" name="標題 1">
            <a:extLst>
              <a:ext uri="{FF2B5EF4-FFF2-40B4-BE49-F238E27FC236}">
                <a16:creationId xmlns:a16="http://schemas.microsoft.com/office/drawing/2014/main" id="{DAD00902-036B-DC58-5306-7FFFE920787D}"/>
              </a:ext>
            </a:extLst>
          </p:cNvPr>
          <p:cNvSpPr txBox="1">
            <a:spLocks noChangeArrowheads="1"/>
          </p:cNvSpPr>
          <p:nvPr/>
        </p:nvSpPr>
        <p:spPr bwMode="auto">
          <a:xfrm>
            <a:off x="4981575" y="385763"/>
            <a:ext cx="335756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lnSpc>
                <a:spcPct val="90000"/>
              </a:lnSpc>
              <a:spcBef>
                <a:spcPts val="200"/>
              </a:spcBef>
              <a:defRPr sz="1600" b="1">
                <a:solidFill>
                  <a:srgbClr val="000000"/>
                </a:solidFill>
                <a:latin typeface="Acer Foco Semibold" panose="020B0604050202020203" pitchFamily="34" charset="0"/>
                <a:ea typeface="Acer Foco Semibold" panose="020B0604050202020203" pitchFamily="34" charset="0"/>
                <a:cs typeface="Acer Foco Semibold" panose="020B0604050202020203" pitchFamily="34" charset="0"/>
                <a:sym typeface="Acer Foco" panose="020B0604050202020203" pitchFamily="34" charset="0"/>
              </a:defRPr>
            </a:lvl1pPr>
            <a:lvl2pPr marL="742950" indent="-285750">
              <a:lnSpc>
                <a:spcPct val="90000"/>
              </a:lnSpc>
              <a:spcBef>
                <a:spcPts val="800"/>
              </a:spcBef>
              <a:defRPr sz="14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223838" indent="-223838">
              <a:lnSpc>
                <a:spcPct val="90000"/>
              </a:lnSpc>
              <a:spcBef>
                <a:spcPts val="200"/>
              </a:spcBef>
              <a:buSzPct val="100000"/>
              <a:buAutoNum type="arabi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404813" indent="-236538">
              <a:lnSpc>
                <a:spcPct val="90000"/>
              </a:lnSpc>
              <a:spcBef>
                <a:spcPts val="200"/>
              </a:spcBef>
              <a:buSzPct val="100000"/>
              <a:buAutoNum type="alpha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495300" indent="-149225">
              <a:lnSpc>
                <a:spcPct val="90000"/>
              </a:lnSpc>
              <a:spcBef>
                <a:spcPts val="200"/>
              </a:spcBef>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9525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14097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18669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23241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pPr algn="ctr" eaLnBrk="1" hangingPunct="1">
              <a:lnSpc>
                <a:spcPct val="80000"/>
              </a:lnSpc>
              <a:spcBef>
                <a:spcPct val="0"/>
              </a:spcBef>
            </a:pPr>
            <a:r>
              <a:rPr lang="en-US" altLang="en-US" dirty="0" err="1">
                <a:solidFill>
                  <a:srgbClr val="53762C"/>
                </a:solidFill>
                <a:latin typeface="Acer Foco" panose="020B0604050202020203" pitchFamily="34" charset="0"/>
                <a:ea typeface="Acer Foco" panose="020B0604050202020203" pitchFamily="34" charset="0"/>
                <a:cs typeface="Acer Foco" panose="020B0604050202020203" pitchFamily="34" charset="0"/>
              </a:rPr>
              <a:t>TravelMate</a:t>
            </a:r>
            <a:r>
              <a:rPr lang="en-US" altLang="en-US" dirty="0">
                <a:solidFill>
                  <a:srgbClr val="53762C"/>
                </a:solidFill>
                <a:latin typeface="Acer Foco" panose="020B0604050202020203" pitchFamily="34" charset="0"/>
                <a:ea typeface="Acer Foco" panose="020B0604050202020203" pitchFamily="34" charset="0"/>
                <a:cs typeface="Acer Foco" panose="020B0604050202020203" pitchFamily="34" charset="0"/>
              </a:rPr>
              <a:t> P4 Spin 14</a:t>
            </a:r>
          </a:p>
        </p:txBody>
      </p:sp>
      <p:sp>
        <p:nvSpPr>
          <p:cNvPr id="28" name="TextBox 27">
            <a:extLst>
              <a:ext uri="{FF2B5EF4-FFF2-40B4-BE49-F238E27FC236}">
                <a16:creationId xmlns:a16="http://schemas.microsoft.com/office/drawing/2014/main" id="{F6DB714E-B11D-FA65-93B4-C86D7D0541CA}"/>
              </a:ext>
            </a:extLst>
          </p:cNvPr>
          <p:cNvSpPr txBox="1"/>
          <p:nvPr/>
        </p:nvSpPr>
        <p:spPr>
          <a:xfrm>
            <a:off x="1216528" y="4799399"/>
            <a:ext cx="4573814" cy="1945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a:spAutoFit/>
          </a:bodyPr>
          <a:lstStyle/>
          <a:p>
            <a:pPr eaLnBrk="1" fontAlgn="auto">
              <a:lnSpc>
                <a:spcPct val="120000"/>
              </a:lnSpc>
              <a:spcBef>
                <a:spcPts val="0"/>
              </a:spcBef>
              <a:spcAft>
                <a:spcPts val="0"/>
              </a:spcAft>
              <a:defRPr/>
            </a:pPr>
            <a:r>
              <a:rPr lang="en-US" sz="600" u="sng" kern="0" dirty="0">
                <a:solidFill>
                  <a:schemeClr val="bg1">
                    <a:lumMod val="65000"/>
                  </a:schemeClr>
                </a:solidFill>
                <a:latin typeface="Acer Foco Light"/>
                <a:ea typeface="Trebuchet MS"/>
                <a:cs typeface="Acer Foco Light"/>
                <a:sym typeface="Trebuchet MS"/>
              </a:rPr>
              <a:t>Note</a:t>
            </a:r>
            <a:r>
              <a:rPr lang="en-US" sz="600" kern="0" dirty="0">
                <a:solidFill>
                  <a:schemeClr val="bg1">
                    <a:lumMod val="65000"/>
                  </a:schemeClr>
                </a:solidFill>
                <a:latin typeface="Acer Foco Light"/>
                <a:ea typeface="Trebuchet MS"/>
                <a:cs typeface="Acer Foco Light"/>
                <a:sym typeface="Trebuchet MS"/>
              </a:rPr>
              <a:t>: Specifications may vary depending on the model and/or region.</a:t>
            </a:r>
          </a:p>
        </p:txBody>
      </p:sp>
      <p:pic>
        <p:nvPicPr>
          <p:cNvPr id="32780" name="Picture 28" descr="A black background with a black square&#10;&#10;Description automatically generated with medium confidence">
            <a:extLst>
              <a:ext uri="{FF2B5EF4-FFF2-40B4-BE49-F238E27FC236}">
                <a16:creationId xmlns:a16="http://schemas.microsoft.com/office/drawing/2014/main" id="{F0A44325-8922-509E-4B1B-89AB8D10293F}"/>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50580" y="3635375"/>
            <a:ext cx="4127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1" name="Picture 29" descr="A black background with a black square&#10;&#10;Description automatically generated with medium confidence">
            <a:extLst>
              <a:ext uri="{FF2B5EF4-FFF2-40B4-BE49-F238E27FC236}">
                <a16:creationId xmlns:a16="http://schemas.microsoft.com/office/drawing/2014/main" id="{CA87A924-6CEC-A79F-B74B-688173176507}"/>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51590" y="3622333"/>
            <a:ext cx="4524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2" name="Picture 30" descr="A black background with a black square&#10;&#10;Description automatically generated with medium confidence">
            <a:extLst>
              <a:ext uri="{FF2B5EF4-FFF2-40B4-BE49-F238E27FC236}">
                <a16:creationId xmlns:a16="http://schemas.microsoft.com/office/drawing/2014/main" id="{9AA945E8-4E60-44B7-D4E9-0792ED482AA7}"/>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248048" y="4230688"/>
            <a:ext cx="43815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3" name="Picture 31" descr="A black background with a black square&#10;&#10;Description automatically generated with medium confidence">
            <a:extLst>
              <a:ext uri="{FF2B5EF4-FFF2-40B4-BE49-F238E27FC236}">
                <a16:creationId xmlns:a16="http://schemas.microsoft.com/office/drawing/2014/main" id="{710E43CC-F084-70F2-1739-4FD3537AE9FE}"/>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892931" y="4240251"/>
            <a:ext cx="419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5" name="Picture 35" descr="A blue text on a black background&#10;&#10;Description automatically generated">
            <a:extLst>
              <a:ext uri="{FF2B5EF4-FFF2-40B4-BE49-F238E27FC236}">
                <a16:creationId xmlns:a16="http://schemas.microsoft.com/office/drawing/2014/main" id="{D979CFAC-F695-C6C5-EEFA-D37D977DC6B7}"/>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51631" y="3601091"/>
            <a:ext cx="12334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9" name="Picture 41" descr="A black background with a black square&#10;&#10;Description automatically generated with medium confidence">
            <a:extLst>
              <a:ext uri="{FF2B5EF4-FFF2-40B4-BE49-F238E27FC236}">
                <a16:creationId xmlns:a16="http://schemas.microsoft.com/office/drawing/2014/main" id="{B328B20B-0B49-8E40-8768-D07C81215CD4}"/>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083343" y="4230688"/>
            <a:ext cx="436562"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0" name="Picture 42" descr="A black background with a black square&#10;&#10;Description automatically generated with medium confidence">
            <a:extLst>
              <a:ext uri="{FF2B5EF4-FFF2-40B4-BE49-F238E27FC236}">
                <a16:creationId xmlns:a16="http://schemas.microsoft.com/office/drawing/2014/main" id="{1443774B-9899-4E76-CA7C-424905C350D8}"/>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680243" y="4232275"/>
            <a:ext cx="41910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2" name="Picture 50" descr="A black background with a black square&#10;&#10;Description automatically generated with medium confidence">
            <a:extLst>
              <a:ext uri="{FF2B5EF4-FFF2-40B4-BE49-F238E27FC236}">
                <a16:creationId xmlns:a16="http://schemas.microsoft.com/office/drawing/2014/main" id="{5F759B63-517A-121B-9663-A9B3DA6A4A65}"/>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8422287" y="3627438"/>
            <a:ext cx="42703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4" name="Picture 6" descr="A black background with a black square&#10;&#10;Description automatically generated with medium confidence">
            <a:extLst>
              <a:ext uri="{FF2B5EF4-FFF2-40B4-BE49-F238E27FC236}">
                <a16:creationId xmlns:a16="http://schemas.microsoft.com/office/drawing/2014/main" id="{6A218FB3-52A0-4CF9-0BB7-6857139B8B64}"/>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3319348" y="3597296"/>
            <a:ext cx="461598"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blue and grey logo&#10;&#10;Description automatically generated">
            <a:extLst>
              <a:ext uri="{FF2B5EF4-FFF2-40B4-BE49-F238E27FC236}">
                <a16:creationId xmlns:a16="http://schemas.microsoft.com/office/drawing/2014/main" id="{E4FEDA5F-DF81-926B-6340-EFCDBB892AE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420666" y="4257893"/>
            <a:ext cx="256213" cy="379195"/>
          </a:xfrm>
          <a:prstGeom prst="rect">
            <a:avLst/>
          </a:prstGeom>
        </p:spPr>
      </p:pic>
      <p:pic>
        <p:nvPicPr>
          <p:cNvPr id="10" name="Picture 6" descr="A black background with a black square&#10;&#10;Description automatically generated with medium confidence">
            <a:extLst>
              <a:ext uri="{FF2B5EF4-FFF2-40B4-BE49-F238E27FC236}">
                <a16:creationId xmlns:a16="http://schemas.microsoft.com/office/drawing/2014/main" id="{4A0AAA3C-CC7F-4A96-9413-A72418EC863E}"/>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7891840" y="3601349"/>
            <a:ext cx="461598"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blue and white logo&#10;&#10;Description automatically generated">
            <a:extLst>
              <a:ext uri="{FF2B5EF4-FFF2-40B4-BE49-F238E27FC236}">
                <a16:creationId xmlns:a16="http://schemas.microsoft.com/office/drawing/2014/main" id="{CE322242-0F2F-CF66-501A-740EE4C695B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85222" y="4240251"/>
            <a:ext cx="256213" cy="371351"/>
          </a:xfrm>
          <a:prstGeom prst="rect">
            <a:avLst/>
          </a:prstGeom>
        </p:spPr>
      </p:pic>
      <p:pic>
        <p:nvPicPr>
          <p:cNvPr id="22" name="Picture 21" descr="A computer with a stand&#10;&#10;Description automatically generated with medium confidence">
            <a:extLst>
              <a:ext uri="{FF2B5EF4-FFF2-40B4-BE49-F238E27FC236}">
                <a16:creationId xmlns:a16="http://schemas.microsoft.com/office/drawing/2014/main" id="{96E18BAC-027A-B130-6F24-22BA5221EF7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602707" y="1739815"/>
            <a:ext cx="2255859" cy="1666846"/>
          </a:xfrm>
          <a:prstGeom prst="rect">
            <a:avLst/>
          </a:prstGeom>
          <a:effectLst>
            <a:outerShdw blurRad="50800" dist="38100" dir="2700000" algn="tl" rotWithShape="0">
              <a:prstClr val="black">
                <a:alpha val="40000"/>
              </a:prstClr>
            </a:outerShdw>
          </a:effectLst>
        </p:spPr>
      </p:pic>
      <p:pic>
        <p:nvPicPr>
          <p:cNvPr id="2" name="Picture 13" descr="A black background with a black square&#10;&#10;Description automatically generated with medium confidence">
            <a:extLst>
              <a:ext uri="{FF2B5EF4-FFF2-40B4-BE49-F238E27FC236}">
                <a16:creationId xmlns:a16="http://schemas.microsoft.com/office/drawing/2014/main" id="{E698D19D-82C9-4DD7-BCCB-69C471C95C57}"/>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1438483" y="4155642"/>
            <a:ext cx="528952" cy="56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laptops with a colorful screen&#10;&#10;Description automatically generated with medium confidence">
            <a:extLst>
              <a:ext uri="{FF2B5EF4-FFF2-40B4-BE49-F238E27FC236}">
                <a16:creationId xmlns:a16="http://schemas.microsoft.com/office/drawing/2014/main" id="{A0F57FDC-1B7C-0D9B-FCD5-907A5FE0B4F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71032" y="1742707"/>
            <a:ext cx="2259886" cy="1669822"/>
          </a:xfrm>
          <a:prstGeom prst="rect">
            <a:avLst/>
          </a:prstGeom>
          <a:effectLst>
            <a:outerShdw blurRad="50800" dist="38100" dir="2700000" algn="tl" rotWithShape="0">
              <a:prstClr val="black">
                <a:alpha val="40000"/>
              </a:prstClr>
            </a:outerShdw>
          </a:effectLst>
        </p:spPr>
      </p:pic>
      <p:pic>
        <p:nvPicPr>
          <p:cNvPr id="12" name="Picture 35" descr="A blue text on a black background&#10;&#10;Description automatically generated">
            <a:extLst>
              <a:ext uri="{FF2B5EF4-FFF2-40B4-BE49-F238E27FC236}">
                <a16:creationId xmlns:a16="http://schemas.microsoft.com/office/drawing/2014/main" id="{07488EFA-BC5E-175A-597A-40209EC8594E}"/>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172248" y="3603710"/>
            <a:ext cx="12334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blue and black logo&#10;&#10;Description automatically generated">
            <a:extLst>
              <a:ext uri="{FF2B5EF4-FFF2-40B4-BE49-F238E27FC236}">
                <a16:creationId xmlns:a16="http://schemas.microsoft.com/office/drawing/2014/main" id="{192FE379-90EE-49E8-A4DE-A152F16EFA9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908517" y="3757255"/>
            <a:ext cx="795028" cy="206602"/>
          </a:xfrm>
          <a:prstGeom prst="rect">
            <a:avLst/>
          </a:prstGeom>
        </p:spPr>
      </p:pic>
      <p:pic>
        <p:nvPicPr>
          <p:cNvPr id="11" name="Picture 10" descr="A blue and black logo&#10;&#10;Description automatically generated">
            <a:extLst>
              <a:ext uri="{FF2B5EF4-FFF2-40B4-BE49-F238E27FC236}">
                <a16:creationId xmlns:a16="http://schemas.microsoft.com/office/drawing/2014/main" id="{1AB9ED35-B523-B204-71DB-EA6907F0A646}"/>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416925" y="3760953"/>
            <a:ext cx="795028" cy="206602"/>
          </a:xfrm>
          <a:prstGeom prst="rect">
            <a:avLst/>
          </a:prstGeom>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2">
            <a:extLst>
              <a:ext uri="{FF2B5EF4-FFF2-40B4-BE49-F238E27FC236}">
                <a16:creationId xmlns:a16="http://schemas.microsoft.com/office/drawing/2014/main" id="{E54AA4A2-1882-7213-0CB0-3E1B862E0222}"/>
              </a:ext>
            </a:extLst>
          </p:cNvPr>
          <p:cNvSpPr>
            <a:spLocks noGrp="1"/>
          </p:cNvSpPr>
          <p:nvPr>
            <p:ph type="sldNum" sz="quarter" idx="10"/>
          </p:nvPr>
        </p:nvSpPr>
        <p:spPr bwMode="auto">
          <a:xfrm>
            <a:off x="8839200" y="4799013"/>
            <a:ext cx="127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none" lIns="0" tIns="0" rIns="0" bIns="0" numCol="1" anchor="b" anchorCtr="0" compatLnSpc="1">
            <a:prstTxWarp prst="textNoShape">
              <a:avLst/>
            </a:prstTxWarp>
            <a:spAutoFit/>
          </a:bodyPr>
          <a:lstStyle>
            <a:defPPr>
              <a:defRPr lang="en-US"/>
            </a:defPPr>
            <a:lvl1pPr algn="r" rtl="0" eaLnBrk="1" fontAlgn="base" hangingPunct="0">
              <a:spcBef>
                <a:spcPct val="0"/>
              </a:spcBef>
              <a:spcAft>
                <a:spcPct val="0"/>
              </a:spcAft>
              <a:defRPr sz="600" kern="1200">
                <a:solidFill>
                  <a:srgbClr val="5A5A5C"/>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4572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9144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3716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18288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2860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7432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2004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6576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fld id="{709F553E-1608-574B-89C0-EFCE78290177}" type="slidenum">
              <a:rPr lang="en-US" altLang="en-US" smtClean="0"/>
              <a:pPr/>
              <a:t>36</a:t>
            </a:fld>
            <a:endParaRPr lang="en-HK" altLang="en-US">
              <a:solidFill>
                <a:srgbClr val="5A5A5C"/>
              </a:solidFill>
            </a:endParaRPr>
          </a:p>
        </p:txBody>
      </p:sp>
      <p:sp>
        <p:nvSpPr>
          <p:cNvPr id="34819" name="文字版面配置區 3">
            <a:extLst>
              <a:ext uri="{FF2B5EF4-FFF2-40B4-BE49-F238E27FC236}">
                <a16:creationId xmlns:a16="http://schemas.microsoft.com/office/drawing/2014/main" id="{E1F4856A-61A8-0BB5-9A2C-4263F316CA03}"/>
              </a:ext>
            </a:extLst>
          </p:cNvPr>
          <p:cNvSpPr>
            <a:spLocks noGrp="1" noChangeArrowheads="1"/>
          </p:cNvSpPr>
          <p:nvPr>
            <p:ph type="body" idx="1"/>
          </p:nvPr>
        </p:nvSpPr>
        <p:spPr>
          <a:xfrm>
            <a:off x="446088" y="385763"/>
            <a:ext cx="3676650" cy="1654175"/>
          </a:xfrm>
        </p:spPr>
        <p:txBody>
          <a:bodyPr anchor="ctr"/>
          <a:lstStyle/>
          <a:p>
            <a:pPr algn="ctr" eaLnBrk="1" hangingPunct="1">
              <a:spcBef>
                <a:spcPts val="0"/>
              </a:spcBef>
            </a:pPr>
            <a:r>
              <a:rPr lang="en-HK" altLang="en-US" sz="13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Designed for hybrid workers.  </a:t>
            </a:r>
          </a:p>
          <a:p>
            <a:pPr algn="ctr" eaLnBrk="1" hangingPunct="1">
              <a:spcBef>
                <a:spcPts val="0"/>
              </a:spcBef>
            </a:pPr>
            <a:r>
              <a:rPr lang="en-HK" altLang="en-US" sz="13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Fast performance, strong security, </a:t>
            </a:r>
          </a:p>
          <a:p>
            <a:pPr algn="ctr" eaLnBrk="1" hangingPunct="1">
              <a:spcBef>
                <a:spcPts val="0"/>
              </a:spcBef>
            </a:pPr>
            <a:r>
              <a:rPr lang="en-HK" altLang="en-US" sz="13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and a quick-charging battery.</a:t>
            </a:r>
            <a:endParaRPr lang="en-US" altLang="en-US" sz="13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34820" name="文字版面配置區 3">
            <a:extLst>
              <a:ext uri="{FF2B5EF4-FFF2-40B4-BE49-F238E27FC236}">
                <a16:creationId xmlns:a16="http://schemas.microsoft.com/office/drawing/2014/main" id="{551F489B-C290-A3AE-36BA-D396A4B30389}"/>
              </a:ext>
            </a:extLst>
          </p:cNvPr>
          <p:cNvSpPr txBox="1">
            <a:spLocks noChangeArrowheads="1"/>
          </p:cNvSpPr>
          <p:nvPr/>
        </p:nvSpPr>
        <p:spPr bwMode="auto">
          <a:xfrm>
            <a:off x="5201126" y="387350"/>
            <a:ext cx="3062839" cy="16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lnSpc>
                <a:spcPct val="90000"/>
              </a:lnSpc>
              <a:spcBef>
                <a:spcPts val="200"/>
              </a:spcBef>
              <a:defRPr sz="1600" b="1">
                <a:solidFill>
                  <a:srgbClr val="000000"/>
                </a:solidFill>
                <a:latin typeface="Acer Foco Semibold" panose="020B0604050202020203" pitchFamily="34" charset="0"/>
                <a:ea typeface="Acer Foco Semibold" panose="020B0604050202020203" pitchFamily="34" charset="0"/>
                <a:cs typeface="Acer Foco Semibold" panose="020B0604050202020203" pitchFamily="34" charset="0"/>
                <a:sym typeface="Acer Foco" panose="020B0604050202020203" pitchFamily="34" charset="0"/>
              </a:defRPr>
            </a:lvl1pPr>
            <a:lvl2pPr marL="742950" indent="-285750">
              <a:lnSpc>
                <a:spcPct val="90000"/>
              </a:lnSpc>
              <a:spcBef>
                <a:spcPts val="800"/>
              </a:spcBef>
              <a:defRPr sz="14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223838" indent="-223838">
              <a:lnSpc>
                <a:spcPct val="90000"/>
              </a:lnSpc>
              <a:spcBef>
                <a:spcPts val="200"/>
              </a:spcBef>
              <a:buSzPct val="100000"/>
              <a:buAutoNum type="arabi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404813" indent="-236538">
              <a:lnSpc>
                <a:spcPct val="90000"/>
              </a:lnSpc>
              <a:spcBef>
                <a:spcPts val="200"/>
              </a:spcBef>
              <a:buSzPct val="100000"/>
              <a:buAutoNum type="alpha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495300" indent="-149225">
              <a:lnSpc>
                <a:spcPct val="90000"/>
              </a:lnSpc>
              <a:spcBef>
                <a:spcPts val="200"/>
              </a:spcBef>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9525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14097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18669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23241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pPr algn="ctr" eaLnBrk="1"/>
            <a:r>
              <a:rPr lang="en-HK" altLang="en-US" sz="1300" b="0" dirty="0">
                <a:latin typeface="Acer Foco" panose="020B0604050202020203" pitchFamily="34" charset="0"/>
              </a:rPr>
              <a:t>Adaptable with room to grow. Improve collaboration and productivity, with business-class performance and security. </a:t>
            </a:r>
          </a:p>
        </p:txBody>
      </p:sp>
      <p:sp>
        <p:nvSpPr>
          <p:cNvPr id="34821" name="標題 1">
            <a:extLst>
              <a:ext uri="{FF2B5EF4-FFF2-40B4-BE49-F238E27FC236}">
                <a16:creationId xmlns:a16="http://schemas.microsoft.com/office/drawing/2014/main" id="{7D0B5ADF-07E2-936B-0EB4-F76025BE0754}"/>
              </a:ext>
            </a:extLst>
          </p:cNvPr>
          <p:cNvSpPr>
            <a:spLocks noGrp="1" noChangeArrowheads="1"/>
          </p:cNvSpPr>
          <p:nvPr>
            <p:ph type="title"/>
          </p:nvPr>
        </p:nvSpPr>
        <p:spPr>
          <a:xfrm>
            <a:off x="606425" y="385763"/>
            <a:ext cx="3355975" cy="541337"/>
          </a:xfrm>
        </p:spPr>
        <p:txBody>
          <a:bodyPr anchor="ctr"/>
          <a:lstStyle/>
          <a:p>
            <a:pPr eaLnBrk="1" hangingPunct="1"/>
            <a:r>
              <a:rPr lang="en-US" altLang="en-US" sz="1600">
                <a:solidFill>
                  <a:srgbClr val="53762C"/>
                </a:solidFill>
                <a:latin typeface="Acer Foco" panose="020B0604050202020203" pitchFamily="34" charset="0"/>
                <a:ea typeface="Acer Foco" panose="020B0604050202020203" pitchFamily="34" charset="0"/>
                <a:cs typeface="Acer Foco" panose="020B0604050202020203" pitchFamily="34" charset="0"/>
              </a:rPr>
              <a:t>TravelMate P4 14</a:t>
            </a:r>
          </a:p>
        </p:txBody>
      </p:sp>
      <p:sp>
        <p:nvSpPr>
          <p:cNvPr id="34822" name="標題 1">
            <a:extLst>
              <a:ext uri="{FF2B5EF4-FFF2-40B4-BE49-F238E27FC236}">
                <a16:creationId xmlns:a16="http://schemas.microsoft.com/office/drawing/2014/main" id="{B5B2EC21-8868-914B-5C7C-5F991D5EA292}"/>
              </a:ext>
            </a:extLst>
          </p:cNvPr>
          <p:cNvSpPr txBox="1">
            <a:spLocks noChangeArrowheads="1"/>
          </p:cNvSpPr>
          <p:nvPr/>
        </p:nvSpPr>
        <p:spPr bwMode="auto">
          <a:xfrm>
            <a:off x="5053765" y="385763"/>
            <a:ext cx="335756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lnSpc>
                <a:spcPct val="90000"/>
              </a:lnSpc>
              <a:spcBef>
                <a:spcPts val="200"/>
              </a:spcBef>
              <a:defRPr sz="1600" b="1">
                <a:solidFill>
                  <a:srgbClr val="000000"/>
                </a:solidFill>
                <a:latin typeface="Acer Foco Semibold" panose="020B0604050202020203" pitchFamily="34" charset="0"/>
                <a:ea typeface="Acer Foco Semibold" panose="020B0604050202020203" pitchFamily="34" charset="0"/>
                <a:cs typeface="Acer Foco Semibold" panose="020B0604050202020203" pitchFamily="34" charset="0"/>
                <a:sym typeface="Acer Foco" panose="020B0604050202020203" pitchFamily="34" charset="0"/>
              </a:defRPr>
            </a:lvl1pPr>
            <a:lvl2pPr marL="742950" indent="-285750">
              <a:lnSpc>
                <a:spcPct val="90000"/>
              </a:lnSpc>
              <a:spcBef>
                <a:spcPts val="800"/>
              </a:spcBef>
              <a:defRPr sz="14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223838" indent="-223838">
              <a:lnSpc>
                <a:spcPct val="90000"/>
              </a:lnSpc>
              <a:spcBef>
                <a:spcPts val="200"/>
              </a:spcBef>
              <a:buSzPct val="100000"/>
              <a:buAutoNum type="arabi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404813" indent="-236538">
              <a:lnSpc>
                <a:spcPct val="90000"/>
              </a:lnSpc>
              <a:spcBef>
                <a:spcPts val="200"/>
              </a:spcBef>
              <a:buSzPct val="100000"/>
              <a:buAutoNum type="alpha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495300" indent="-149225">
              <a:lnSpc>
                <a:spcPct val="90000"/>
              </a:lnSpc>
              <a:spcBef>
                <a:spcPts val="200"/>
              </a:spcBef>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9525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14097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18669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2324100" indent="-149225" eaLnBrk="0" fontAlgn="base" hangingPunct="0">
              <a:lnSpc>
                <a:spcPct val="90000"/>
              </a:lnSpc>
              <a:spcBef>
                <a:spcPts val="200"/>
              </a:spcBef>
              <a:spcAft>
                <a:spcPct val="0"/>
              </a:spcAft>
              <a:buSzPct val="100000"/>
              <a:buAutoNum type="romanLcPeriod"/>
              <a:defRPr sz="1200">
                <a:solidFill>
                  <a:srgbClr val="89898B"/>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pPr algn="ctr" eaLnBrk="1" hangingPunct="1">
              <a:lnSpc>
                <a:spcPct val="80000"/>
              </a:lnSpc>
              <a:spcBef>
                <a:spcPct val="0"/>
              </a:spcBef>
            </a:pPr>
            <a:r>
              <a:rPr lang="en-US" altLang="en-US" dirty="0" err="1">
                <a:solidFill>
                  <a:srgbClr val="53762C"/>
                </a:solidFill>
                <a:latin typeface="Acer Foco" panose="020B0604050202020203" pitchFamily="34" charset="0"/>
                <a:ea typeface="Acer Foco" panose="020B0604050202020203" pitchFamily="34" charset="0"/>
                <a:cs typeface="Acer Foco" panose="020B0604050202020203" pitchFamily="34" charset="0"/>
              </a:rPr>
              <a:t>TravelMate</a:t>
            </a:r>
            <a:r>
              <a:rPr lang="en-US" altLang="en-US" dirty="0">
                <a:solidFill>
                  <a:srgbClr val="53762C"/>
                </a:solidFill>
                <a:latin typeface="Acer Foco" panose="020B0604050202020203" pitchFamily="34" charset="0"/>
                <a:ea typeface="Acer Foco" panose="020B0604050202020203" pitchFamily="34" charset="0"/>
                <a:cs typeface="Acer Foco" panose="020B0604050202020203" pitchFamily="34" charset="0"/>
              </a:rPr>
              <a:t> P4 16</a:t>
            </a:r>
          </a:p>
        </p:txBody>
      </p:sp>
      <p:sp>
        <p:nvSpPr>
          <p:cNvPr id="22" name="Rectangle: Rounded Corners 42">
            <a:extLst>
              <a:ext uri="{FF2B5EF4-FFF2-40B4-BE49-F238E27FC236}">
                <a16:creationId xmlns:a16="http://schemas.microsoft.com/office/drawing/2014/main" id="{CB5EE794-EE4F-3028-C710-C7E67DD83129}"/>
              </a:ext>
            </a:extLst>
          </p:cNvPr>
          <p:cNvSpPr/>
          <p:nvPr/>
        </p:nvSpPr>
        <p:spPr>
          <a:xfrm>
            <a:off x="4033324" y="3760223"/>
            <a:ext cx="987616" cy="241554"/>
          </a:xfrm>
          <a:prstGeom prst="roundRect">
            <a:avLst/>
          </a:prstGeom>
          <a:solidFill>
            <a:srgbClr val="53762C"/>
          </a:solidFill>
          <a:ln w="25400" cap="flat">
            <a:solidFill>
              <a:srgbClr val="53762C"/>
            </a:solid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lstStyle/>
          <a:p>
            <a:pPr algn="ctr" eaLnBrk="1" fontAlgn="auto">
              <a:spcBef>
                <a:spcPts val="0"/>
              </a:spcBef>
              <a:spcAft>
                <a:spcPts val="0"/>
              </a:spcAft>
              <a:defRPr/>
            </a:pPr>
            <a:r>
              <a:rPr lang="en-US" altLang="zh-TW" sz="1200" kern="0" dirty="0">
                <a:solidFill>
                  <a:srgbClr val="FFFFFF"/>
                </a:solidFill>
                <a:latin typeface="Acer Foco"/>
                <a:ea typeface="Acer Foco"/>
                <a:cs typeface="Acer Foco"/>
                <a:sym typeface="Acer Foco"/>
              </a:rPr>
              <a:t>Productivity</a:t>
            </a:r>
            <a:endParaRPr lang="zh-TW" altLang="en-US" sz="1200" kern="0" dirty="0">
              <a:solidFill>
                <a:srgbClr val="FFFFFF"/>
              </a:solidFill>
              <a:latin typeface="Acer Foco"/>
              <a:ea typeface="Acer Foco"/>
              <a:cs typeface="Acer Foco"/>
              <a:sym typeface="Acer Foco"/>
            </a:endParaRPr>
          </a:p>
        </p:txBody>
      </p:sp>
      <p:pic>
        <p:nvPicPr>
          <p:cNvPr id="34837" name="Picture 26" descr="A black background with a black square&#10;&#10;Description automatically generated with medium confidence">
            <a:extLst>
              <a:ext uri="{FF2B5EF4-FFF2-40B4-BE49-F238E27FC236}">
                <a16:creationId xmlns:a16="http://schemas.microsoft.com/office/drawing/2014/main" id="{61B3E755-50BA-B31E-E6EA-E0C93429D759}"/>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823458" y="3607749"/>
            <a:ext cx="4508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a:extLst>
              <a:ext uri="{FF2B5EF4-FFF2-40B4-BE49-F238E27FC236}">
                <a16:creationId xmlns:a16="http://schemas.microsoft.com/office/drawing/2014/main" id="{D278391F-5F2E-E7E1-FF7B-FF9ECCB752CB}"/>
              </a:ext>
            </a:extLst>
          </p:cNvPr>
          <p:cNvSpPr txBox="1"/>
          <p:nvPr/>
        </p:nvSpPr>
        <p:spPr>
          <a:xfrm>
            <a:off x="1214751" y="4797810"/>
            <a:ext cx="4573814" cy="1945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a:spAutoFit/>
          </a:bodyPr>
          <a:lstStyle/>
          <a:p>
            <a:pPr eaLnBrk="1" fontAlgn="auto">
              <a:lnSpc>
                <a:spcPct val="120000"/>
              </a:lnSpc>
              <a:spcBef>
                <a:spcPts val="0"/>
              </a:spcBef>
              <a:spcAft>
                <a:spcPts val="0"/>
              </a:spcAft>
              <a:defRPr/>
            </a:pPr>
            <a:r>
              <a:rPr lang="en-US" sz="600" u="sng" kern="0" dirty="0">
                <a:solidFill>
                  <a:schemeClr val="bg1">
                    <a:lumMod val="65000"/>
                  </a:schemeClr>
                </a:solidFill>
                <a:latin typeface="Acer Foco Light"/>
                <a:ea typeface="Trebuchet MS"/>
                <a:cs typeface="Acer Foco Light"/>
                <a:sym typeface="Trebuchet MS"/>
              </a:rPr>
              <a:t>Note</a:t>
            </a:r>
            <a:r>
              <a:rPr lang="en-US" sz="600" kern="0" dirty="0">
                <a:solidFill>
                  <a:schemeClr val="bg1">
                    <a:lumMod val="65000"/>
                  </a:schemeClr>
                </a:solidFill>
                <a:latin typeface="Acer Foco Light"/>
                <a:ea typeface="Trebuchet MS"/>
                <a:cs typeface="Acer Foco Light"/>
                <a:sym typeface="Trebuchet MS"/>
              </a:rPr>
              <a:t>: Specifications may vary depending on the model and/or region.</a:t>
            </a:r>
          </a:p>
        </p:txBody>
      </p:sp>
      <p:pic>
        <p:nvPicPr>
          <p:cNvPr id="7" name="Picture 41" descr="A black background with a black square&#10;&#10;Description automatically generated with medium confidence">
            <a:extLst>
              <a:ext uri="{FF2B5EF4-FFF2-40B4-BE49-F238E27FC236}">
                <a16:creationId xmlns:a16="http://schemas.microsoft.com/office/drawing/2014/main" id="{97B02567-9391-A8D1-D29E-8773D107DED0}"/>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83343" y="4230688"/>
            <a:ext cx="436562"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2" descr="A black background with a black square&#10;&#10;Description automatically generated with medium confidence">
            <a:extLst>
              <a:ext uri="{FF2B5EF4-FFF2-40B4-BE49-F238E27FC236}">
                <a16:creationId xmlns:a16="http://schemas.microsoft.com/office/drawing/2014/main" id="{7D68C19D-F3DE-17F2-8C30-D4EE26AD4DB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680243" y="4232275"/>
            <a:ext cx="41910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A black background with a black square&#10;&#10;Description automatically generated with medium confidence">
            <a:extLst>
              <a:ext uri="{FF2B5EF4-FFF2-40B4-BE49-F238E27FC236}">
                <a16:creationId xmlns:a16="http://schemas.microsoft.com/office/drawing/2014/main" id="{C3C3B951-7F8C-9EE4-6620-CD91331F3042}"/>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319348" y="3597296"/>
            <a:ext cx="461598"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9" descr="A black background with a black square&#10;&#10;Description automatically generated with medium confidence">
            <a:extLst>
              <a:ext uri="{FF2B5EF4-FFF2-40B4-BE49-F238E27FC236}">
                <a16:creationId xmlns:a16="http://schemas.microsoft.com/office/drawing/2014/main" id="{623F6CA5-C4A2-EC4E-1CA1-F8FB2C674470}"/>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356153" y="3622333"/>
            <a:ext cx="4524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6" descr="A black background with a black square&#10;&#10;Description automatically generated with medium confidence">
            <a:extLst>
              <a:ext uri="{FF2B5EF4-FFF2-40B4-BE49-F238E27FC236}">
                <a16:creationId xmlns:a16="http://schemas.microsoft.com/office/drawing/2014/main" id="{D960BC5C-76A3-87AD-C651-CE33B361D23E}"/>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910153" y="3601349"/>
            <a:ext cx="461598"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0" descr="A black background with a black square&#10;&#10;Description automatically generated with medium confidence">
            <a:extLst>
              <a:ext uri="{FF2B5EF4-FFF2-40B4-BE49-F238E27FC236}">
                <a16:creationId xmlns:a16="http://schemas.microsoft.com/office/drawing/2014/main" id="{7172959D-A991-6150-7F99-52EE31D3623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48048" y="4230688"/>
            <a:ext cx="43815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1" descr="A black background with a black square&#10;&#10;Description automatically generated with medium confidence">
            <a:extLst>
              <a:ext uri="{FF2B5EF4-FFF2-40B4-BE49-F238E27FC236}">
                <a16:creationId xmlns:a16="http://schemas.microsoft.com/office/drawing/2014/main" id="{83C30673-FABD-4F55-0D8E-AA64F727F30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892931" y="4240251"/>
            <a:ext cx="419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descr="A blue and white logo&#10;&#10;Description automatically generated">
            <a:extLst>
              <a:ext uri="{FF2B5EF4-FFF2-40B4-BE49-F238E27FC236}">
                <a16:creationId xmlns:a16="http://schemas.microsoft.com/office/drawing/2014/main" id="{9612074E-6436-0838-A016-3B28A12A356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85222" y="4240251"/>
            <a:ext cx="256213" cy="371351"/>
          </a:xfrm>
          <a:prstGeom prst="rect">
            <a:avLst/>
          </a:prstGeom>
        </p:spPr>
      </p:pic>
      <p:pic>
        <p:nvPicPr>
          <p:cNvPr id="32" name="Picture 31" descr="A blue and white logo&#10;&#10;Description automatically generated">
            <a:extLst>
              <a:ext uri="{FF2B5EF4-FFF2-40B4-BE49-F238E27FC236}">
                <a16:creationId xmlns:a16="http://schemas.microsoft.com/office/drawing/2014/main" id="{27D99963-DE97-9971-6278-D002145029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20665" y="4261814"/>
            <a:ext cx="256213" cy="371351"/>
          </a:xfrm>
          <a:prstGeom prst="rect">
            <a:avLst/>
          </a:prstGeom>
        </p:spPr>
      </p:pic>
      <p:pic>
        <p:nvPicPr>
          <p:cNvPr id="36" name="Picture 35" descr="A black computer with a keyboard&#10;&#10;Description automatically generated">
            <a:extLst>
              <a:ext uri="{FF2B5EF4-FFF2-40B4-BE49-F238E27FC236}">
                <a16:creationId xmlns:a16="http://schemas.microsoft.com/office/drawing/2014/main" id="{F53778C9-AB4F-8555-6D8E-A055FDE2A4E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74721" y="1751515"/>
            <a:ext cx="2253805" cy="1669823"/>
          </a:xfrm>
          <a:prstGeom prst="rect">
            <a:avLst/>
          </a:prstGeom>
          <a:effectLst>
            <a:outerShdw blurRad="50800" dist="38100" dir="2700000" algn="tl" rotWithShape="0">
              <a:prstClr val="black">
                <a:alpha val="40000"/>
              </a:prstClr>
            </a:outerShdw>
          </a:effectLst>
        </p:spPr>
      </p:pic>
      <p:pic>
        <p:nvPicPr>
          <p:cNvPr id="41" name="Picture 40" descr="A computer with a colorful screen&#10;&#10;Description automatically generated">
            <a:extLst>
              <a:ext uri="{FF2B5EF4-FFF2-40B4-BE49-F238E27FC236}">
                <a16:creationId xmlns:a16="http://schemas.microsoft.com/office/drawing/2014/main" id="{3E05935B-710B-6B3E-E340-A5F0E673BDF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98792" y="1747428"/>
            <a:ext cx="2263689" cy="1677146"/>
          </a:xfrm>
          <a:prstGeom prst="rect">
            <a:avLst/>
          </a:prstGeom>
          <a:effectLst>
            <a:outerShdw blurRad="50800" dist="38100" dir="2700000" algn="tl" rotWithShape="0">
              <a:prstClr val="black">
                <a:alpha val="40000"/>
              </a:prstClr>
            </a:outerShdw>
          </a:effectLst>
        </p:spPr>
      </p:pic>
      <p:sp>
        <p:nvSpPr>
          <p:cNvPr id="2" name="Rectangle: Rounded Corners 43">
            <a:extLst>
              <a:ext uri="{FF2B5EF4-FFF2-40B4-BE49-F238E27FC236}">
                <a16:creationId xmlns:a16="http://schemas.microsoft.com/office/drawing/2014/main" id="{7F371106-0A25-2CC2-A244-F862AFFF4C20}"/>
              </a:ext>
            </a:extLst>
          </p:cNvPr>
          <p:cNvSpPr/>
          <p:nvPr/>
        </p:nvSpPr>
        <p:spPr>
          <a:xfrm>
            <a:off x="4040352" y="4328143"/>
            <a:ext cx="975880" cy="241554"/>
          </a:xfrm>
          <a:prstGeom prst="roundRect">
            <a:avLst/>
          </a:prstGeom>
          <a:solidFill>
            <a:srgbClr val="53762C"/>
          </a:solidFill>
          <a:ln w="25400" cap="flat">
            <a:solidFill>
              <a:srgbClr val="53762C"/>
            </a:solid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lstStyle/>
          <a:p>
            <a:pPr algn="ctr" eaLnBrk="1" fontAlgn="auto">
              <a:spcBef>
                <a:spcPts val="0"/>
              </a:spcBef>
              <a:spcAft>
                <a:spcPts val="0"/>
              </a:spcAft>
              <a:defRPr/>
            </a:pPr>
            <a:r>
              <a:rPr lang="en-US" altLang="zh-TW" sz="1200" kern="0" dirty="0">
                <a:solidFill>
                  <a:schemeClr val="bg1"/>
                </a:solidFill>
                <a:latin typeface="Acer Foco"/>
                <a:ea typeface="Acer Foco"/>
                <a:cs typeface="Acer Foco"/>
                <a:sym typeface="Acer Foco"/>
              </a:rPr>
              <a:t>Security</a:t>
            </a:r>
            <a:endParaRPr lang="zh-TW" altLang="en-US" sz="1200" kern="0" dirty="0">
              <a:solidFill>
                <a:schemeClr val="bg1"/>
              </a:solidFill>
              <a:latin typeface="Acer Foco"/>
              <a:ea typeface="Acer Foco"/>
              <a:cs typeface="Acer Foco"/>
              <a:sym typeface="Acer Foco"/>
            </a:endParaRPr>
          </a:p>
        </p:txBody>
      </p:sp>
      <p:pic>
        <p:nvPicPr>
          <p:cNvPr id="3" name="Picture 35" descr="A blue text on a black background&#10;&#10;Description automatically generated">
            <a:extLst>
              <a:ext uri="{FF2B5EF4-FFF2-40B4-BE49-F238E27FC236}">
                <a16:creationId xmlns:a16="http://schemas.microsoft.com/office/drawing/2014/main" id="{6BA30AEE-C261-B5F1-CCE4-31D84E4F59E9}"/>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651631" y="3601091"/>
            <a:ext cx="12334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5" descr="A blue text on a black background&#10;&#10;Description automatically generated">
            <a:extLst>
              <a:ext uri="{FF2B5EF4-FFF2-40B4-BE49-F238E27FC236}">
                <a16:creationId xmlns:a16="http://schemas.microsoft.com/office/drawing/2014/main" id="{64F44B6C-7496-1C2C-78C1-E2D8C0268390}"/>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5172248" y="3603710"/>
            <a:ext cx="12334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blue and black logo&#10;&#10;Description automatically generated">
            <a:extLst>
              <a:ext uri="{FF2B5EF4-FFF2-40B4-BE49-F238E27FC236}">
                <a16:creationId xmlns:a16="http://schemas.microsoft.com/office/drawing/2014/main" id="{36CBC367-FEE5-C2B6-773C-10C13DD19AE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416925" y="3760953"/>
            <a:ext cx="795028" cy="206602"/>
          </a:xfrm>
          <a:prstGeom prst="rect">
            <a:avLst/>
          </a:prstGeom>
        </p:spPr>
      </p:pic>
      <p:pic>
        <p:nvPicPr>
          <p:cNvPr id="10" name="Picture 9" descr="A blue and black logo&#10;&#10;Description automatically generated">
            <a:extLst>
              <a:ext uri="{FF2B5EF4-FFF2-40B4-BE49-F238E27FC236}">
                <a16:creationId xmlns:a16="http://schemas.microsoft.com/office/drawing/2014/main" id="{DB8D166B-AEE1-196C-FD8B-8B10E9AD992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02227" y="3758077"/>
            <a:ext cx="795028" cy="206602"/>
          </a:xfrm>
          <a:prstGeom prst="rect">
            <a:avLst/>
          </a:prstGeom>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2">
            <a:extLst>
              <a:ext uri="{FF2B5EF4-FFF2-40B4-BE49-F238E27FC236}">
                <a16:creationId xmlns:a16="http://schemas.microsoft.com/office/drawing/2014/main" id="{04598E14-B348-7B07-E79D-2AB19A354707}"/>
              </a:ext>
            </a:extLst>
          </p:cNvPr>
          <p:cNvSpPr>
            <a:spLocks noGrp="1"/>
          </p:cNvSpPr>
          <p:nvPr>
            <p:ph type="sldNum" sz="quarter" idx="10"/>
          </p:nvPr>
        </p:nvSpPr>
        <p:spPr bwMode="auto">
          <a:xfrm>
            <a:off x="8839200" y="4799013"/>
            <a:ext cx="127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none" lIns="0" tIns="0" rIns="0" bIns="0" numCol="1" anchor="b" anchorCtr="0" compatLnSpc="1">
            <a:prstTxWarp prst="textNoShape">
              <a:avLst/>
            </a:prstTxWarp>
            <a:spAutoFit/>
          </a:bodyPr>
          <a:lstStyle>
            <a:defPPr>
              <a:defRPr lang="en-US"/>
            </a:defPPr>
            <a:lvl1pPr algn="r" rtl="0" eaLnBrk="1" fontAlgn="base" hangingPunct="0">
              <a:spcBef>
                <a:spcPct val="0"/>
              </a:spcBef>
              <a:spcAft>
                <a:spcPct val="0"/>
              </a:spcAft>
              <a:defRPr sz="600" kern="1200">
                <a:solidFill>
                  <a:srgbClr val="5A5A5C"/>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4572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9144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3716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1828800" algn="l" rtl="0" eaLnBrk="0" fontAlgn="base" hangingPunct="0">
              <a:spcBef>
                <a:spcPct val="0"/>
              </a:spcBef>
              <a:spcAft>
                <a:spcPct val="0"/>
              </a:spcAft>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2860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7432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2004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657600" algn="l" defTabSz="914400" rtl="0" eaLnBrk="1" latinLnBrk="0" hangingPunct="1">
              <a:defRPr kern="1200">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fld id="{709F553E-1608-574B-89C0-EFCE78290177}" type="slidenum">
              <a:rPr lang="en-US" altLang="en-US" smtClean="0"/>
              <a:pPr/>
              <a:t>37</a:t>
            </a:fld>
            <a:endParaRPr lang="en-HK" altLang="en-US">
              <a:solidFill>
                <a:srgbClr val="5A5A5C"/>
              </a:solidFill>
            </a:endParaRPr>
          </a:p>
        </p:txBody>
      </p:sp>
      <p:sp>
        <p:nvSpPr>
          <p:cNvPr id="5" name="文字版面配置區 3">
            <a:extLst>
              <a:ext uri="{FF2B5EF4-FFF2-40B4-BE49-F238E27FC236}">
                <a16:creationId xmlns:a16="http://schemas.microsoft.com/office/drawing/2014/main" id="{07C6A977-DF2B-B531-357E-C91BA46D751E}"/>
              </a:ext>
            </a:extLst>
          </p:cNvPr>
          <p:cNvSpPr>
            <a:spLocks noGrp="1"/>
          </p:cNvSpPr>
          <p:nvPr>
            <p:ph type="body" idx="1"/>
          </p:nvPr>
        </p:nvSpPr>
        <p:spPr>
          <a:xfrm>
            <a:off x="2850012" y="904875"/>
            <a:ext cx="3678238" cy="866775"/>
          </a:xfrm>
        </p:spPr>
        <p:txBody>
          <a:bodyPr anchor="ctr"/>
          <a:lstStyle/>
          <a:p>
            <a:pPr algn="ctr" eaLnBrk="1" fontAlgn="auto" hangingPunct="1">
              <a:spcAft>
                <a:spcPts val="0"/>
              </a:spcAft>
              <a:defRPr/>
            </a:pPr>
            <a:r>
              <a:rPr lang="en-HK" sz="1300" b="0" dirty="0">
                <a:solidFill>
                  <a:schemeClr val="tx1"/>
                </a:solidFill>
                <a:latin typeface="+mn-lt"/>
                <a:sym typeface="Acer Foco"/>
              </a:rPr>
              <a:t>Reliability, mobility and manageability. </a:t>
            </a:r>
          </a:p>
          <a:p>
            <a:pPr algn="ctr" eaLnBrk="1" fontAlgn="auto" hangingPunct="1">
              <a:spcAft>
                <a:spcPts val="0"/>
              </a:spcAft>
              <a:defRPr/>
            </a:pPr>
            <a:r>
              <a:rPr lang="en-HK" sz="1300" b="0" dirty="0">
                <a:solidFill>
                  <a:schemeClr val="tx1"/>
                </a:solidFill>
                <a:latin typeface="+mn-lt"/>
                <a:sym typeface="Acer Foco"/>
              </a:rPr>
              <a:t>Ideal for hybrid work. AI-assisted productivity and security, with superior performance and </a:t>
            </a:r>
          </a:p>
          <a:p>
            <a:pPr algn="ctr" eaLnBrk="1" fontAlgn="auto" hangingPunct="1">
              <a:spcAft>
                <a:spcPts val="0"/>
              </a:spcAft>
              <a:defRPr/>
            </a:pPr>
            <a:r>
              <a:rPr lang="en-HK" sz="1300" b="0" dirty="0">
                <a:solidFill>
                  <a:schemeClr val="tx1"/>
                </a:solidFill>
                <a:latin typeface="+mn-lt"/>
                <a:sym typeface="Acer Foco"/>
              </a:rPr>
              <a:t>hardware-grade protection. </a:t>
            </a:r>
          </a:p>
        </p:txBody>
      </p:sp>
      <p:sp>
        <p:nvSpPr>
          <p:cNvPr id="44037" name="標題 1">
            <a:extLst>
              <a:ext uri="{FF2B5EF4-FFF2-40B4-BE49-F238E27FC236}">
                <a16:creationId xmlns:a16="http://schemas.microsoft.com/office/drawing/2014/main" id="{A5EBF683-A3A8-EC75-E257-2B0957ECE8AF}"/>
              </a:ext>
            </a:extLst>
          </p:cNvPr>
          <p:cNvSpPr>
            <a:spLocks noGrp="1" noChangeArrowheads="1"/>
          </p:cNvSpPr>
          <p:nvPr>
            <p:ph type="title"/>
          </p:nvPr>
        </p:nvSpPr>
        <p:spPr>
          <a:xfrm>
            <a:off x="2979688" y="395288"/>
            <a:ext cx="3357562" cy="541337"/>
          </a:xfrm>
        </p:spPr>
        <p:txBody>
          <a:bodyPr anchor="ctr"/>
          <a:lstStyle/>
          <a:p>
            <a:pPr eaLnBrk="1" hangingPunct="1"/>
            <a:r>
              <a:rPr lang="en-US" altLang="en-US" sz="1600" dirty="0" err="1">
                <a:solidFill>
                  <a:srgbClr val="53762C"/>
                </a:solidFill>
                <a:latin typeface="Acer Foco" panose="020B0604050202020203" pitchFamily="34" charset="0"/>
                <a:ea typeface="Acer Foco" panose="020B0604050202020203" pitchFamily="34" charset="0"/>
                <a:cs typeface="Acer Foco" panose="020B0604050202020203" pitchFamily="34" charset="0"/>
              </a:rPr>
              <a:t>TravelMate</a:t>
            </a:r>
            <a:r>
              <a:rPr lang="en-US" altLang="en-US" sz="1600" dirty="0">
                <a:solidFill>
                  <a:srgbClr val="53762C"/>
                </a:solidFill>
                <a:latin typeface="Acer Foco" panose="020B0604050202020203" pitchFamily="34" charset="0"/>
                <a:ea typeface="Acer Foco" panose="020B0604050202020203" pitchFamily="34" charset="0"/>
                <a:cs typeface="Acer Foco" panose="020B0604050202020203" pitchFamily="34" charset="0"/>
              </a:rPr>
              <a:t> P2 16/14</a:t>
            </a:r>
          </a:p>
        </p:txBody>
      </p:sp>
      <p:sp>
        <p:nvSpPr>
          <p:cNvPr id="69" name="TextBox 68">
            <a:extLst>
              <a:ext uri="{FF2B5EF4-FFF2-40B4-BE49-F238E27FC236}">
                <a16:creationId xmlns:a16="http://schemas.microsoft.com/office/drawing/2014/main" id="{27721437-2B5E-70AC-76BB-7267DF09349A}"/>
              </a:ext>
            </a:extLst>
          </p:cNvPr>
          <p:cNvSpPr txBox="1"/>
          <p:nvPr/>
        </p:nvSpPr>
        <p:spPr>
          <a:xfrm>
            <a:off x="1231955" y="4797026"/>
            <a:ext cx="4573814" cy="1945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a:spAutoFit/>
          </a:bodyPr>
          <a:lstStyle/>
          <a:p>
            <a:pPr eaLnBrk="1" fontAlgn="auto">
              <a:lnSpc>
                <a:spcPct val="120000"/>
              </a:lnSpc>
              <a:spcBef>
                <a:spcPts val="0"/>
              </a:spcBef>
              <a:spcAft>
                <a:spcPts val="0"/>
              </a:spcAft>
              <a:defRPr/>
            </a:pPr>
            <a:r>
              <a:rPr lang="en-US" sz="600" u="sng" kern="0" dirty="0">
                <a:solidFill>
                  <a:schemeClr val="bg1">
                    <a:lumMod val="65000"/>
                  </a:schemeClr>
                </a:solidFill>
                <a:latin typeface="Acer Foco Light"/>
                <a:ea typeface="Trebuchet MS"/>
                <a:cs typeface="Acer Foco Light"/>
                <a:sym typeface="Trebuchet MS"/>
              </a:rPr>
              <a:t>Note</a:t>
            </a:r>
            <a:r>
              <a:rPr lang="en-US" sz="600" kern="0" dirty="0">
                <a:solidFill>
                  <a:schemeClr val="bg1">
                    <a:lumMod val="65000"/>
                  </a:schemeClr>
                </a:solidFill>
                <a:latin typeface="Acer Foco Light"/>
                <a:ea typeface="Trebuchet MS"/>
                <a:cs typeface="Acer Foco Light"/>
                <a:sym typeface="Trebuchet MS"/>
              </a:rPr>
              <a:t>: Specifications may vary depending on the model and/or region.</a:t>
            </a:r>
          </a:p>
        </p:txBody>
      </p:sp>
      <p:grpSp>
        <p:nvGrpSpPr>
          <p:cNvPr id="3" name="Group 2">
            <a:extLst>
              <a:ext uri="{FF2B5EF4-FFF2-40B4-BE49-F238E27FC236}">
                <a16:creationId xmlns:a16="http://schemas.microsoft.com/office/drawing/2014/main" id="{87BF7695-10E9-00DC-0D48-29856ED4297A}"/>
              </a:ext>
            </a:extLst>
          </p:cNvPr>
          <p:cNvGrpSpPr/>
          <p:nvPr/>
        </p:nvGrpSpPr>
        <p:grpSpPr>
          <a:xfrm>
            <a:off x="1253147" y="3616955"/>
            <a:ext cx="4777139" cy="567791"/>
            <a:chOff x="-1113471" y="4155419"/>
            <a:chExt cx="4777139" cy="567791"/>
          </a:xfrm>
        </p:grpSpPr>
        <p:sp>
          <p:nvSpPr>
            <p:cNvPr id="4" name="Rectangle: Rounded Corners 43">
              <a:extLst>
                <a:ext uri="{FF2B5EF4-FFF2-40B4-BE49-F238E27FC236}">
                  <a16:creationId xmlns:a16="http://schemas.microsoft.com/office/drawing/2014/main" id="{C37FD6D1-31D3-92D0-1EBB-2060DD3539A7}"/>
                </a:ext>
              </a:extLst>
            </p:cNvPr>
            <p:cNvSpPr/>
            <p:nvPr/>
          </p:nvSpPr>
          <p:spPr>
            <a:xfrm>
              <a:off x="-1113471" y="4306303"/>
              <a:ext cx="975880" cy="241554"/>
            </a:xfrm>
            <a:prstGeom prst="roundRect">
              <a:avLst/>
            </a:prstGeom>
            <a:solidFill>
              <a:srgbClr val="53762C"/>
            </a:solidFill>
            <a:ln w="25400" cap="flat">
              <a:solidFill>
                <a:srgbClr val="53762C"/>
              </a:solid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lstStyle/>
            <a:p>
              <a:pPr algn="ctr" eaLnBrk="1" fontAlgn="auto">
                <a:spcBef>
                  <a:spcPts val="0"/>
                </a:spcBef>
                <a:spcAft>
                  <a:spcPts val="0"/>
                </a:spcAft>
                <a:defRPr/>
              </a:pPr>
              <a:r>
                <a:rPr lang="en-US" altLang="zh-TW" sz="1200" kern="0" dirty="0">
                  <a:solidFill>
                    <a:schemeClr val="bg1"/>
                  </a:solidFill>
                  <a:latin typeface="Acer Foco"/>
                  <a:ea typeface="Acer Foco"/>
                  <a:cs typeface="Acer Foco"/>
                  <a:sym typeface="Acer Foco"/>
                </a:rPr>
                <a:t>Security</a:t>
              </a:r>
              <a:endParaRPr lang="zh-TW" altLang="en-US" sz="1200" kern="0" dirty="0">
                <a:solidFill>
                  <a:schemeClr val="bg1"/>
                </a:solidFill>
                <a:latin typeface="Acer Foco"/>
                <a:ea typeface="Acer Foco"/>
                <a:cs typeface="Acer Foco"/>
                <a:sym typeface="Acer Foco"/>
              </a:endParaRPr>
            </a:p>
          </p:txBody>
        </p:sp>
        <p:grpSp>
          <p:nvGrpSpPr>
            <p:cNvPr id="24" name="Group 23">
              <a:extLst>
                <a:ext uri="{FF2B5EF4-FFF2-40B4-BE49-F238E27FC236}">
                  <a16:creationId xmlns:a16="http://schemas.microsoft.com/office/drawing/2014/main" id="{16D59768-EA3F-1E18-7D87-C0C1B169E198}"/>
                </a:ext>
              </a:extLst>
            </p:cNvPr>
            <p:cNvGrpSpPr/>
            <p:nvPr/>
          </p:nvGrpSpPr>
          <p:grpSpPr>
            <a:xfrm>
              <a:off x="781302" y="4155419"/>
              <a:ext cx="2882366" cy="567791"/>
              <a:chOff x="781302" y="4155419"/>
              <a:chExt cx="2882366" cy="567791"/>
            </a:xfrm>
          </p:grpSpPr>
          <p:sp>
            <p:nvSpPr>
              <p:cNvPr id="44064" name="TextBox 66">
                <a:extLst>
                  <a:ext uri="{FF2B5EF4-FFF2-40B4-BE49-F238E27FC236}">
                    <a16:creationId xmlns:a16="http://schemas.microsoft.com/office/drawing/2014/main" id="{9882C2B1-3A86-2A3D-F40A-6B56438B9DF7}"/>
                  </a:ext>
                </a:extLst>
              </p:cNvPr>
              <p:cNvSpPr txBox="1">
                <a:spLocks noChangeArrowheads="1"/>
              </p:cNvSpPr>
              <p:nvPr/>
            </p:nvSpPr>
            <p:spPr bwMode="auto">
              <a:xfrm>
                <a:off x="1965375" y="4507682"/>
                <a:ext cx="558800" cy="2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pPr algn="ctr" eaLnBrk="1"/>
                <a:r>
                  <a:rPr lang="en-US" altLang="en-US" sz="400" dirty="0">
                    <a:ea typeface="Trebuchet MS" panose="020B0703020202090204" pitchFamily="34" charset="0"/>
                    <a:cs typeface="Trebuchet MS" panose="020B0703020202090204" pitchFamily="34" charset="0"/>
                    <a:sym typeface="Trebuchet MS" panose="020B0703020202090204" pitchFamily="34" charset="0"/>
                  </a:rPr>
                  <a:t>Discrete Trusted </a:t>
                </a:r>
              </a:p>
              <a:p>
                <a:pPr algn="ctr" eaLnBrk="1"/>
                <a:r>
                  <a:rPr lang="en-US" altLang="en-US" sz="400" dirty="0">
                    <a:ea typeface="Trebuchet MS" panose="020B0703020202090204" pitchFamily="34" charset="0"/>
                    <a:cs typeface="Trebuchet MS" panose="020B0703020202090204" pitchFamily="34" charset="0"/>
                    <a:sym typeface="Trebuchet MS" panose="020B0703020202090204" pitchFamily="34" charset="0"/>
                  </a:rPr>
                  <a:t>Platform Module </a:t>
                </a:r>
                <a:endParaRPr lang="en-US" altLang="en-US" sz="400" dirty="0"/>
              </a:p>
            </p:txBody>
          </p:sp>
          <p:pic>
            <p:nvPicPr>
              <p:cNvPr id="44051" name="Picture 45" descr="A black background with a black square&#10;&#10;Description automatically generated with medium confidence">
                <a:extLst>
                  <a:ext uri="{FF2B5EF4-FFF2-40B4-BE49-F238E27FC236}">
                    <a16:creationId xmlns:a16="http://schemas.microsoft.com/office/drawing/2014/main" id="{4F679E17-34EB-B6A8-70CB-B6BA7E7086D4}"/>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57975" y="4226931"/>
                <a:ext cx="420688"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圖片 5">
                <a:extLst>
                  <a:ext uri="{FF2B5EF4-FFF2-40B4-BE49-F238E27FC236}">
                    <a16:creationId xmlns:a16="http://schemas.microsoft.com/office/drawing/2014/main" id="{84460B42-73BC-6AF1-C7F5-980D2FEFEF66}"/>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982712" y="4155419"/>
                <a:ext cx="527935" cy="424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blue and white logo&#10;&#10;Description automatically generated">
                <a:extLst>
                  <a:ext uri="{FF2B5EF4-FFF2-40B4-BE49-F238E27FC236}">
                    <a16:creationId xmlns:a16="http://schemas.microsoft.com/office/drawing/2014/main" id="{F6759E46-40B7-1EED-018D-12D35D0AD82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72553" y="4216112"/>
                <a:ext cx="291115" cy="421937"/>
              </a:xfrm>
              <a:prstGeom prst="rect">
                <a:avLst/>
              </a:prstGeom>
            </p:spPr>
          </p:pic>
          <p:pic>
            <p:nvPicPr>
              <p:cNvPr id="20" name="Picture 19" descr="A black background with a black square&#10;&#10;Description automatically generated with medium confidence">
                <a:extLst>
                  <a:ext uri="{FF2B5EF4-FFF2-40B4-BE49-F238E27FC236}">
                    <a16:creationId xmlns:a16="http://schemas.microsoft.com/office/drawing/2014/main" id="{FAD65827-8A5A-E57B-18C5-9D84747CFE4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92795" y="4202078"/>
                <a:ext cx="469629" cy="498979"/>
              </a:xfrm>
              <a:prstGeom prst="rect">
                <a:avLst/>
              </a:prstGeom>
            </p:spPr>
          </p:pic>
          <p:pic>
            <p:nvPicPr>
              <p:cNvPr id="23" name="Picture 22" descr="A black background with a black square&#10;&#10;Description automatically generated with medium confidence">
                <a:extLst>
                  <a:ext uri="{FF2B5EF4-FFF2-40B4-BE49-F238E27FC236}">
                    <a16:creationId xmlns:a16="http://schemas.microsoft.com/office/drawing/2014/main" id="{7857F412-69D6-CA1B-57CA-C6B648635F7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302" y="4195633"/>
                <a:ext cx="475693" cy="505424"/>
              </a:xfrm>
              <a:prstGeom prst="rect">
                <a:avLst/>
              </a:prstGeom>
            </p:spPr>
          </p:pic>
        </p:grpSp>
      </p:grpSp>
      <p:pic>
        <p:nvPicPr>
          <p:cNvPr id="16" name="Picture 15" descr="A pair of laptops with colorful screens&#10;&#10;Description automatically generated">
            <a:extLst>
              <a:ext uri="{FF2B5EF4-FFF2-40B4-BE49-F238E27FC236}">
                <a16:creationId xmlns:a16="http://schemas.microsoft.com/office/drawing/2014/main" id="{5E36A287-9C77-F497-F20A-D972C8FBA76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36843" y="1777311"/>
            <a:ext cx="2240340" cy="1659847"/>
          </a:xfrm>
          <a:prstGeom prst="rect">
            <a:avLst/>
          </a:prstGeom>
          <a:effectLst>
            <a:outerShdw blurRad="50800" dist="38100" dir="2700000" algn="tl" rotWithShape="0">
              <a:prstClr val="black">
                <a:alpha val="40000"/>
              </a:prstClr>
            </a:outerShdw>
          </a:effectLst>
        </p:spPr>
      </p:pic>
      <p:grpSp>
        <p:nvGrpSpPr>
          <p:cNvPr id="12" name="Group 11">
            <a:extLst>
              <a:ext uri="{FF2B5EF4-FFF2-40B4-BE49-F238E27FC236}">
                <a16:creationId xmlns:a16="http://schemas.microsoft.com/office/drawing/2014/main" id="{5B095633-9F1D-DA41-9F39-7A4AE3923DBD}"/>
              </a:ext>
            </a:extLst>
          </p:cNvPr>
          <p:cNvGrpSpPr/>
          <p:nvPr/>
        </p:nvGrpSpPr>
        <p:grpSpPr>
          <a:xfrm>
            <a:off x="1247279" y="4194645"/>
            <a:ext cx="4876462" cy="538162"/>
            <a:chOff x="-1119339" y="3605569"/>
            <a:chExt cx="4876462" cy="538162"/>
          </a:xfrm>
        </p:grpSpPr>
        <p:sp>
          <p:nvSpPr>
            <p:cNvPr id="22" name="Rectangle: Rounded Corners 42">
              <a:extLst>
                <a:ext uri="{FF2B5EF4-FFF2-40B4-BE49-F238E27FC236}">
                  <a16:creationId xmlns:a16="http://schemas.microsoft.com/office/drawing/2014/main" id="{18608ABF-1E5E-C24A-D0B3-4F282930FA25}"/>
                </a:ext>
              </a:extLst>
            </p:cNvPr>
            <p:cNvSpPr/>
            <p:nvPr/>
          </p:nvSpPr>
          <p:spPr>
            <a:xfrm>
              <a:off x="-1119339" y="3760223"/>
              <a:ext cx="987616" cy="241554"/>
            </a:xfrm>
            <a:prstGeom prst="roundRect">
              <a:avLst/>
            </a:prstGeom>
            <a:solidFill>
              <a:srgbClr val="53762C"/>
            </a:solidFill>
            <a:ln w="25400" cap="flat">
              <a:solidFill>
                <a:srgbClr val="53762C"/>
              </a:solid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lstStyle/>
            <a:p>
              <a:pPr algn="ctr" eaLnBrk="1" fontAlgn="auto">
                <a:spcBef>
                  <a:spcPts val="0"/>
                </a:spcBef>
                <a:spcAft>
                  <a:spcPts val="0"/>
                </a:spcAft>
                <a:defRPr/>
              </a:pPr>
              <a:r>
                <a:rPr lang="en-US" altLang="zh-TW" sz="1200" kern="0" dirty="0">
                  <a:solidFill>
                    <a:schemeClr val="bg1"/>
                  </a:solidFill>
                  <a:latin typeface="Acer Foco"/>
                  <a:ea typeface="Acer Foco"/>
                  <a:cs typeface="Acer Foco"/>
                  <a:sym typeface="Acer Foco"/>
                </a:rPr>
                <a:t>Productivity</a:t>
              </a:r>
              <a:endParaRPr lang="zh-TW" altLang="en-US" sz="1200" kern="0" dirty="0">
                <a:solidFill>
                  <a:schemeClr val="bg1"/>
                </a:solidFill>
                <a:latin typeface="Acer Foco"/>
                <a:ea typeface="Acer Foco"/>
                <a:cs typeface="Acer Foco"/>
                <a:sym typeface="Acer Foco"/>
              </a:endParaRPr>
            </a:p>
          </p:txBody>
        </p:sp>
        <p:grpSp>
          <p:nvGrpSpPr>
            <p:cNvPr id="28" name="Group 27">
              <a:extLst>
                <a:ext uri="{FF2B5EF4-FFF2-40B4-BE49-F238E27FC236}">
                  <a16:creationId xmlns:a16="http://schemas.microsoft.com/office/drawing/2014/main" id="{600ED527-F27F-E9DD-5302-6E4DACED0355}"/>
                </a:ext>
              </a:extLst>
            </p:cNvPr>
            <p:cNvGrpSpPr/>
            <p:nvPr/>
          </p:nvGrpSpPr>
          <p:grpSpPr>
            <a:xfrm>
              <a:off x="420737" y="3605569"/>
              <a:ext cx="3336386" cy="538162"/>
              <a:chOff x="420737" y="4230688"/>
              <a:chExt cx="3336386" cy="538162"/>
            </a:xfrm>
          </p:grpSpPr>
          <p:pic>
            <p:nvPicPr>
              <p:cNvPr id="29" name="Picture 34" descr="A black background with a black square&#10;&#10;Description automatically generated with medium confidence">
                <a:extLst>
                  <a:ext uri="{FF2B5EF4-FFF2-40B4-BE49-F238E27FC236}">
                    <a16:creationId xmlns:a16="http://schemas.microsoft.com/office/drawing/2014/main" id="{DC956329-29F5-192F-F851-3243F3584A8A}"/>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2671197" y="4230688"/>
                <a:ext cx="4953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7" descr="A black background with a black square&#10;&#10;Description automatically generated with medium confidence">
                <a:extLst>
                  <a:ext uri="{FF2B5EF4-FFF2-40B4-BE49-F238E27FC236}">
                    <a16:creationId xmlns:a16="http://schemas.microsoft.com/office/drawing/2014/main" id="{958926A6-AF15-312E-8AC0-457E088780D8}"/>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3284048" y="4265613"/>
                <a:ext cx="4730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5" descr="A blue text on a black background&#10;&#10;Description automatically generated">
                <a:extLst>
                  <a:ext uri="{FF2B5EF4-FFF2-40B4-BE49-F238E27FC236}">
                    <a16:creationId xmlns:a16="http://schemas.microsoft.com/office/drawing/2014/main" id="{798A105A-F7F5-EA1E-1832-7EE44130CA8B}"/>
                  </a:ext>
                </a:extLst>
              </p:cNvPr>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420737" y="4243946"/>
                <a:ext cx="12334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A blue and black logo&#10;&#10;Description automatically generated">
                <a:extLst>
                  <a:ext uri="{FF2B5EF4-FFF2-40B4-BE49-F238E27FC236}">
                    <a16:creationId xmlns:a16="http://schemas.microsoft.com/office/drawing/2014/main" id="{2EEF57FA-C6FB-3540-039E-3A0738744B2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99308" y="4397360"/>
                <a:ext cx="795028" cy="206602"/>
              </a:xfrm>
              <a:prstGeom prst="rect">
                <a:avLst/>
              </a:prstGeom>
            </p:spPr>
          </p:pic>
        </p:grpSp>
      </p:gr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38</a:t>
            </a:fld>
            <a:endParaRPr lang="en-HK"/>
          </a:p>
        </p:txBody>
      </p:sp>
      <p:sp>
        <p:nvSpPr>
          <p:cNvPr id="24" name="Title 1">
            <a:extLst>
              <a:ext uri="{FF2B5EF4-FFF2-40B4-BE49-F238E27FC236}">
                <a16:creationId xmlns:a16="http://schemas.microsoft.com/office/drawing/2014/main" id="{C537286B-A590-2310-78D6-0B76D7B88365}"/>
              </a:ext>
            </a:extLst>
          </p:cNvPr>
          <p:cNvSpPr txBox="1">
            <a:spLocks/>
          </p:cNvSpPr>
          <p:nvPr/>
        </p:nvSpPr>
        <p:spPr>
          <a:xfrm>
            <a:off x="359871" y="291365"/>
            <a:ext cx="8418512"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hangingPunct="1"/>
            <a:r>
              <a:rPr lang="en-US" dirty="0"/>
              <a:t>WINDOWS 11 PRO &amp; COPILOT IN WINDOWS</a:t>
            </a:r>
          </a:p>
        </p:txBody>
      </p:sp>
      <p:grpSp>
        <p:nvGrpSpPr>
          <p:cNvPr id="15" name="Group 14">
            <a:extLst>
              <a:ext uri="{FF2B5EF4-FFF2-40B4-BE49-F238E27FC236}">
                <a16:creationId xmlns:a16="http://schemas.microsoft.com/office/drawing/2014/main" id="{E6EFE1C6-B935-7133-DB9C-50A0C5EE485E}"/>
              </a:ext>
            </a:extLst>
          </p:cNvPr>
          <p:cNvGrpSpPr/>
          <p:nvPr/>
        </p:nvGrpSpPr>
        <p:grpSpPr>
          <a:xfrm>
            <a:off x="1538661" y="1274189"/>
            <a:ext cx="6191458" cy="3410705"/>
            <a:chOff x="1538661" y="1182749"/>
            <a:chExt cx="6191458" cy="3410705"/>
          </a:xfrm>
        </p:grpSpPr>
        <p:sp>
          <p:nvSpPr>
            <p:cNvPr id="9" name="Rectangle 8">
              <a:extLst>
                <a:ext uri="{FF2B5EF4-FFF2-40B4-BE49-F238E27FC236}">
                  <a16:creationId xmlns:a16="http://schemas.microsoft.com/office/drawing/2014/main" id="{B0B1BA17-F16D-3AED-061B-D25D7D43D681}"/>
                </a:ext>
              </a:extLst>
            </p:cNvPr>
            <p:cNvSpPr/>
            <p:nvPr/>
          </p:nvSpPr>
          <p:spPr>
            <a:xfrm>
              <a:off x="5716007" y="1182749"/>
              <a:ext cx="2003425" cy="991922"/>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solidFill>
                  <a:srgbClr val="E6F4D9"/>
                </a:solidFill>
              </a:endParaRPr>
            </a:p>
          </p:txBody>
        </p:sp>
        <p:grpSp>
          <p:nvGrpSpPr>
            <p:cNvPr id="31" name="Group 30">
              <a:extLst>
                <a:ext uri="{FF2B5EF4-FFF2-40B4-BE49-F238E27FC236}">
                  <a16:creationId xmlns:a16="http://schemas.microsoft.com/office/drawing/2014/main" id="{EFE2C665-F06A-716A-EEF7-8650D6BBA502}"/>
                </a:ext>
              </a:extLst>
            </p:cNvPr>
            <p:cNvGrpSpPr/>
            <p:nvPr/>
          </p:nvGrpSpPr>
          <p:grpSpPr>
            <a:xfrm>
              <a:off x="5716007" y="1331157"/>
              <a:ext cx="2003040" cy="769861"/>
              <a:chOff x="4801606" y="1167535"/>
              <a:chExt cx="2003040" cy="769861"/>
            </a:xfrm>
          </p:grpSpPr>
          <p:sp>
            <p:nvSpPr>
              <p:cNvPr id="10" name="TextBox 9">
                <a:extLst>
                  <a:ext uri="{FF2B5EF4-FFF2-40B4-BE49-F238E27FC236}">
                    <a16:creationId xmlns:a16="http://schemas.microsoft.com/office/drawing/2014/main" id="{E09EB8A1-0D42-9915-0444-3FEA3E9C9D3D}"/>
                  </a:ext>
                </a:extLst>
              </p:cNvPr>
              <p:cNvSpPr txBox="1"/>
              <p:nvPr/>
            </p:nvSpPr>
            <p:spPr>
              <a:xfrm>
                <a:off x="4801606" y="1167535"/>
                <a:ext cx="2003040" cy="4777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nchor="ctr">
                <a:spAutoFit/>
              </a:bodyPr>
              <a:lstStyle/>
              <a:p>
                <a:pPr algn="ctr" eaLnBrk="1" fontAlgn="auto">
                  <a:spcBef>
                    <a:spcPts val="0"/>
                  </a:spcBef>
                  <a:spcAft>
                    <a:spcPts val="0"/>
                  </a:spcAft>
                  <a:defRPr/>
                </a:pPr>
                <a:r>
                  <a:rPr lang="en-US" sz="4400" b="1" kern="0" dirty="0">
                    <a:solidFill>
                      <a:srgbClr val="53762C"/>
                    </a:solidFill>
                    <a:latin typeface="+mn-lt"/>
                    <a:ea typeface="Acer Foco"/>
                    <a:cs typeface="Acer Foco"/>
                    <a:sym typeface="Acer Foco"/>
                  </a:rPr>
                  <a:t>42</a:t>
                </a:r>
                <a:r>
                  <a:rPr lang="en-US" sz="3200" b="1" kern="0" dirty="0">
                    <a:solidFill>
                      <a:srgbClr val="53762C"/>
                    </a:solidFill>
                    <a:latin typeface="+mn-lt"/>
                    <a:ea typeface="Acer Foco"/>
                    <a:cs typeface="Acer Foco"/>
                    <a:sym typeface="Acer Foco"/>
                  </a:rPr>
                  <a:t>%</a:t>
                </a:r>
                <a:endParaRPr lang="en-US" sz="4400" b="1" kern="0" dirty="0">
                  <a:latin typeface="Acer Foco"/>
                  <a:ea typeface="Acer Foco"/>
                  <a:cs typeface="Acer Foco"/>
                  <a:sym typeface="Acer Foco"/>
                </a:endParaRPr>
              </a:p>
            </p:txBody>
          </p:sp>
          <p:sp>
            <p:nvSpPr>
              <p:cNvPr id="11" name="文字版面配置區 3">
                <a:extLst>
                  <a:ext uri="{FF2B5EF4-FFF2-40B4-BE49-F238E27FC236}">
                    <a16:creationId xmlns:a16="http://schemas.microsoft.com/office/drawing/2014/main" id="{8F1B3EB9-579F-AAC7-3FCF-CABAC86C61F9}"/>
                  </a:ext>
                </a:extLst>
              </p:cNvPr>
              <p:cNvSpPr txBox="1">
                <a:spLocks/>
              </p:cNvSpPr>
              <p:nvPr/>
            </p:nvSpPr>
            <p:spPr>
              <a:xfrm>
                <a:off x="4910951" y="1646884"/>
                <a:ext cx="1784350" cy="290512"/>
              </a:xfrm>
              <a:prstGeom prst="rect">
                <a:avLst/>
              </a:prstGeom>
              <a:ln w="12700">
                <a:miter lim="400000"/>
              </a:ln>
            </p:spPr>
            <p:txBody>
              <a:bodyPr lIns="0" tIns="0" rIns="0" bIns="0"/>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eaLnBrk="1" fontAlgn="auto" hangingPunct="1">
                  <a:lnSpc>
                    <a:spcPct val="100000"/>
                  </a:lnSpc>
                  <a:spcBef>
                    <a:spcPts val="0"/>
                  </a:spcBef>
                  <a:defRPr/>
                </a:pPr>
                <a:r>
                  <a:rPr lang="en-US" sz="1000" b="0" kern="0" dirty="0">
                    <a:solidFill>
                      <a:schemeClr val="accent1">
                        <a:lumMod val="75000"/>
                      </a:schemeClr>
                    </a:solidFill>
                    <a:latin typeface="+mn-lt"/>
                  </a:rPr>
                  <a:t>faster completion of workloads</a:t>
                </a:r>
                <a:r>
                  <a:rPr lang="en-US" sz="800" b="0" kern="0" baseline="30000" dirty="0">
                    <a:solidFill>
                      <a:schemeClr val="accent1">
                        <a:lumMod val="75000"/>
                      </a:schemeClr>
                    </a:solidFill>
                    <a:latin typeface="+mn-lt"/>
                  </a:rPr>
                  <a:t>1</a:t>
                </a:r>
                <a:r>
                  <a:rPr lang="en-US" sz="1000" b="0" kern="0" dirty="0">
                    <a:solidFill>
                      <a:schemeClr val="accent1">
                        <a:lumMod val="75000"/>
                      </a:schemeClr>
                    </a:solidFill>
                    <a:latin typeface="+mn-lt"/>
                  </a:rPr>
                  <a:t>.</a:t>
                </a:r>
              </a:p>
            </p:txBody>
          </p:sp>
        </p:grpSp>
        <p:sp>
          <p:nvSpPr>
            <p:cNvPr id="16" name="文字版面配置區 3">
              <a:extLst>
                <a:ext uri="{FF2B5EF4-FFF2-40B4-BE49-F238E27FC236}">
                  <a16:creationId xmlns:a16="http://schemas.microsoft.com/office/drawing/2014/main" id="{C650077D-8762-8A9C-1FFD-1CE9EE74F211}"/>
                </a:ext>
              </a:extLst>
            </p:cNvPr>
            <p:cNvSpPr txBox="1">
              <a:spLocks/>
            </p:cNvSpPr>
            <p:nvPr/>
          </p:nvSpPr>
          <p:spPr>
            <a:xfrm>
              <a:off x="1549348" y="1198952"/>
              <a:ext cx="4087276" cy="770050"/>
            </a:xfrm>
            <a:prstGeom prst="rect">
              <a:avLst/>
            </a:prstGeom>
            <a:ln w="12700">
              <a:miter lim="400000"/>
            </a:ln>
          </p:spPr>
          <p:txBody>
            <a:bodyPr lIns="0" tIns="0" rIns="0" bIns="0"/>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eaLnBrk="1" fontAlgn="auto" hangingPunct="1">
                <a:lnSpc>
                  <a:spcPct val="100000"/>
                </a:lnSpc>
                <a:spcBef>
                  <a:spcPts val="0"/>
                </a:spcBef>
                <a:spcAft>
                  <a:spcPts val="500"/>
                </a:spcAft>
                <a:defRPr/>
              </a:pPr>
              <a:r>
                <a:rPr lang="en-US" sz="1300" kern="0" dirty="0">
                  <a:solidFill>
                    <a:srgbClr val="53762C"/>
                  </a:solidFill>
                  <a:latin typeface="+mn-lt"/>
                </a:rPr>
                <a:t>SUPERCHARGE INSIGHTS &amp; EFFICENCY </a:t>
              </a:r>
            </a:p>
            <a:p>
              <a:pPr eaLnBrk="1" fontAlgn="auto" hangingPunct="1">
                <a:lnSpc>
                  <a:spcPct val="100000"/>
                </a:lnSpc>
                <a:spcBef>
                  <a:spcPts val="0"/>
                </a:spcBef>
                <a:spcAft>
                  <a:spcPts val="500"/>
                </a:spcAft>
                <a:defRPr/>
              </a:pPr>
              <a:r>
                <a:rPr lang="en-US" sz="1300" b="0" kern="0" dirty="0">
                  <a:solidFill>
                    <a:schemeClr val="tx1"/>
                  </a:solidFill>
                  <a:latin typeface="+mn-lt"/>
                </a:rPr>
                <a:t>Achieve more with less time and work. Breakthrough productivity and immersive workflows will elevate performance. </a:t>
              </a:r>
            </a:p>
          </p:txBody>
        </p:sp>
        <p:sp>
          <p:nvSpPr>
            <p:cNvPr id="4" name="文字版面配置區 3">
              <a:extLst>
                <a:ext uri="{FF2B5EF4-FFF2-40B4-BE49-F238E27FC236}">
                  <a16:creationId xmlns:a16="http://schemas.microsoft.com/office/drawing/2014/main" id="{90BCBAF1-64D0-F89A-0DA6-C37C62F3EBE7}"/>
                </a:ext>
              </a:extLst>
            </p:cNvPr>
            <p:cNvSpPr txBox="1">
              <a:spLocks/>
            </p:cNvSpPr>
            <p:nvPr/>
          </p:nvSpPr>
          <p:spPr>
            <a:xfrm>
              <a:off x="1549348" y="2296151"/>
              <a:ext cx="4087276" cy="675481"/>
            </a:xfrm>
            <a:prstGeom prst="rect">
              <a:avLst/>
            </a:prstGeom>
            <a:ln w="12700">
              <a:miter lim="400000"/>
            </a:ln>
          </p:spPr>
          <p:txBody>
            <a:bodyPr lIns="0" tIns="0" rIns="0" bIns="0"/>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eaLnBrk="1" fontAlgn="auto" hangingPunct="1">
                <a:lnSpc>
                  <a:spcPct val="100000"/>
                </a:lnSpc>
                <a:spcBef>
                  <a:spcPts val="0"/>
                </a:spcBef>
                <a:spcAft>
                  <a:spcPts val="500"/>
                </a:spcAft>
                <a:defRPr/>
              </a:pPr>
              <a:r>
                <a:rPr lang="en-US" sz="1300" kern="0" dirty="0">
                  <a:solidFill>
                    <a:srgbClr val="53762C"/>
                  </a:solidFill>
                  <a:latin typeface="+mn-lt"/>
                </a:rPr>
                <a:t>POWERFUL PROTECTION </a:t>
              </a:r>
            </a:p>
            <a:p>
              <a:pPr eaLnBrk="1" fontAlgn="auto" hangingPunct="1">
                <a:lnSpc>
                  <a:spcPct val="100000"/>
                </a:lnSpc>
                <a:spcBef>
                  <a:spcPts val="0"/>
                </a:spcBef>
                <a:spcAft>
                  <a:spcPts val="500"/>
                </a:spcAft>
                <a:defRPr/>
              </a:pPr>
              <a:r>
                <a:rPr lang="en-US" sz="1300" b="0" kern="0" dirty="0">
                  <a:solidFill>
                    <a:schemeClr val="tx1"/>
                  </a:solidFill>
                  <a:latin typeface="+mn-lt"/>
                </a:rPr>
                <a:t>The best security management safeguards data and protects against evolving threats. </a:t>
              </a:r>
            </a:p>
          </p:txBody>
        </p:sp>
        <p:sp>
          <p:nvSpPr>
            <p:cNvPr id="5" name="文字版面配置區 3">
              <a:extLst>
                <a:ext uri="{FF2B5EF4-FFF2-40B4-BE49-F238E27FC236}">
                  <a16:creationId xmlns:a16="http://schemas.microsoft.com/office/drawing/2014/main" id="{CDD383F7-37AD-91DB-032E-20D1B7B15112}"/>
                </a:ext>
              </a:extLst>
            </p:cNvPr>
            <p:cNvSpPr txBox="1">
              <a:spLocks/>
            </p:cNvSpPr>
            <p:nvPr/>
          </p:nvSpPr>
          <p:spPr>
            <a:xfrm>
              <a:off x="1549348" y="3428744"/>
              <a:ext cx="4087276" cy="1110035"/>
            </a:xfrm>
            <a:prstGeom prst="rect">
              <a:avLst/>
            </a:prstGeom>
            <a:ln w="12700">
              <a:miter lim="400000"/>
            </a:ln>
          </p:spPr>
          <p:txBody>
            <a:bodyPr lIns="0" tIns="0" rIns="0" bIns="0"/>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eaLnBrk="1" fontAlgn="auto" hangingPunct="1">
                <a:lnSpc>
                  <a:spcPct val="100000"/>
                </a:lnSpc>
                <a:spcBef>
                  <a:spcPts val="0"/>
                </a:spcBef>
                <a:spcAft>
                  <a:spcPts val="500"/>
                </a:spcAft>
                <a:defRPr/>
              </a:pPr>
              <a:r>
                <a:rPr lang="en-US" sz="1300" kern="0" dirty="0">
                  <a:solidFill>
                    <a:srgbClr val="53762C"/>
                  </a:solidFill>
                  <a:latin typeface="+mn-lt"/>
                </a:rPr>
                <a:t>UNLOCK AI </a:t>
              </a:r>
            </a:p>
            <a:p>
              <a:pPr eaLnBrk="1" fontAlgn="auto" hangingPunct="1">
                <a:lnSpc>
                  <a:spcPct val="100000"/>
                </a:lnSpc>
                <a:spcBef>
                  <a:spcPts val="0"/>
                </a:spcBef>
                <a:spcAft>
                  <a:spcPts val="500"/>
                </a:spcAft>
                <a:defRPr/>
              </a:pPr>
              <a:r>
                <a:rPr lang="en-US" sz="1300" b="0" kern="0" dirty="0">
                  <a:solidFill>
                    <a:schemeClr val="tx1"/>
                  </a:solidFill>
                  <a:latin typeface="+mn-lt"/>
                </a:rPr>
                <a:t>Stay ahead of requirements and transform your business. Unleash creativity and get things done. App compatibility, fast deployment and simplicity enables everyone to perform like a pro.</a:t>
              </a:r>
            </a:p>
          </p:txBody>
        </p:sp>
        <p:sp>
          <p:nvSpPr>
            <p:cNvPr id="17" name="Rectangle 16">
              <a:extLst>
                <a:ext uri="{FF2B5EF4-FFF2-40B4-BE49-F238E27FC236}">
                  <a16:creationId xmlns:a16="http://schemas.microsoft.com/office/drawing/2014/main" id="{D42D151C-5C86-2FC0-9E36-9DA82EFEE565}"/>
                </a:ext>
              </a:extLst>
            </p:cNvPr>
            <p:cNvSpPr/>
            <p:nvPr/>
          </p:nvSpPr>
          <p:spPr>
            <a:xfrm flipV="1">
              <a:off x="1538661" y="2128951"/>
              <a:ext cx="4491309" cy="45719"/>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18" name="Rectangle 17">
              <a:extLst>
                <a:ext uri="{FF2B5EF4-FFF2-40B4-BE49-F238E27FC236}">
                  <a16:creationId xmlns:a16="http://schemas.microsoft.com/office/drawing/2014/main" id="{3E4CF507-1540-CB6B-D6C4-5B211E132F97}"/>
                </a:ext>
              </a:extLst>
            </p:cNvPr>
            <p:cNvSpPr/>
            <p:nvPr/>
          </p:nvSpPr>
          <p:spPr>
            <a:xfrm>
              <a:off x="5726694" y="2301738"/>
              <a:ext cx="2003425" cy="991922"/>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21" name="Rectangle 20">
              <a:extLst>
                <a:ext uri="{FF2B5EF4-FFF2-40B4-BE49-F238E27FC236}">
                  <a16:creationId xmlns:a16="http://schemas.microsoft.com/office/drawing/2014/main" id="{3A8D6A85-CEDB-7DD8-EFE3-C18294517197}"/>
                </a:ext>
              </a:extLst>
            </p:cNvPr>
            <p:cNvSpPr/>
            <p:nvPr/>
          </p:nvSpPr>
          <p:spPr>
            <a:xfrm flipV="1">
              <a:off x="1549348" y="3247940"/>
              <a:ext cx="4491309" cy="45719"/>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grpSp>
          <p:nvGrpSpPr>
            <p:cNvPr id="30" name="Group 29">
              <a:extLst>
                <a:ext uri="{FF2B5EF4-FFF2-40B4-BE49-F238E27FC236}">
                  <a16:creationId xmlns:a16="http://schemas.microsoft.com/office/drawing/2014/main" id="{C143E4FD-FEA8-A673-E483-2ECFAA5D7C8E}"/>
                </a:ext>
              </a:extLst>
            </p:cNvPr>
            <p:cNvGrpSpPr/>
            <p:nvPr/>
          </p:nvGrpSpPr>
          <p:grpSpPr>
            <a:xfrm>
              <a:off x="5726694" y="2442255"/>
              <a:ext cx="2003040" cy="801847"/>
              <a:chOff x="4812293" y="2231942"/>
              <a:chExt cx="2003040" cy="801847"/>
            </a:xfrm>
          </p:grpSpPr>
          <p:sp>
            <p:nvSpPr>
              <p:cNvPr id="22" name="TextBox 21">
                <a:extLst>
                  <a:ext uri="{FF2B5EF4-FFF2-40B4-BE49-F238E27FC236}">
                    <a16:creationId xmlns:a16="http://schemas.microsoft.com/office/drawing/2014/main" id="{AB1B00DF-6E21-AFFE-A41E-DE581F128545}"/>
                  </a:ext>
                </a:extLst>
              </p:cNvPr>
              <p:cNvSpPr txBox="1"/>
              <p:nvPr/>
            </p:nvSpPr>
            <p:spPr>
              <a:xfrm>
                <a:off x="4812293" y="2231942"/>
                <a:ext cx="2003040" cy="5255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anchor="ctr">
                <a:spAutoFit/>
              </a:bodyPr>
              <a:lstStyle/>
              <a:p>
                <a:pPr algn="ctr" eaLnBrk="1" fontAlgn="auto">
                  <a:spcBef>
                    <a:spcPts val="0"/>
                  </a:spcBef>
                  <a:spcAft>
                    <a:spcPts val="0"/>
                  </a:spcAft>
                  <a:defRPr/>
                </a:pPr>
                <a:r>
                  <a:rPr lang="en-US" sz="4400" b="1" kern="0" dirty="0">
                    <a:solidFill>
                      <a:srgbClr val="53762C"/>
                    </a:solidFill>
                    <a:latin typeface="+mn-lt"/>
                    <a:ea typeface="Acer Foco"/>
                    <a:cs typeface="Acer Foco"/>
                    <a:sym typeface="Acer Foco"/>
                  </a:rPr>
                  <a:t>58</a:t>
                </a:r>
                <a:r>
                  <a:rPr lang="en-US" sz="3200" b="1" kern="0" dirty="0">
                    <a:solidFill>
                      <a:srgbClr val="53762C"/>
                    </a:solidFill>
                    <a:latin typeface="+mn-lt"/>
                    <a:ea typeface="Acer Foco"/>
                    <a:cs typeface="Acer Foco"/>
                    <a:sym typeface="Acer Foco"/>
                  </a:rPr>
                  <a:t>%</a:t>
                </a:r>
                <a:endParaRPr lang="en-US" sz="4400" b="1" kern="0" dirty="0">
                  <a:latin typeface="Acer Foco"/>
                  <a:ea typeface="Acer Foco"/>
                  <a:cs typeface="Acer Foco"/>
                  <a:sym typeface="Acer Foco"/>
                </a:endParaRPr>
              </a:p>
            </p:txBody>
          </p:sp>
          <p:sp>
            <p:nvSpPr>
              <p:cNvPr id="23" name="文字版面配置區 3">
                <a:extLst>
                  <a:ext uri="{FF2B5EF4-FFF2-40B4-BE49-F238E27FC236}">
                    <a16:creationId xmlns:a16="http://schemas.microsoft.com/office/drawing/2014/main" id="{7ADFB5DC-B545-6DDC-01C7-8C08D0B8990B}"/>
                  </a:ext>
                </a:extLst>
              </p:cNvPr>
              <p:cNvSpPr txBox="1">
                <a:spLocks/>
              </p:cNvSpPr>
              <p:nvPr/>
            </p:nvSpPr>
            <p:spPr>
              <a:xfrm>
                <a:off x="5127129" y="2741689"/>
                <a:ext cx="1420458" cy="292100"/>
              </a:xfrm>
              <a:prstGeom prst="rect">
                <a:avLst/>
              </a:prstGeom>
              <a:ln w="12700">
                <a:miter lim="400000"/>
              </a:ln>
            </p:spPr>
            <p:txBody>
              <a:bodyPr lIns="0" tIns="0" rIns="0" bIns="0"/>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eaLnBrk="1" fontAlgn="auto" hangingPunct="1">
                  <a:lnSpc>
                    <a:spcPct val="100000"/>
                  </a:lnSpc>
                  <a:spcBef>
                    <a:spcPts val="500"/>
                  </a:spcBef>
                  <a:spcAft>
                    <a:spcPts val="500"/>
                  </a:spcAft>
                  <a:defRPr/>
                </a:pPr>
                <a:r>
                  <a:rPr lang="en-US" sz="1000" b="0" kern="0" dirty="0">
                    <a:solidFill>
                      <a:schemeClr val="accent1">
                        <a:lumMod val="75000"/>
                      </a:schemeClr>
                    </a:solidFill>
                    <a:latin typeface="+mn-lt"/>
                  </a:rPr>
                  <a:t>drop in security incidents</a:t>
                </a:r>
                <a:r>
                  <a:rPr lang="en-US" sz="800" b="0" kern="0" baseline="30000" dirty="0">
                    <a:solidFill>
                      <a:schemeClr val="accent1">
                        <a:lumMod val="75000"/>
                      </a:schemeClr>
                    </a:solidFill>
                    <a:latin typeface="+mn-lt"/>
                  </a:rPr>
                  <a:t>2</a:t>
                </a:r>
                <a:r>
                  <a:rPr lang="en-US" sz="1000" b="0" kern="0" dirty="0">
                    <a:solidFill>
                      <a:schemeClr val="accent1">
                        <a:lumMod val="75000"/>
                      </a:schemeClr>
                    </a:solidFill>
                    <a:latin typeface="+mn-lt"/>
                  </a:rPr>
                  <a:t>.</a:t>
                </a:r>
              </a:p>
            </p:txBody>
          </p:sp>
        </p:grpSp>
        <p:sp>
          <p:nvSpPr>
            <p:cNvPr id="25" name="Rectangle 24">
              <a:extLst>
                <a:ext uri="{FF2B5EF4-FFF2-40B4-BE49-F238E27FC236}">
                  <a16:creationId xmlns:a16="http://schemas.microsoft.com/office/drawing/2014/main" id="{3EB024C4-0982-7305-BD09-1059AE34D1A6}"/>
                </a:ext>
              </a:extLst>
            </p:cNvPr>
            <p:cNvSpPr/>
            <p:nvPr/>
          </p:nvSpPr>
          <p:spPr>
            <a:xfrm>
              <a:off x="5726694" y="3428743"/>
              <a:ext cx="2003425" cy="1164711"/>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26" name="Rectangle 25">
              <a:extLst>
                <a:ext uri="{FF2B5EF4-FFF2-40B4-BE49-F238E27FC236}">
                  <a16:creationId xmlns:a16="http://schemas.microsoft.com/office/drawing/2014/main" id="{EC144733-7D85-7B1B-4F9F-B11B3E931784}"/>
                </a:ext>
              </a:extLst>
            </p:cNvPr>
            <p:cNvSpPr/>
            <p:nvPr/>
          </p:nvSpPr>
          <p:spPr>
            <a:xfrm flipV="1">
              <a:off x="1549348" y="4547734"/>
              <a:ext cx="4491309" cy="45719"/>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grpSp>
          <p:nvGrpSpPr>
            <p:cNvPr id="29" name="Group 28">
              <a:extLst>
                <a:ext uri="{FF2B5EF4-FFF2-40B4-BE49-F238E27FC236}">
                  <a16:creationId xmlns:a16="http://schemas.microsoft.com/office/drawing/2014/main" id="{954CC433-53D6-7F9C-9800-946DBEBFB8DB}"/>
                </a:ext>
              </a:extLst>
            </p:cNvPr>
            <p:cNvGrpSpPr/>
            <p:nvPr/>
          </p:nvGrpSpPr>
          <p:grpSpPr>
            <a:xfrm>
              <a:off x="5726309" y="3676391"/>
              <a:ext cx="2003425" cy="797796"/>
              <a:chOff x="4811908" y="3368685"/>
              <a:chExt cx="2003425" cy="797796"/>
            </a:xfrm>
          </p:grpSpPr>
          <p:sp>
            <p:nvSpPr>
              <p:cNvPr id="27" name="TextBox 26">
                <a:extLst>
                  <a:ext uri="{FF2B5EF4-FFF2-40B4-BE49-F238E27FC236}">
                    <a16:creationId xmlns:a16="http://schemas.microsoft.com/office/drawing/2014/main" id="{4873CDDC-EAEC-2E15-D10D-1E33DC3234C6}"/>
                  </a:ext>
                </a:extLst>
              </p:cNvPr>
              <p:cNvSpPr txBox="1"/>
              <p:nvPr/>
            </p:nvSpPr>
            <p:spPr>
              <a:xfrm>
                <a:off x="4811908" y="3368685"/>
                <a:ext cx="1990888" cy="4777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anchor="ctr">
                <a:spAutoFit/>
              </a:bodyPr>
              <a:lstStyle/>
              <a:p>
                <a:pPr algn="ctr" eaLnBrk="1" fontAlgn="auto">
                  <a:spcBef>
                    <a:spcPts val="0"/>
                  </a:spcBef>
                  <a:spcAft>
                    <a:spcPts val="0"/>
                  </a:spcAft>
                  <a:defRPr/>
                </a:pPr>
                <a:r>
                  <a:rPr lang="en-US" sz="4400" b="1" kern="0" dirty="0">
                    <a:solidFill>
                      <a:srgbClr val="53762C"/>
                    </a:solidFill>
                    <a:latin typeface="+mn-lt"/>
                    <a:ea typeface="Acer Foco"/>
                    <a:cs typeface="Acer Foco"/>
                    <a:sym typeface="Acer Foco"/>
                  </a:rPr>
                  <a:t>68</a:t>
                </a:r>
                <a:r>
                  <a:rPr lang="en-US" sz="3200" b="1" kern="0" dirty="0">
                    <a:solidFill>
                      <a:srgbClr val="53762C"/>
                    </a:solidFill>
                    <a:latin typeface="+mn-lt"/>
                    <a:ea typeface="Acer Foco"/>
                    <a:cs typeface="Acer Foco"/>
                    <a:sym typeface="Acer Foco"/>
                  </a:rPr>
                  <a:t>%</a:t>
                </a:r>
                <a:endParaRPr lang="en-US" sz="4400" b="1" kern="0" dirty="0">
                  <a:latin typeface="Acer Foco"/>
                  <a:ea typeface="Acer Foco"/>
                  <a:cs typeface="Acer Foco"/>
                  <a:sym typeface="Acer Foco"/>
                </a:endParaRPr>
              </a:p>
            </p:txBody>
          </p:sp>
          <p:sp>
            <p:nvSpPr>
              <p:cNvPr id="28" name="文字版面配置區 3">
                <a:extLst>
                  <a:ext uri="{FF2B5EF4-FFF2-40B4-BE49-F238E27FC236}">
                    <a16:creationId xmlns:a16="http://schemas.microsoft.com/office/drawing/2014/main" id="{BCBBA763-EF22-1C4E-087C-FB2B6531896C}"/>
                  </a:ext>
                </a:extLst>
              </p:cNvPr>
              <p:cNvSpPr txBox="1">
                <a:spLocks/>
              </p:cNvSpPr>
              <p:nvPr/>
            </p:nvSpPr>
            <p:spPr>
              <a:xfrm>
                <a:off x="4811908" y="3874381"/>
                <a:ext cx="2003425" cy="292100"/>
              </a:xfrm>
              <a:prstGeom prst="rect">
                <a:avLst/>
              </a:prstGeom>
              <a:ln w="12700">
                <a:miter lim="400000"/>
              </a:ln>
            </p:spPr>
            <p:txBody>
              <a:bodyPr lIns="0" tIns="0" rIns="0" bIns="0"/>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eaLnBrk="1" fontAlgn="auto" hangingPunct="1">
                  <a:lnSpc>
                    <a:spcPct val="100000"/>
                  </a:lnSpc>
                  <a:spcBef>
                    <a:spcPts val="500"/>
                  </a:spcBef>
                  <a:spcAft>
                    <a:spcPts val="500"/>
                  </a:spcAft>
                  <a:defRPr/>
                </a:pPr>
                <a:r>
                  <a:rPr lang="en-US" sz="1000" b="0" kern="0" dirty="0">
                    <a:solidFill>
                      <a:schemeClr val="accent1">
                        <a:lumMod val="75000"/>
                      </a:schemeClr>
                    </a:solidFill>
                    <a:latin typeface="+mn-lt"/>
                  </a:rPr>
                  <a:t>improvement in quality of work</a:t>
                </a:r>
                <a:r>
                  <a:rPr lang="en-US" sz="800" b="0" kern="0" baseline="30000" dirty="0">
                    <a:solidFill>
                      <a:schemeClr val="accent1">
                        <a:lumMod val="75000"/>
                      </a:schemeClr>
                    </a:solidFill>
                    <a:latin typeface="+mn-lt"/>
                  </a:rPr>
                  <a:t>3</a:t>
                </a:r>
                <a:r>
                  <a:rPr lang="en-US" sz="1000" b="0" kern="0" dirty="0">
                    <a:solidFill>
                      <a:schemeClr val="accent1">
                        <a:lumMod val="75000"/>
                      </a:schemeClr>
                    </a:solidFill>
                    <a:latin typeface="+mn-lt"/>
                  </a:rPr>
                  <a:t>.</a:t>
                </a:r>
              </a:p>
            </p:txBody>
          </p:sp>
        </p:grpSp>
      </p:grpSp>
      <p:sp>
        <p:nvSpPr>
          <p:cNvPr id="2" name="Title 1">
            <a:extLst>
              <a:ext uri="{FF2B5EF4-FFF2-40B4-BE49-F238E27FC236}">
                <a16:creationId xmlns:a16="http://schemas.microsoft.com/office/drawing/2014/main" id="{6EE45588-F9B8-3FE9-65C6-C84F4EAF2ECF}"/>
              </a:ext>
            </a:extLst>
          </p:cNvPr>
          <p:cNvSpPr txBox="1">
            <a:spLocks/>
          </p:cNvSpPr>
          <p:nvPr/>
        </p:nvSpPr>
        <p:spPr>
          <a:xfrm>
            <a:off x="7507674" y="-6531"/>
            <a:ext cx="1749081"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algn="l" hangingPunct="1"/>
            <a:r>
              <a:rPr lang="en-US" sz="2000" dirty="0">
                <a:solidFill>
                  <a:srgbClr val="CCE7B3"/>
                </a:solidFill>
              </a:rPr>
              <a:t>CHEAT SHEET</a:t>
            </a:r>
          </a:p>
        </p:txBody>
      </p:sp>
      <p:pic>
        <p:nvPicPr>
          <p:cNvPr id="7" name="Picture 6" descr="A blue and black logo&#10;&#10;Description automatically generated">
            <a:extLst>
              <a:ext uri="{FF2B5EF4-FFF2-40B4-BE49-F238E27FC236}">
                <a16:creationId xmlns:a16="http://schemas.microsoft.com/office/drawing/2014/main" id="{4E82CBE8-991A-89A7-01C2-5AC3AA09A5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0237" y="796313"/>
            <a:ext cx="1132009" cy="294173"/>
          </a:xfrm>
          <a:prstGeom prst="rect">
            <a:avLst/>
          </a:prstGeom>
        </p:spPr>
      </p:pic>
      <p:pic>
        <p:nvPicPr>
          <p:cNvPr id="8" name="Picture 7" descr="A blue text on a black background&#10;&#10;Description automatically generated">
            <a:extLst>
              <a:ext uri="{FF2B5EF4-FFF2-40B4-BE49-F238E27FC236}">
                <a16:creationId xmlns:a16="http://schemas.microsoft.com/office/drawing/2014/main" id="{C0996AF6-8C03-D5B3-0D66-241DFF373F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9901" y="562473"/>
            <a:ext cx="1764268" cy="713636"/>
          </a:xfrm>
          <a:prstGeom prst="rect">
            <a:avLst/>
          </a:prstGeom>
        </p:spPr>
      </p:pic>
    </p:spTree>
    <p:extLst>
      <p:ext uri="{BB962C8B-B14F-4D97-AF65-F5344CB8AC3E}">
        <p14:creationId xmlns:p14="http://schemas.microsoft.com/office/powerpoint/2010/main" val="1057887111"/>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E6BC9BC-5C8D-F506-8DEF-68F8831A981A}"/>
              </a:ext>
            </a:extLst>
          </p:cNvPr>
          <p:cNvSpPr/>
          <p:nvPr/>
        </p:nvSpPr>
        <p:spPr>
          <a:xfrm>
            <a:off x="4545754" y="2773430"/>
            <a:ext cx="3863569" cy="1501497"/>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9" name="Rectangle 8">
            <a:extLst>
              <a:ext uri="{FF2B5EF4-FFF2-40B4-BE49-F238E27FC236}">
                <a16:creationId xmlns:a16="http://schemas.microsoft.com/office/drawing/2014/main" id="{737639C9-1345-D161-316D-32F78207509D}"/>
              </a:ext>
            </a:extLst>
          </p:cNvPr>
          <p:cNvSpPr/>
          <p:nvPr/>
        </p:nvSpPr>
        <p:spPr>
          <a:xfrm>
            <a:off x="734678" y="1271932"/>
            <a:ext cx="3811076" cy="1501498"/>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a:xfrm>
            <a:off x="359871" y="299241"/>
            <a:ext cx="8418512" cy="500520"/>
          </a:xfrm>
        </p:spPr>
        <p:txBody>
          <a:bodyPr anchor="ctr"/>
          <a:lstStyle/>
          <a:p>
            <a:r>
              <a:rPr lang="en-US" dirty="0"/>
              <a:t>COPILOT IN WINDOWS</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39</a:t>
            </a:fld>
            <a:endParaRPr lang="en-HK"/>
          </a:p>
        </p:txBody>
      </p:sp>
      <p:sp>
        <p:nvSpPr>
          <p:cNvPr id="6" name="文字版面配置區 3">
            <a:extLst>
              <a:ext uri="{FF2B5EF4-FFF2-40B4-BE49-F238E27FC236}">
                <a16:creationId xmlns:a16="http://schemas.microsoft.com/office/drawing/2014/main" id="{7E129824-84E5-4685-8B2F-A5A6B0ACC35B}"/>
              </a:ext>
            </a:extLst>
          </p:cNvPr>
          <p:cNvSpPr txBox="1">
            <a:spLocks noChangeArrowheads="1"/>
          </p:cNvSpPr>
          <p:nvPr/>
        </p:nvSpPr>
        <p:spPr>
          <a:xfrm>
            <a:off x="1055573" y="1414213"/>
            <a:ext cx="3259908" cy="102355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500"/>
              </a:spcBef>
            </a:pPr>
            <a:r>
              <a:rPr lang="en-US" altLang="en-US"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rPr>
              <a:t>AI AT YOUR SERVICE </a:t>
            </a:r>
          </a:p>
          <a:p>
            <a:pPr marL="171450" indent="-171450" hangingPunct="1">
              <a:lnSpc>
                <a:spcPct val="100000"/>
              </a:lnSpc>
              <a:spcBef>
                <a:spcPts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Get more done with fewer clicks.</a:t>
            </a:r>
          </a:p>
          <a:p>
            <a:pPr marL="171450" indent="-171450" hangingPunct="1">
              <a:lnSpc>
                <a:spcPct val="100000"/>
              </a:lnSpc>
              <a:spcBef>
                <a:spcPts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Brings intelligent tools together in your desktop.</a:t>
            </a:r>
          </a:p>
          <a:p>
            <a:pPr marL="171450" indent="-171450" hangingPunct="1">
              <a:lnSpc>
                <a:spcPct val="100000"/>
              </a:lnSpc>
              <a:spcBef>
                <a:spcPts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Designed to work with other Copilots.</a:t>
            </a:r>
            <a:endParaRPr lang="en-US" altLang="en-US" sz="1200"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7" name="文字版面配置區 3">
            <a:extLst>
              <a:ext uri="{FF2B5EF4-FFF2-40B4-BE49-F238E27FC236}">
                <a16:creationId xmlns:a16="http://schemas.microsoft.com/office/drawing/2014/main" id="{197C5A06-0022-B1B8-3048-AA77501EE09B}"/>
              </a:ext>
            </a:extLst>
          </p:cNvPr>
          <p:cNvSpPr txBox="1">
            <a:spLocks noChangeArrowheads="1"/>
          </p:cNvSpPr>
          <p:nvPr/>
        </p:nvSpPr>
        <p:spPr bwMode="auto">
          <a:xfrm>
            <a:off x="4855147" y="1414213"/>
            <a:ext cx="3174661" cy="1407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90000"/>
              </a:lnSpc>
              <a:spcBef>
                <a:spcPts val="200"/>
              </a:spcBef>
              <a:spcAft>
                <a:spcPct val="0"/>
              </a:spcAft>
              <a:defRPr sz="1600" b="1">
                <a:solidFill>
                  <a:srgbClr val="000000"/>
                </a:solidFill>
                <a:latin typeface="Acer Foco Semibold" charset="0"/>
                <a:ea typeface="Acer Foco Semibold" charset="0"/>
                <a:cs typeface="Acer Foco Semibold" charset="0"/>
                <a:sym typeface="Acer Foco" panose="020B0604050202020203" pitchFamily="34" charset="0"/>
              </a:defRPr>
            </a:lvl1pPr>
            <a:lvl2pPr algn="l" rtl="0" eaLnBrk="0" fontAlgn="base" hangingPunct="0">
              <a:lnSpc>
                <a:spcPct val="90000"/>
              </a:lnSpc>
              <a:spcBef>
                <a:spcPts val="800"/>
              </a:spcBef>
              <a:spcAft>
                <a:spcPct val="0"/>
              </a:spcAft>
              <a:defRPr sz="1400">
                <a:solidFill>
                  <a:srgbClr val="89898B"/>
                </a:solidFill>
                <a:latin typeface="Acer Foco"/>
                <a:ea typeface="Acer Foco"/>
                <a:cs typeface="Acer Foco"/>
                <a:sym typeface="Acer Foco" panose="020B0604050202020203" pitchFamily="34" charset="0"/>
              </a:defRPr>
            </a:lvl2pPr>
            <a:lvl3pPr marL="223838" indent="-223838" algn="l" rtl="0" eaLnBrk="0" fontAlgn="base" hangingPunct="0">
              <a:lnSpc>
                <a:spcPct val="90000"/>
              </a:lnSpc>
              <a:spcBef>
                <a:spcPts val="200"/>
              </a:spcBef>
              <a:spcAft>
                <a:spcPct val="0"/>
              </a:spcAft>
              <a:buSzPct val="100000"/>
              <a:buAutoNum type="arabicPeriod"/>
              <a:defRPr sz="1200">
                <a:solidFill>
                  <a:srgbClr val="89898B"/>
                </a:solidFill>
                <a:latin typeface="Acer Foco"/>
                <a:ea typeface="Acer Foco"/>
                <a:cs typeface="Acer Foco"/>
                <a:sym typeface="Acer Foco" panose="020B0604050202020203" pitchFamily="34" charset="0"/>
              </a:defRPr>
            </a:lvl3pPr>
            <a:lvl4pPr marL="404813" indent="-236538" algn="l" rtl="0" eaLnBrk="0" fontAlgn="base" hangingPunct="0">
              <a:lnSpc>
                <a:spcPct val="90000"/>
              </a:lnSpc>
              <a:spcBef>
                <a:spcPts val="200"/>
              </a:spcBef>
              <a:spcAft>
                <a:spcPct val="0"/>
              </a:spcAft>
              <a:buSzPct val="100000"/>
              <a:buAutoNum type="alphaLcPeriod"/>
              <a:defRPr sz="1200">
                <a:solidFill>
                  <a:srgbClr val="89898B"/>
                </a:solidFill>
                <a:latin typeface="Acer Foco"/>
                <a:ea typeface="Acer Foco"/>
                <a:cs typeface="Acer Foco"/>
                <a:sym typeface="Acer Foco" panose="020B0604050202020203" pitchFamily="34" charset="0"/>
              </a:defRPr>
            </a:lvl4pPr>
            <a:lvl5pPr marL="495300" indent="-149225" algn="l" rtl="0" eaLnBrk="0" fontAlgn="base" hangingPunct="0">
              <a:lnSpc>
                <a:spcPct val="90000"/>
              </a:lnSpc>
              <a:spcBef>
                <a:spcPts val="200"/>
              </a:spcBef>
              <a:spcAft>
                <a:spcPct val="0"/>
              </a:spcAft>
              <a:buSzPct val="100000"/>
              <a:buAutoNum type="romanLcPeriod"/>
              <a:defRPr sz="1200">
                <a:solidFill>
                  <a:srgbClr val="89898B"/>
                </a:solidFill>
                <a:latin typeface="Acer Foco"/>
                <a:ea typeface="Acer Foco"/>
                <a:cs typeface="Acer Foco"/>
                <a:sym typeface="Acer Foco" panose="020B0604050202020203" pitchFamily="34" charset="0"/>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eaLnBrk="1" hangingPunct="1">
              <a:lnSpc>
                <a:spcPct val="100000"/>
              </a:lnSpc>
              <a:spcBef>
                <a:spcPct val="0"/>
              </a:spcBef>
            </a:pPr>
            <a:r>
              <a:rPr lang="en-US" altLang="en-US" kern="0"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rPr>
              <a:t>INNOVATE FASTER &amp; EASIER</a:t>
            </a:r>
          </a:p>
          <a:p>
            <a:pPr marL="171450" indent="-171450" eaLnBrk="1" hangingPunct="1">
              <a:lnSpc>
                <a:spcPct val="100000"/>
              </a:lnSpc>
              <a:spcBef>
                <a:spcPct val="0"/>
              </a:spcBef>
              <a:buFont typeface="Arial" panose="020B0604020202020204" pitchFamily="34" charset="0"/>
              <a:buChar char="•"/>
            </a:pPr>
            <a:r>
              <a:rPr lang="en-US" altLang="en-US" sz="1200" b="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Fuels creativity and problem-solving. Effortlessly kickstart writing projects.</a:t>
            </a:r>
          </a:p>
          <a:p>
            <a:pPr marL="171450" indent="-171450" eaLnBrk="1" hangingPunct="1">
              <a:lnSpc>
                <a:spcPct val="100000"/>
              </a:lnSpc>
              <a:spcBef>
                <a:spcPct val="0"/>
              </a:spcBef>
              <a:buFont typeface="Arial" panose="020B0604020202020204" pitchFamily="34" charset="0"/>
              <a:buChar char="•"/>
            </a:pPr>
            <a:r>
              <a:rPr lang="en-US" altLang="en-US" sz="1200" b="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Delivers relevant insights, summarizing information and turning your words into art.</a:t>
            </a:r>
          </a:p>
        </p:txBody>
      </p:sp>
      <p:sp>
        <p:nvSpPr>
          <p:cNvPr id="4" name="文字版面配置區 3">
            <a:extLst>
              <a:ext uri="{FF2B5EF4-FFF2-40B4-BE49-F238E27FC236}">
                <a16:creationId xmlns:a16="http://schemas.microsoft.com/office/drawing/2014/main" id="{0BA52678-FBB2-7C9D-191B-3DAF0F01B035}"/>
              </a:ext>
            </a:extLst>
          </p:cNvPr>
          <p:cNvSpPr txBox="1">
            <a:spLocks noChangeArrowheads="1"/>
          </p:cNvSpPr>
          <p:nvPr/>
        </p:nvSpPr>
        <p:spPr>
          <a:xfrm>
            <a:off x="1055573" y="2909180"/>
            <a:ext cx="3259908" cy="15014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ct val="0"/>
              </a:spcBef>
            </a:pPr>
            <a:r>
              <a:rPr lang="en-US" altLang="en-US"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rPr>
              <a:t>HYPERFOCUS ON PRIORITIES </a:t>
            </a:r>
          </a:p>
          <a:p>
            <a:pPr marL="171450" indent="-171450" hangingPunct="1">
              <a:lnSpc>
                <a:spcPct val="100000"/>
              </a:lnSpc>
              <a:spcBef>
                <a:spcPct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Stay organized and in the flow. </a:t>
            </a:r>
          </a:p>
          <a:p>
            <a:pPr marL="171450" indent="-171450" hangingPunct="1">
              <a:lnSpc>
                <a:spcPct val="100000"/>
              </a:lnSpc>
              <a:spcBef>
                <a:spcPct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Get relevant answers to complex questions.</a:t>
            </a:r>
          </a:p>
          <a:p>
            <a:pPr marL="171450" indent="-171450" hangingPunct="1">
              <a:lnSpc>
                <a:spcPct val="100000"/>
              </a:lnSpc>
              <a:spcBef>
                <a:spcPct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Tailor settings for your workstyle.</a:t>
            </a:r>
          </a:p>
          <a:p>
            <a:pPr marL="171450" indent="-171450" hangingPunct="1">
              <a:lnSpc>
                <a:spcPct val="100000"/>
              </a:lnSpc>
              <a:spcBef>
                <a:spcPct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Set up focus sessions.</a:t>
            </a:r>
          </a:p>
          <a:p>
            <a:pPr marL="171450" indent="-171450" hangingPunct="1">
              <a:lnSpc>
                <a:spcPct val="100000"/>
              </a:lnSpc>
              <a:spcBef>
                <a:spcPct val="0"/>
              </a:spcBef>
              <a:buFont typeface="Arial" panose="020B0604020202020204" pitchFamily="34" charset="0"/>
              <a:buChar char="•"/>
            </a:pPr>
            <a:r>
              <a:rPr lang="en-US" altLang="en-US" sz="1200" b="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Refine and clarify content.</a:t>
            </a:r>
            <a:endParaRPr lang="en-US" altLang="en-US" sz="1200"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8" name="文字版面配置區 3">
            <a:extLst>
              <a:ext uri="{FF2B5EF4-FFF2-40B4-BE49-F238E27FC236}">
                <a16:creationId xmlns:a16="http://schemas.microsoft.com/office/drawing/2014/main" id="{F74A21AB-1BB5-71AC-E640-1EE004D4D325}"/>
              </a:ext>
            </a:extLst>
          </p:cNvPr>
          <p:cNvSpPr txBox="1">
            <a:spLocks noChangeArrowheads="1"/>
          </p:cNvSpPr>
          <p:nvPr/>
        </p:nvSpPr>
        <p:spPr bwMode="auto">
          <a:xfrm>
            <a:off x="4855147" y="2909180"/>
            <a:ext cx="3297657" cy="1637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90000"/>
              </a:lnSpc>
              <a:spcBef>
                <a:spcPts val="200"/>
              </a:spcBef>
              <a:spcAft>
                <a:spcPct val="0"/>
              </a:spcAft>
              <a:defRPr sz="1600" b="1">
                <a:solidFill>
                  <a:srgbClr val="000000"/>
                </a:solidFill>
                <a:latin typeface="Acer Foco Semibold" charset="0"/>
                <a:ea typeface="Acer Foco Semibold" charset="0"/>
                <a:cs typeface="Acer Foco Semibold" charset="0"/>
                <a:sym typeface="Acer Foco" panose="020B0604050202020203" pitchFamily="34" charset="0"/>
              </a:defRPr>
            </a:lvl1pPr>
            <a:lvl2pPr algn="l" rtl="0" eaLnBrk="0" fontAlgn="base" hangingPunct="0">
              <a:lnSpc>
                <a:spcPct val="90000"/>
              </a:lnSpc>
              <a:spcBef>
                <a:spcPts val="800"/>
              </a:spcBef>
              <a:spcAft>
                <a:spcPct val="0"/>
              </a:spcAft>
              <a:defRPr sz="1400">
                <a:solidFill>
                  <a:srgbClr val="89898B"/>
                </a:solidFill>
                <a:latin typeface="Acer Foco"/>
                <a:ea typeface="Acer Foco"/>
                <a:cs typeface="Acer Foco"/>
                <a:sym typeface="Acer Foco" panose="020B0604050202020203" pitchFamily="34" charset="0"/>
              </a:defRPr>
            </a:lvl2pPr>
            <a:lvl3pPr marL="223838" indent="-223838" algn="l" rtl="0" eaLnBrk="0" fontAlgn="base" hangingPunct="0">
              <a:lnSpc>
                <a:spcPct val="90000"/>
              </a:lnSpc>
              <a:spcBef>
                <a:spcPts val="200"/>
              </a:spcBef>
              <a:spcAft>
                <a:spcPct val="0"/>
              </a:spcAft>
              <a:buSzPct val="100000"/>
              <a:buAutoNum type="arabicPeriod"/>
              <a:defRPr sz="1200">
                <a:solidFill>
                  <a:srgbClr val="89898B"/>
                </a:solidFill>
                <a:latin typeface="Acer Foco"/>
                <a:ea typeface="Acer Foco"/>
                <a:cs typeface="Acer Foco"/>
                <a:sym typeface="Acer Foco" panose="020B0604050202020203" pitchFamily="34" charset="0"/>
              </a:defRPr>
            </a:lvl3pPr>
            <a:lvl4pPr marL="404813" indent="-236538" algn="l" rtl="0" eaLnBrk="0" fontAlgn="base" hangingPunct="0">
              <a:lnSpc>
                <a:spcPct val="90000"/>
              </a:lnSpc>
              <a:spcBef>
                <a:spcPts val="200"/>
              </a:spcBef>
              <a:spcAft>
                <a:spcPct val="0"/>
              </a:spcAft>
              <a:buSzPct val="100000"/>
              <a:buAutoNum type="alphaLcPeriod"/>
              <a:defRPr sz="1200">
                <a:solidFill>
                  <a:srgbClr val="89898B"/>
                </a:solidFill>
                <a:latin typeface="Acer Foco"/>
                <a:ea typeface="Acer Foco"/>
                <a:cs typeface="Acer Foco"/>
                <a:sym typeface="Acer Foco" panose="020B0604050202020203" pitchFamily="34" charset="0"/>
              </a:defRPr>
            </a:lvl4pPr>
            <a:lvl5pPr marL="495300" indent="-149225" algn="l" rtl="0" eaLnBrk="0" fontAlgn="base" hangingPunct="0">
              <a:lnSpc>
                <a:spcPct val="90000"/>
              </a:lnSpc>
              <a:spcBef>
                <a:spcPts val="200"/>
              </a:spcBef>
              <a:spcAft>
                <a:spcPct val="0"/>
              </a:spcAft>
              <a:buSzPct val="100000"/>
              <a:buAutoNum type="romanLcPeriod"/>
              <a:defRPr sz="1200">
                <a:solidFill>
                  <a:srgbClr val="89898B"/>
                </a:solidFill>
                <a:latin typeface="Acer Foco"/>
                <a:ea typeface="Acer Foco"/>
                <a:cs typeface="Acer Foco"/>
                <a:sym typeface="Acer Foco" panose="020B0604050202020203" pitchFamily="34" charset="0"/>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eaLnBrk="1" hangingPunct="1">
              <a:lnSpc>
                <a:spcPct val="100000"/>
              </a:lnSpc>
              <a:spcBef>
                <a:spcPct val="0"/>
              </a:spcBef>
            </a:pPr>
            <a:r>
              <a:rPr lang="en-US" altLang="en-US" kern="0"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rPr>
              <a:t>STAY PROTECTED &amp; WORK CONFIDENTLY</a:t>
            </a:r>
          </a:p>
          <a:p>
            <a:pPr marL="171450" indent="-171450" eaLnBrk="1" hangingPunct="1">
              <a:lnSpc>
                <a:spcPct val="100000"/>
              </a:lnSpc>
              <a:spcBef>
                <a:spcPct val="0"/>
              </a:spcBef>
              <a:buFont typeface="Arial" panose="020B0604020202020204" pitchFamily="34" charset="0"/>
              <a:buChar char="•"/>
            </a:pPr>
            <a:r>
              <a:rPr lang="en-US" altLang="en-US" sz="1200" b="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Increases insights and efficiency while keeping business and personal data protected.</a:t>
            </a:r>
          </a:p>
          <a:p>
            <a:pPr marL="171450" indent="-171450" eaLnBrk="1" hangingPunct="1">
              <a:lnSpc>
                <a:spcPct val="100000"/>
              </a:lnSpc>
              <a:spcBef>
                <a:spcPct val="0"/>
              </a:spcBef>
              <a:buFont typeface="Arial" panose="020B0604020202020204" pitchFamily="34" charset="0"/>
              <a:buChar char="•"/>
            </a:pPr>
            <a:r>
              <a:rPr lang="en-US" altLang="en-US" sz="1200" b="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rPr>
              <a:t>Content and search data will not be saved, used to train AI models, or viewed.</a:t>
            </a:r>
          </a:p>
          <a:p>
            <a:pPr eaLnBrk="1" hangingPunct="1">
              <a:lnSpc>
                <a:spcPct val="100000"/>
              </a:lnSpc>
              <a:spcBef>
                <a:spcPct val="0"/>
              </a:spcBef>
            </a:pPr>
            <a:endParaRPr lang="en-US" altLang="en-US" sz="1200" b="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a:p>
            <a:pPr eaLnBrk="1" hangingPunct="1">
              <a:lnSpc>
                <a:spcPct val="100000"/>
              </a:lnSpc>
              <a:spcBef>
                <a:spcPts val="500"/>
              </a:spcBef>
              <a:spcAft>
                <a:spcPts val="500"/>
              </a:spcAft>
            </a:pPr>
            <a:endParaRPr lang="en-US" altLang="en-US" sz="1200" kern="0"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5" name="Rectangle 4">
            <a:extLst>
              <a:ext uri="{FF2B5EF4-FFF2-40B4-BE49-F238E27FC236}">
                <a16:creationId xmlns:a16="http://schemas.microsoft.com/office/drawing/2014/main" id="{B3F04623-5436-11C0-A6DD-F7384869F1FF}"/>
              </a:ext>
            </a:extLst>
          </p:cNvPr>
          <p:cNvSpPr/>
          <p:nvPr/>
        </p:nvSpPr>
        <p:spPr>
          <a:xfrm>
            <a:off x="4545755" y="1285407"/>
            <a:ext cx="3844990" cy="1501498"/>
          </a:xfrm>
          <a:prstGeom prst="rect">
            <a:avLst/>
          </a:prstGeom>
          <a:noFill/>
          <a:ln w="19050">
            <a:solidFill>
              <a:srgbClr val="E6F4D9"/>
            </a:solid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12" name="Rectangle 11">
            <a:extLst>
              <a:ext uri="{FF2B5EF4-FFF2-40B4-BE49-F238E27FC236}">
                <a16:creationId xmlns:a16="http://schemas.microsoft.com/office/drawing/2014/main" id="{50A04873-8A6F-C4B5-820F-E8289EB72DBC}"/>
              </a:ext>
            </a:extLst>
          </p:cNvPr>
          <p:cNvSpPr/>
          <p:nvPr/>
        </p:nvSpPr>
        <p:spPr>
          <a:xfrm>
            <a:off x="751337" y="2778469"/>
            <a:ext cx="3794418" cy="1488023"/>
          </a:xfrm>
          <a:prstGeom prst="rect">
            <a:avLst/>
          </a:prstGeom>
          <a:noFill/>
          <a:ln w="19050">
            <a:solidFill>
              <a:srgbClr val="E6F4D9"/>
            </a:solid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p>
        </p:txBody>
      </p:sp>
      <p:sp>
        <p:nvSpPr>
          <p:cNvPr id="13" name="Title 1">
            <a:extLst>
              <a:ext uri="{FF2B5EF4-FFF2-40B4-BE49-F238E27FC236}">
                <a16:creationId xmlns:a16="http://schemas.microsoft.com/office/drawing/2014/main" id="{D994A1C4-7B41-16A9-2E29-7A74E4592BD3}"/>
              </a:ext>
            </a:extLst>
          </p:cNvPr>
          <p:cNvSpPr txBox="1">
            <a:spLocks/>
          </p:cNvSpPr>
          <p:nvPr/>
        </p:nvSpPr>
        <p:spPr>
          <a:xfrm>
            <a:off x="7507674" y="-6531"/>
            <a:ext cx="1749081"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algn="l" hangingPunct="1"/>
            <a:r>
              <a:rPr lang="en-US" sz="2000" dirty="0">
                <a:solidFill>
                  <a:srgbClr val="CCE7B3"/>
                </a:solidFill>
              </a:rPr>
              <a:t>CHEAT SHEET</a:t>
            </a:r>
          </a:p>
        </p:txBody>
      </p:sp>
      <p:pic>
        <p:nvPicPr>
          <p:cNvPr id="15" name="Picture 14" descr="A blue and black logo&#10;&#10;Description automatically generated">
            <a:extLst>
              <a:ext uri="{FF2B5EF4-FFF2-40B4-BE49-F238E27FC236}">
                <a16:creationId xmlns:a16="http://schemas.microsoft.com/office/drawing/2014/main" id="{33E63661-B80D-A915-1B93-6C809F9043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9749" y="796313"/>
            <a:ext cx="1132009" cy="294173"/>
          </a:xfrm>
          <a:prstGeom prst="rect">
            <a:avLst/>
          </a:prstGeom>
        </p:spPr>
      </p:pic>
    </p:spTree>
    <p:extLst>
      <p:ext uri="{BB962C8B-B14F-4D97-AF65-F5344CB8AC3E}">
        <p14:creationId xmlns:p14="http://schemas.microsoft.com/office/powerpoint/2010/main" val="65026392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9CDE90C-BAA4-539E-34F2-C10275BBC92C}"/>
              </a:ext>
            </a:extLst>
          </p:cNvPr>
          <p:cNvGrpSpPr/>
          <p:nvPr/>
        </p:nvGrpSpPr>
        <p:grpSpPr>
          <a:xfrm>
            <a:off x="813628" y="4493743"/>
            <a:ext cx="7203385" cy="352671"/>
            <a:chOff x="870362" y="4102167"/>
            <a:chExt cx="7203385" cy="352671"/>
          </a:xfrm>
        </p:grpSpPr>
        <p:pic>
          <p:nvPicPr>
            <p:cNvPr id="16" name="Picture 15" descr="A group of yellow stars&#10;&#10;Description automatically generated">
              <a:extLst>
                <a:ext uri="{FF2B5EF4-FFF2-40B4-BE49-F238E27FC236}">
                  <a16:creationId xmlns:a16="http://schemas.microsoft.com/office/drawing/2014/main" id="{3B5AB2E7-E739-D204-4123-9D072721230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128" b="46593"/>
            <a:stretch/>
          </p:blipFill>
          <p:spPr>
            <a:xfrm>
              <a:off x="7502318" y="4102167"/>
              <a:ext cx="193190" cy="215527"/>
            </a:xfrm>
            <a:prstGeom prst="rect">
              <a:avLst/>
            </a:prstGeom>
          </p:spPr>
        </p:pic>
        <p:sp>
          <p:nvSpPr>
            <p:cNvPr id="6" name="TextBox 5">
              <a:extLst>
                <a:ext uri="{FF2B5EF4-FFF2-40B4-BE49-F238E27FC236}">
                  <a16:creationId xmlns:a16="http://schemas.microsoft.com/office/drawing/2014/main" id="{4E03A820-9C64-6D38-1E99-92D096476480}"/>
                </a:ext>
              </a:extLst>
            </p:cNvPr>
            <p:cNvSpPr txBox="1"/>
            <p:nvPr/>
          </p:nvSpPr>
          <p:spPr>
            <a:xfrm>
              <a:off x="870362" y="4116284"/>
              <a:ext cx="7203385"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lnSpc>
                  <a:spcPct val="100000"/>
                </a:lnSpc>
                <a:spcBef>
                  <a:spcPts val="600"/>
                </a:spcBef>
                <a:spcAft>
                  <a:spcPts val="600"/>
                </a:spcAft>
              </a:pPr>
              <a:r>
                <a:rPr lang="en-US" sz="1600" b="0" i="1" dirty="0">
                  <a:solidFill>
                    <a:schemeClr val="accent1">
                      <a:lumMod val="75000"/>
                    </a:schemeClr>
                  </a:solidFill>
                  <a:latin typeface="+mn-lt"/>
                </a:rPr>
                <a:t>More effective, efficient conversations that lead to </a:t>
              </a:r>
              <a:r>
                <a:rPr lang="en-US" sz="1600" b="1" i="1" dirty="0">
                  <a:solidFill>
                    <a:schemeClr val="accent1">
                      <a:lumMod val="75000"/>
                    </a:schemeClr>
                  </a:solidFill>
                  <a:latin typeface="+mn-lt"/>
                </a:rPr>
                <a:t>better sales </a:t>
              </a:r>
              <a:r>
                <a:rPr lang="en-US" sz="1600" b="0" i="1" dirty="0">
                  <a:solidFill>
                    <a:schemeClr val="accent1">
                      <a:lumMod val="75000"/>
                    </a:schemeClr>
                  </a:solidFill>
                  <a:latin typeface="+mn-lt"/>
                </a:rPr>
                <a:t>start here!</a:t>
              </a:r>
            </a:p>
          </p:txBody>
        </p:sp>
      </p:grpSp>
      <p:sp>
        <p:nvSpPr>
          <p:cNvPr id="5" name="Rectangle 4">
            <a:extLst>
              <a:ext uri="{FF2B5EF4-FFF2-40B4-BE49-F238E27FC236}">
                <a16:creationId xmlns:a16="http://schemas.microsoft.com/office/drawing/2014/main" id="{A83323EC-2CEF-0880-C9BD-B30EE1E2D484}"/>
              </a:ext>
            </a:extLst>
          </p:cNvPr>
          <p:cNvSpPr/>
          <p:nvPr/>
        </p:nvSpPr>
        <p:spPr>
          <a:xfrm>
            <a:off x="870360" y="3292336"/>
            <a:ext cx="7369663" cy="1167397"/>
          </a:xfrm>
          <a:prstGeom prst="rect">
            <a:avLst/>
          </a:prstGeom>
          <a:solidFill>
            <a:srgbClr val="CCE7B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9" name="Rectangle 18">
            <a:extLst>
              <a:ext uri="{FF2B5EF4-FFF2-40B4-BE49-F238E27FC236}">
                <a16:creationId xmlns:a16="http://schemas.microsoft.com/office/drawing/2014/main" id="{4BF5875B-76C2-5545-4148-4D2E5813E4D6}"/>
              </a:ext>
            </a:extLst>
          </p:cNvPr>
          <p:cNvSpPr/>
          <p:nvPr/>
        </p:nvSpPr>
        <p:spPr>
          <a:xfrm>
            <a:off x="870361" y="2446356"/>
            <a:ext cx="7369663" cy="845980"/>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8" name="Rectangle 17">
            <a:extLst>
              <a:ext uri="{FF2B5EF4-FFF2-40B4-BE49-F238E27FC236}">
                <a16:creationId xmlns:a16="http://schemas.microsoft.com/office/drawing/2014/main" id="{9611D09C-DB6F-4953-97E8-ECE1922ED99F}"/>
              </a:ext>
            </a:extLst>
          </p:cNvPr>
          <p:cNvSpPr/>
          <p:nvPr/>
        </p:nvSpPr>
        <p:spPr>
          <a:xfrm>
            <a:off x="870360" y="1563799"/>
            <a:ext cx="7369663" cy="886192"/>
          </a:xfrm>
          <a:prstGeom prst="rect">
            <a:avLst/>
          </a:prstGeom>
          <a:solidFill>
            <a:srgbClr val="CCE7B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17" name="Rectangle 16">
            <a:extLst>
              <a:ext uri="{FF2B5EF4-FFF2-40B4-BE49-F238E27FC236}">
                <a16:creationId xmlns:a16="http://schemas.microsoft.com/office/drawing/2014/main" id="{29115B3E-CC98-324B-D2EE-333481896BCC}"/>
              </a:ext>
            </a:extLst>
          </p:cNvPr>
          <p:cNvSpPr/>
          <p:nvPr/>
        </p:nvSpPr>
        <p:spPr>
          <a:xfrm>
            <a:off x="870362" y="845513"/>
            <a:ext cx="7369663" cy="729583"/>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4</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1282239" y="1018816"/>
            <a:ext cx="6368588" cy="466928"/>
          </a:xfrm>
        </p:spPr>
        <p:txBody>
          <a:bodyPr/>
          <a:lstStyle/>
          <a:p>
            <a:pPr>
              <a:lnSpc>
                <a:spcPct val="100000"/>
              </a:lnSpc>
              <a:spcBef>
                <a:spcPts val="600"/>
              </a:spcBef>
              <a:spcAft>
                <a:spcPts val="600"/>
              </a:spcAft>
            </a:pPr>
            <a:r>
              <a:rPr lang="en-HK" sz="1300" b="0" dirty="0">
                <a:solidFill>
                  <a:srgbClr val="2E2F30"/>
                </a:solidFill>
                <a:latin typeface="+mn-lt"/>
              </a:rPr>
              <a:t>This </a:t>
            </a:r>
            <a:r>
              <a:rPr lang="en-HK" sz="1300" b="0" i="0" u="none" strike="noStrike" dirty="0">
                <a:solidFill>
                  <a:srgbClr val="2E2F30"/>
                </a:solidFill>
                <a:effectLst/>
                <a:latin typeface="+mn-lt"/>
              </a:rPr>
              <a:t>is an overview and guide. You’ll find sample scripts and tips to help your team better engage potential customers, and effectively sell products and services. </a:t>
            </a:r>
            <a:endParaRPr lang="en-HK" sz="1300" b="0" dirty="0">
              <a:solidFill>
                <a:srgbClr val="2E2F30"/>
              </a:solidFill>
              <a:latin typeface="+mn-lt"/>
            </a:endParaRPr>
          </a:p>
        </p:txBody>
      </p:sp>
      <p:sp>
        <p:nvSpPr>
          <p:cNvPr id="7" name="Text Placeholder 3">
            <a:extLst>
              <a:ext uri="{FF2B5EF4-FFF2-40B4-BE49-F238E27FC236}">
                <a16:creationId xmlns:a16="http://schemas.microsoft.com/office/drawing/2014/main" id="{DF5B0906-F9FB-B23F-1D89-2601EB478B4A}"/>
              </a:ext>
            </a:extLst>
          </p:cNvPr>
          <p:cNvSpPr txBox="1">
            <a:spLocks/>
          </p:cNvSpPr>
          <p:nvPr/>
        </p:nvSpPr>
        <p:spPr>
          <a:xfrm>
            <a:off x="1282238" y="1720198"/>
            <a:ext cx="6193015" cy="5642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600"/>
              </a:spcBef>
              <a:spcAft>
                <a:spcPts val="600"/>
              </a:spcAft>
            </a:pPr>
            <a:r>
              <a:rPr lang="en-HK" sz="1300" b="0" dirty="0">
                <a:solidFill>
                  <a:srgbClr val="2E2F30"/>
                </a:solidFill>
                <a:latin typeface="+mn-lt"/>
              </a:rPr>
              <a:t>We’ll take you through typical exchanges, highlighting key moments, and walk through each step to ensure the key points are covered. There’s a few short-cuts, too, depending on how the conversation is progressing. </a:t>
            </a:r>
          </a:p>
        </p:txBody>
      </p:sp>
      <p:sp>
        <p:nvSpPr>
          <p:cNvPr id="8" name="Text Placeholder 3">
            <a:extLst>
              <a:ext uri="{FF2B5EF4-FFF2-40B4-BE49-F238E27FC236}">
                <a16:creationId xmlns:a16="http://schemas.microsoft.com/office/drawing/2014/main" id="{D6E9F37E-906D-4BDC-F8EF-9D84454A3DE1}"/>
              </a:ext>
            </a:extLst>
          </p:cNvPr>
          <p:cNvSpPr txBox="1">
            <a:spLocks/>
          </p:cNvSpPr>
          <p:nvPr/>
        </p:nvSpPr>
        <p:spPr>
          <a:xfrm>
            <a:off x="1282238" y="3462084"/>
            <a:ext cx="6193014" cy="88619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600"/>
              </a:spcBef>
              <a:spcAft>
                <a:spcPts val="600"/>
              </a:spcAft>
            </a:pPr>
            <a:r>
              <a:rPr lang="en-HK" sz="1300" b="0" dirty="0">
                <a:solidFill>
                  <a:srgbClr val="2E2F30"/>
                </a:solidFill>
                <a:latin typeface="+mn-lt"/>
              </a:rPr>
              <a:t>Following this framework will help you </a:t>
            </a:r>
            <a:r>
              <a:rPr lang="en-HK" sz="1300" dirty="0">
                <a:solidFill>
                  <a:schemeClr val="accent1">
                    <a:lumMod val="75000"/>
                  </a:schemeClr>
                </a:solidFill>
                <a:latin typeface="+mn-lt"/>
              </a:rPr>
              <a:t>maintain a consistent message, speak with confidence, </a:t>
            </a:r>
            <a:r>
              <a:rPr lang="en-HK" sz="1300" b="0" dirty="0">
                <a:solidFill>
                  <a:srgbClr val="2E2F30"/>
                </a:solidFill>
                <a:latin typeface="+mn-lt"/>
              </a:rPr>
              <a:t>and engage in meaningful conversations that can be </a:t>
            </a:r>
            <a:r>
              <a:rPr lang="en-HK" sz="1300" dirty="0">
                <a:solidFill>
                  <a:schemeClr val="accent1">
                    <a:lumMod val="75000"/>
                  </a:schemeClr>
                </a:solidFill>
                <a:latin typeface="+mn-lt"/>
              </a:rPr>
              <a:t>customized</a:t>
            </a:r>
            <a:r>
              <a:rPr lang="en-HK" sz="1300" dirty="0">
                <a:solidFill>
                  <a:srgbClr val="92D050"/>
                </a:solidFill>
                <a:latin typeface="+mn-lt"/>
              </a:rPr>
              <a:t> </a:t>
            </a:r>
            <a:r>
              <a:rPr lang="en-HK" sz="1300" b="0" dirty="0">
                <a:solidFill>
                  <a:srgbClr val="2E2F30"/>
                </a:solidFill>
                <a:latin typeface="+mn-lt"/>
              </a:rPr>
              <a:t>to suit the audience. And, if you find you need more product information during the call, you can jump to the cheat sheets for the best bits.</a:t>
            </a:r>
          </a:p>
        </p:txBody>
      </p:sp>
      <p:sp>
        <p:nvSpPr>
          <p:cNvPr id="12" name="Title 1">
            <a:extLst>
              <a:ext uri="{FF2B5EF4-FFF2-40B4-BE49-F238E27FC236}">
                <a16:creationId xmlns:a16="http://schemas.microsoft.com/office/drawing/2014/main" id="{08E749BE-6A57-30B8-41BB-322625E6AA07}"/>
              </a:ext>
            </a:extLst>
          </p:cNvPr>
          <p:cNvSpPr txBox="1">
            <a:spLocks/>
          </p:cNvSpPr>
          <p:nvPr/>
        </p:nvSpPr>
        <p:spPr>
          <a:xfrm>
            <a:off x="359871" y="380195"/>
            <a:ext cx="8418512" cy="34186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hangingPunct="1"/>
            <a:r>
              <a:rPr lang="en-US" dirty="0"/>
              <a:t>USER GUIDE</a:t>
            </a:r>
          </a:p>
        </p:txBody>
      </p:sp>
      <p:sp>
        <p:nvSpPr>
          <p:cNvPr id="2" name="Text Placeholder 3">
            <a:extLst>
              <a:ext uri="{FF2B5EF4-FFF2-40B4-BE49-F238E27FC236}">
                <a16:creationId xmlns:a16="http://schemas.microsoft.com/office/drawing/2014/main" id="{82F4718C-FE98-17A1-E5C8-D277515CA0A0}"/>
              </a:ext>
            </a:extLst>
          </p:cNvPr>
          <p:cNvSpPr txBox="1">
            <a:spLocks/>
          </p:cNvSpPr>
          <p:nvPr/>
        </p:nvSpPr>
        <p:spPr>
          <a:xfrm>
            <a:off x="1282237" y="2573376"/>
            <a:ext cx="6555046" cy="6634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r>
              <a:rPr lang="en-HK" sz="1300" dirty="0">
                <a:solidFill>
                  <a:schemeClr val="accent1">
                    <a:lumMod val="75000"/>
                  </a:schemeClr>
                </a:solidFill>
                <a:effectLst/>
                <a:latin typeface="+mn-lt"/>
              </a:rPr>
              <a:t>1. LISTEN</a:t>
            </a:r>
            <a:r>
              <a:rPr lang="en-HK" sz="1300" b="0" dirty="0">
                <a:solidFill>
                  <a:schemeClr val="tx1"/>
                </a:solidFill>
                <a:effectLst/>
                <a:latin typeface="+mn-lt"/>
              </a:rPr>
              <a:t> to what the customer is saying. </a:t>
            </a:r>
          </a:p>
          <a:p>
            <a:r>
              <a:rPr lang="en-HK" sz="1300" dirty="0">
                <a:solidFill>
                  <a:schemeClr val="accent1">
                    <a:lumMod val="75000"/>
                  </a:schemeClr>
                </a:solidFill>
                <a:effectLst/>
                <a:latin typeface="+mn-lt"/>
              </a:rPr>
              <a:t>3. INFORM</a:t>
            </a:r>
            <a:r>
              <a:rPr lang="en-HK" sz="1300" b="0" dirty="0">
                <a:solidFill>
                  <a:schemeClr val="tx1"/>
                </a:solidFill>
                <a:effectLst/>
                <a:latin typeface="+mn-lt"/>
              </a:rPr>
              <a:t> with appropriate feature/benefit. </a:t>
            </a:r>
          </a:p>
          <a:p>
            <a:r>
              <a:rPr lang="en-HK" sz="1300" dirty="0">
                <a:solidFill>
                  <a:schemeClr val="accent1">
                    <a:lumMod val="75000"/>
                  </a:schemeClr>
                </a:solidFill>
                <a:effectLst/>
                <a:latin typeface="+mn-lt"/>
              </a:rPr>
              <a:t>5. CLOSE</a:t>
            </a:r>
            <a:r>
              <a:rPr lang="en-HK" sz="1300" b="0" dirty="0">
                <a:solidFill>
                  <a:schemeClr val="tx1"/>
                </a:solidFill>
                <a:effectLst/>
                <a:latin typeface="+mn-lt"/>
              </a:rPr>
              <a:t> the conversation or go back to the top.</a:t>
            </a:r>
          </a:p>
        </p:txBody>
      </p:sp>
      <p:sp>
        <p:nvSpPr>
          <p:cNvPr id="10" name="Text Placeholder 3">
            <a:extLst>
              <a:ext uri="{FF2B5EF4-FFF2-40B4-BE49-F238E27FC236}">
                <a16:creationId xmlns:a16="http://schemas.microsoft.com/office/drawing/2014/main" id="{5B8C2151-17D8-E6E5-47FE-19215253D10D}"/>
              </a:ext>
            </a:extLst>
          </p:cNvPr>
          <p:cNvSpPr txBox="1">
            <a:spLocks/>
          </p:cNvSpPr>
          <p:nvPr/>
        </p:nvSpPr>
        <p:spPr>
          <a:xfrm>
            <a:off x="4767561" y="2525038"/>
            <a:ext cx="3069722" cy="6634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r>
              <a:rPr lang="en-HK" sz="1300" dirty="0">
                <a:solidFill>
                  <a:schemeClr val="accent1">
                    <a:lumMod val="75000"/>
                  </a:schemeClr>
                </a:solidFill>
                <a:effectLst/>
                <a:latin typeface="+mn-lt"/>
              </a:rPr>
              <a:t>2. ACKNOWLEDGE</a:t>
            </a:r>
            <a:r>
              <a:rPr lang="en-HK" sz="1300" b="0" dirty="0">
                <a:solidFill>
                  <a:schemeClr val="tx1"/>
                </a:solidFill>
                <a:effectLst/>
                <a:latin typeface="+mn-lt"/>
              </a:rPr>
              <a:t> what they're saying. </a:t>
            </a:r>
          </a:p>
          <a:p>
            <a:r>
              <a:rPr lang="en-HK" sz="1300" dirty="0">
                <a:solidFill>
                  <a:schemeClr val="accent1">
                    <a:lumMod val="75000"/>
                  </a:schemeClr>
                </a:solidFill>
                <a:effectLst/>
                <a:latin typeface="+mn-lt"/>
              </a:rPr>
              <a:t>4. INVITE</a:t>
            </a:r>
            <a:r>
              <a:rPr lang="en-HK" sz="1300" dirty="0">
                <a:solidFill>
                  <a:schemeClr val="tx1"/>
                </a:solidFill>
                <a:effectLst/>
                <a:latin typeface="+mn-lt"/>
              </a:rPr>
              <a:t> </a:t>
            </a:r>
            <a:r>
              <a:rPr lang="en-HK" sz="1300" b="0" dirty="0">
                <a:solidFill>
                  <a:schemeClr val="tx1"/>
                </a:solidFill>
                <a:effectLst/>
                <a:latin typeface="+mn-lt"/>
              </a:rPr>
              <a:t>to purchase/book call or meeting.</a:t>
            </a:r>
          </a:p>
        </p:txBody>
      </p:sp>
    </p:spTree>
    <p:extLst>
      <p:ext uri="{BB962C8B-B14F-4D97-AF65-F5344CB8AC3E}">
        <p14:creationId xmlns:p14="http://schemas.microsoft.com/office/powerpoint/2010/main" val="2310123975"/>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a:xfrm>
            <a:off x="-70435" y="291020"/>
            <a:ext cx="8418512" cy="500520"/>
          </a:xfrm>
        </p:spPr>
        <p:txBody>
          <a:bodyPr anchor="ctr"/>
          <a:lstStyle/>
          <a:p>
            <a:r>
              <a:rPr lang="en-US" dirty="0"/>
              <a:t>INTEL </a:t>
            </a:r>
            <a:r>
              <a:rPr lang="en-US" dirty="0" err="1"/>
              <a:t>vPRO</a:t>
            </a:r>
            <a:r>
              <a:rPr lang="en-US" sz="2400" kern="0" baseline="30000" dirty="0">
                <a:solidFill>
                  <a:schemeClr val="tx1"/>
                </a:solidFill>
                <a:latin typeface="+mn-lt"/>
                <a:ea typeface="Acer Foco"/>
                <a:cs typeface="Acer Foco"/>
                <a:sym typeface="Acer Foco"/>
              </a:rPr>
              <a:t> </a:t>
            </a:r>
            <a:r>
              <a:rPr lang="en-US" sz="2400" kern="0" baseline="30000" dirty="0">
                <a:latin typeface="Acer Foco" panose="020B0604050202020203" pitchFamily="34" charset="0"/>
                <a:ea typeface="Acer Foco"/>
                <a:cs typeface="Acer Foco"/>
                <a:sym typeface="Acer Foco"/>
              </a:rPr>
              <a:t>®</a:t>
            </a:r>
            <a:endParaRPr lang="en-US" dirty="0">
              <a:latin typeface="Acer Foco" panose="020B0604050202020203" pitchFamily="34" charset="0"/>
            </a:endParaRP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40</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37290" y="1046300"/>
            <a:ext cx="3704051" cy="2391259"/>
          </a:xfrm>
        </p:spPr>
        <p:txBody>
          <a:bodyPr/>
          <a:lstStyle/>
          <a:p>
            <a:pPr>
              <a:lnSpc>
                <a:spcPct val="100000"/>
              </a:lnSpc>
              <a:spcBef>
                <a:spcPts val="0"/>
              </a:spcBef>
            </a:pPr>
            <a:r>
              <a:rPr lang="en-US" sz="1200" dirty="0">
                <a:solidFill>
                  <a:schemeClr val="accent1">
                    <a:lumMod val="75000"/>
                  </a:schemeClr>
                </a:solidFill>
                <a:latin typeface="+mn-lt"/>
              </a:rPr>
              <a:t>OPTIMIZED PERFORMANCE </a:t>
            </a:r>
          </a:p>
          <a:p>
            <a:pPr>
              <a:lnSpc>
                <a:spcPct val="100000"/>
              </a:lnSpc>
              <a:spcBef>
                <a:spcPts val="0"/>
              </a:spcBef>
            </a:pPr>
            <a:r>
              <a:rPr lang="en-US" sz="1200" dirty="0">
                <a:solidFill>
                  <a:schemeClr val="tx1"/>
                </a:solidFill>
                <a:latin typeface="+mn-lt"/>
              </a:rPr>
              <a:t>Better collaboration and productivity. Mobile and hybrid teams stay connected remotely.</a:t>
            </a:r>
          </a:p>
          <a:p>
            <a:pPr>
              <a:lnSpc>
                <a:spcPct val="100000"/>
              </a:lnSpc>
              <a:spcBef>
                <a:spcPts val="0"/>
              </a:spcBef>
            </a:pPr>
            <a:endParaRPr lang="en-US" sz="1200" dirty="0">
              <a:solidFill>
                <a:schemeClr val="tx1"/>
              </a:solidFill>
              <a:latin typeface="+mn-lt"/>
            </a:endParaRPr>
          </a:p>
          <a:p>
            <a:pPr>
              <a:lnSpc>
                <a:spcPct val="100000"/>
              </a:lnSpc>
              <a:spcBef>
                <a:spcPts val="0"/>
              </a:spcBef>
            </a:pPr>
            <a:r>
              <a:rPr lang="en-US" sz="1200" dirty="0">
                <a:solidFill>
                  <a:schemeClr val="accent1">
                    <a:lumMod val="75000"/>
                  </a:schemeClr>
                </a:solidFill>
                <a:latin typeface="+mn-lt"/>
              </a:rPr>
              <a:t>IMPROVED SECURITY </a:t>
            </a:r>
          </a:p>
          <a:p>
            <a:pPr>
              <a:lnSpc>
                <a:spcPct val="100000"/>
              </a:lnSpc>
              <a:spcBef>
                <a:spcPts val="0"/>
              </a:spcBef>
            </a:pPr>
            <a:r>
              <a:rPr lang="en-US" sz="1200" dirty="0">
                <a:solidFill>
                  <a:schemeClr val="tx1"/>
                </a:solidFill>
                <a:latin typeface="+mn-lt"/>
              </a:rPr>
              <a:t>Deeper protection out-of-the-box means your team and business are more protected from threats, with no IT configuration required.</a:t>
            </a:r>
          </a:p>
          <a:p>
            <a:pPr>
              <a:lnSpc>
                <a:spcPct val="100000"/>
              </a:lnSpc>
              <a:spcBef>
                <a:spcPts val="0"/>
              </a:spcBef>
            </a:pPr>
            <a:endParaRPr lang="en-US" sz="1200" dirty="0">
              <a:solidFill>
                <a:schemeClr val="tx1"/>
              </a:solidFill>
              <a:latin typeface="+mn-lt"/>
            </a:endParaRPr>
          </a:p>
          <a:p>
            <a:pPr>
              <a:lnSpc>
                <a:spcPct val="100000"/>
              </a:lnSpc>
              <a:spcBef>
                <a:spcPts val="600"/>
              </a:spcBef>
              <a:spcAft>
                <a:spcPts val="600"/>
              </a:spcAft>
            </a:pPr>
            <a:endParaRPr lang="en-US" sz="1200" dirty="0">
              <a:solidFill>
                <a:schemeClr val="tx1"/>
              </a:solidFill>
              <a:latin typeface="+mn-lt"/>
            </a:endParaRPr>
          </a:p>
        </p:txBody>
      </p:sp>
      <p:grpSp>
        <p:nvGrpSpPr>
          <p:cNvPr id="6" name="Group 5">
            <a:extLst>
              <a:ext uri="{FF2B5EF4-FFF2-40B4-BE49-F238E27FC236}">
                <a16:creationId xmlns:a16="http://schemas.microsoft.com/office/drawing/2014/main" id="{3FA658A2-AAB1-BDCE-0EDA-76E3CE8F284C}"/>
              </a:ext>
            </a:extLst>
          </p:cNvPr>
          <p:cNvGrpSpPr/>
          <p:nvPr/>
        </p:nvGrpSpPr>
        <p:grpSpPr>
          <a:xfrm>
            <a:off x="6412083" y="3607546"/>
            <a:ext cx="1446993" cy="1009115"/>
            <a:chOff x="7313822" y="3350650"/>
            <a:chExt cx="1446993" cy="1009115"/>
          </a:xfrm>
        </p:grpSpPr>
        <p:pic>
          <p:nvPicPr>
            <p:cNvPr id="7" name="Picture 6" descr="A green wifi symbol&#10;&#10;Description automatically generated">
              <a:extLst>
                <a:ext uri="{FF2B5EF4-FFF2-40B4-BE49-F238E27FC236}">
                  <a16:creationId xmlns:a16="http://schemas.microsoft.com/office/drawing/2014/main" id="{BA08590E-CD97-C1B0-18DE-D986E0A7AC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5201" y="3350650"/>
              <a:ext cx="484233" cy="381957"/>
            </a:xfrm>
            <a:prstGeom prst="rect">
              <a:avLst/>
            </a:prstGeom>
          </p:spPr>
        </p:pic>
        <p:sp>
          <p:nvSpPr>
            <p:cNvPr id="8" name="TextBox 7">
              <a:extLst>
                <a:ext uri="{FF2B5EF4-FFF2-40B4-BE49-F238E27FC236}">
                  <a16:creationId xmlns:a16="http://schemas.microsoft.com/office/drawing/2014/main" id="{F5FC43F8-15E4-50D4-AB30-4A499E200FD1}"/>
                </a:ext>
              </a:extLst>
            </p:cNvPr>
            <p:cNvSpPr txBox="1"/>
            <p:nvPr/>
          </p:nvSpPr>
          <p:spPr>
            <a:xfrm>
              <a:off x="7313822" y="3782684"/>
              <a:ext cx="1446993"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eaLnBrk="1" fontAlgn="auto" hangingPunct="1">
                <a:lnSpc>
                  <a:spcPct val="100000"/>
                </a:lnSpc>
                <a:spcBef>
                  <a:spcPts val="300"/>
                </a:spcBef>
                <a:spcAft>
                  <a:spcPts val="300"/>
                </a:spcAft>
                <a:defRPr/>
              </a:pPr>
              <a:r>
                <a:rPr lang="en-US" sz="1050" b="0" dirty="0">
                  <a:solidFill>
                    <a:schemeClr val="tx1"/>
                  </a:solidFill>
                  <a:latin typeface="+mn-lt"/>
                  <a:sym typeface="Acer Foco"/>
                </a:rPr>
                <a:t>Auto-connect to best available wi-fi for up to </a:t>
              </a:r>
              <a:r>
                <a:rPr lang="en-US" sz="1050" b="1" dirty="0">
                  <a:solidFill>
                    <a:srgbClr val="53762C"/>
                  </a:solidFill>
                  <a:latin typeface="+mn-lt"/>
                  <a:sym typeface="Acer Foco"/>
                </a:rPr>
                <a:t>30% </a:t>
              </a:r>
              <a:r>
                <a:rPr lang="en-US" sz="1050" b="0" dirty="0">
                  <a:solidFill>
                    <a:schemeClr val="tx1"/>
                  </a:solidFill>
                  <a:latin typeface="+mn-lt"/>
                  <a:sym typeface="Acer Foco"/>
                </a:rPr>
                <a:t>faster speeds</a:t>
              </a:r>
              <a:r>
                <a:rPr lang="en-US" sz="1050" b="0" baseline="30000" dirty="0">
                  <a:solidFill>
                    <a:schemeClr val="tx1"/>
                  </a:solidFill>
                  <a:latin typeface="+mn-lt"/>
                  <a:sym typeface="Acer Foco"/>
                </a:rPr>
                <a:t>2</a:t>
              </a:r>
              <a:r>
                <a:rPr lang="en-US" sz="1050" b="0" dirty="0">
                  <a:solidFill>
                    <a:schemeClr val="tx1"/>
                  </a:solidFill>
                  <a:latin typeface="+mn-lt"/>
                  <a:sym typeface="Acer Foco"/>
                </a:rPr>
                <a:t>.</a:t>
              </a:r>
            </a:p>
          </p:txBody>
        </p:sp>
      </p:grpSp>
      <p:grpSp>
        <p:nvGrpSpPr>
          <p:cNvPr id="9" name="Group 8">
            <a:extLst>
              <a:ext uri="{FF2B5EF4-FFF2-40B4-BE49-F238E27FC236}">
                <a16:creationId xmlns:a16="http://schemas.microsoft.com/office/drawing/2014/main" id="{E6ED2DEF-1521-7F7F-A57A-F54192EFE5C7}"/>
              </a:ext>
            </a:extLst>
          </p:cNvPr>
          <p:cNvGrpSpPr/>
          <p:nvPr/>
        </p:nvGrpSpPr>
        <p:grpSpPr>
          <a:xfrm>
            <a:off x="4734431" y="3503831"/>
            <a:ext cx="1316712" cy="1120135"/>
            <a:chOff x="5308608" y="3176433"/>
            <a:chExt cx="1316712" cy="1120135"/>
          </a:xfrm>
        </p:grpSpPr>
        <p:sp>
          <p:nvSpPr>
            <p:cNvPr id="10" name="TextBox 9">
              <a:extLst>
                <a:ext uri="{FF2B5EF4-FFF2-40B4-BE49-F238E27FC236}">
                  <a16:creationId xmlns:a16="http://schemas.microsoft.com/office/drawing/2014/main" id="{D386E448-1E1B-3694-456F-284792226C01}"/>
                </a:ext>
              </a:extLst>
            </p:cNvPr>
            <p:cNvSpPr txBox="1"/>
            <p:nvPr/>
          </p:nvSpPr>
          <p:spPr>
            <a:xfrm>
              <a:off x="5308608" y="3719487"/>
              <a:ext cx="1316712"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eaLnBrk="1" fontAlgn="auto" hangingPunct="1">
                <a:lnSpc>
                  <a:spcPct val="100000"/>
                </a:lnSpc>
                <a:spcBef>
                  <a:spcPts val="300"/>
                </a:spcBef>
                <a:spcAft>
                  <a:spcPts val="300"/>
                </a:spcAft>
                <a:defRPr/>
              </a:pPr>
              <a:r>
                <a:rPr lang="en-US" sz="1050" b="1" dirty="0">
                  <a:solidFill>
                    <a:srgbClr val="53762C"/>
                  </a:solidFill>
                  <a:latin typeface="+mn-lt"/>
                  <a:sym typeface="Acer Foco"/>
                </a:rPr>
                <a:t>6X</a:t>
              </a:r>
              <a:r>
                <a:rPr lang="en-US" sz="1050" b="0" dirty="0">
                  <a:solidFill>
                    <a:schemeClr val="tx1"/>
                  </a:solidFill>
                  <a:latin typeface="+mn-lt"/>
                  <a:sym typeface="Acer Foco"/>
                </a:rPr>
                <a:t> faster wi-fi speeds at office and nearly </a:t>
              </a:r>
              <a:r>
                <a:rPr lang="en-US" sz="1050" b="1" dirty="0">
                  <a:solidFill>
                    <a:srgbClr val="53762C"/>
                  </a:solidFill>
                  <a:latin typeface="+mn-lt"/>
                  <a:sym typeface="Acer Foco"/>
                </a:rPr>
                <a:t>3X </a:t>
              </a:r>
              <a:r>
                <a:rPr lang="en-US" sz="1050" b="0" dirty="0">
                  <a:solidFill>
                    <a:schemeClr val="tx1"/>
                  </a:solidFill>
                  <a:latin typeface="+mn-lt"/>
                  <a:sym typeface="Acer Foco"/>
                </a:rPr>
                <a:t>at home</a:t>
              </a:r>
              <a:r>
                <a:rPr lang="en-US" sz="1050" b="0" baseline="30000" dirty="0">
                  <a:solidFill>
                    <a:schemeClr val="tx1"/>
                  </a:solidFill>
                  <a:latin typeface="+mn-lt"/>
                  <a:sym typeface="Acer Foco"/>
                </a:rPr>
                <a:t>2</a:t>
              </a:r>
              <a:r>
                <a:rPr lang="en-US" sz="1050" b="0" dirty="0">
                  <a:solidFill>
                    <a:schemeClr val="tx1"/>
                  </a:solidFill>
                  <a:latin typeface="+mn-lt"/>
                  <a:sym typeface="Acer Foco"/>
                </a:rPr>
                <a:t>.</a:t>
              </a:r>
            </a:p>
          </p:txBody>
        </p:sp>
        <p:pic>
          <p:nvPicPr>
            <p:cNvPr id="11" name="Picture 10" descr="A green lightning bolt in a circle&#10;&#10;Description automatically generated">
              <a:extLst>
                <a:ext uri="{FF2B5EF4-FFF2-40B4-BE49-F238E27FC236}">
                  <a16:creationId xmlns:a16="http://schemas.microsoft.com/office/drawing/2014/main" id="{43551B33-9B77-8DD7-93A5-177EEF1435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2460" y="3176433"/>
              <a:ext cx="729007" cy="575032"/>
            </a:xfrm>
            <a:prstGeom prst="rect">
              <a:avLst/>
            </a:prstGeom>
          </p:spPr>
        </p:pic>
      </p:grpSp>
      <p:grpSp>
        <p:nvGrpSpPr>
          <p:cNvPr id="12" name="Group 11">
            <a:extLst>
              <a:ext uri="{FF2B5EF4-FFF2-40B4-BE49-F238E27FC236}">
                <a16:creationId xmlns:a16="http://schemas.microsoft.com/office/drawing/2014/main" id="{C2FB0B58-0955-E905-0C80-651290C094DB}"/>
              </a:ext>
            </a:extLst>
          </p:cNvPr>
          <p:cNvGrpSpPr/>
          <p:nvPr/>
        </p:nvGrpSpPr>
        <p:grpSpPr>
          <a:xfrm>
            <a:off x="2658206" y="3513718"/>
            <a:ext cx="1750244" cy="1117806"/>
            <a:chOff x="3700463" y="3239114"/>
            <a:chExt cx="1750244" cy="1117806"/>
          </a:xfrm>
        </p:grpSpPr>
        <p:pic>
          <p:nvPicPr>
            <p:cNvPr id="13" name="Picture 12" descr="A green and white computer screen with a graph&#10;&#10;Description automatically generated">
              <a:extLst>
                <a:ext uri="{FF2B5EF4-FFF2-40B4-BE49-F238E27FC236}">
                  <a16:creationId xmlns:a16="http://schemas.microsoft.com/office/drawing/2014/main" id="{BA89FBC6-024C-861F-BD08-B1C02F5FE2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1081" y="3239114"/>
              <a:ext cx="729007" cy="575031"/>
            </a:xfrm>
            <a:prstGeom prst="rect">
              <a:avLst/>
            </a:prstGeom>
          </p:spPr>
        </p:pic>
        <p:sp>
          <p:nvSpPr>
            <p:cNvPr id="14" name="TextBox 13">
              <a:extLst>
                <a:ext uri="{FF2B5EF4-FFF2-40B4-BE49-F238E27FC236}">
                  <a16:creationId xmlns:a16="http://schemas.microsoft.com/office/drawing/2014/main" id="{F275C528-D651-B2EE-27FC-97362CA8E551}"/>
                </a:ext>
              </a:extLst>
            </p:cNvPr>
            <p:cNvSpPr txBox="1"/>
            <p:nvPr/>
          </p:nvSpPr>
          <p:spPr>
            <a:xfrm>
              <a:off x="3700463" y="3779839"/>
              <a:ext cx="1750244"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eaLnBrk="1" fontAlgn="auto" hangingPunct="1">
                <a:lnSpc>
                  <a:spcPct val="100000"/>
                </a:lnSpc>
                <a:spcBef>
                  <a:spcPts val="300"/>
                </a:spcBef>
                <a:spcAft>
                  <a:spcPts val="300"/>
                </a:spcAft>
                <a:defRPr/>
              </a:pPr>
              <a:r>
                <a:rPr lang="en-US" sz="1050" b="0" dirty="0">
                  <a:solidFill>
                    <a:schemeClr val="tx1"/>
                  </a:solidFill>
                  <a:latin typeface="+mn-lt"/>
                  <a:sym typeface="Acer Foco"/>
                </a:rPr>
                <a:t>Meet workload demands with standard clock speeds up to </a:t>
              </a:r>
              <a:r>
                <a:rPr lang="en-US" sz="1050" b="1" dirty="0">
                  <a:solidFill>
                    <a:srgbClr val="53762C"/>
                  </a:solidFill>
                  <a:latin typeface="+mn-lt"/>
                  <a:sym typeface="Acer Foco"/>
                </a:rPr>
                <a:t>5.7</a:t>
              </a:r>
              <a:r>
                <a:rPr lang="en-US" sz="1050" b="0" dirty="0">
                  <a:solidFill>
                    <a:schemeClr val="tx1"/>
                  </a:solidFill>
                  <a:latin typeface="+mn-lt"/>
                  <a:sym typeface="Acer Foco"/>
                </a:rPr>
                <a:t>GHz</a:t>
              </a:r>
              <a:r>
                <a:rPr lang="en-US" sz="1050" b="0" baseline="30000" dirty="0">
                  <a:solidFill>
                    <a:schemeClr val="tx1"/>
                  </a:solidFill>
                  <a:latin typeface="+mn-lt"/>
                  <a:sym typeface="Acer Foco"/>
                </a:rPr>
                <a:t>2</a:t>
              </a:r>
              <a:r>
                <a:rPr lang="en-US" sz="1050" b="0" dirty="0">
                  <a:solidFill>
                    <a:schemeClr val="tx1"/>
                  </a:solidFill>
                  <a:latin typeface="+mn-lt"/>
                  <a:sym typeface="Acer Foco"/>
                </a:rPr>
                <a:t>.</a:t>
              </a:r>
            </a:p>
          </p:txBody>
        </p:sp>
      </p:grpSp>
      <p:grpSp>
        <p:nvGrpSpPr>
          <p:cNvPr id="15" name="Group 14">
            <a:extLst>
              <a:ext uri="{FF2B5EF4-FFF2-40B4-BE49-F238E27FC236}">
                <a16:creationId xmlns:a16="http://schemas.microsoft.com/office/drawing/2014/main" id="{9B0BA5FF-3C6C-BE40-302C-426FC3D5EE57}"/>
              </a:ext>
            </a:extLst>
          </p:cNvPr>
          <p:cNvGrpSpPr/>
          <p:nvPr/>
        </p:nvGrpSpPr>
        <p:grpSpPr>
          <a:xfrm>
            <a:off x="1066919" y="3541539"/>
            <a:ext cx="1117859" cy="1089984"/>
            <a:chOff x="3356146" y="3222213"/>
            <a:chExt cx="1117859" cy="1089984"/>
          </a:xfrm>
        </p:grpSpPr>
        <p:sp>
          <p:nvSpPr>
            <p:cNvPr id="16" name="TextBox 15">
              <a:extLst>
                <a:ext uri="{FF2B5EF4-FFF2-40B4-BE49-F238E27FC236}">
                  <a16:creationId xmlns:a16="http://schemas.microsoft.com/office/drawing/2014/main" id="{E605F378-DF80-309A-39C4-E874014B0E1E}"/>
                </a:ext>
              </a:extLst>
            </p:cNvPr>
            <p:cNvSpPr txBox="1"/>
            <p:nvPr/>
          </p:nvSpPr>
          <p:spPr>
            <a:xfrm>
              <a:off x="3356146" y="3735116"/>
              <a:ext cx="1117859"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eaLnBrk="1" fontAlgn="auto" hangingPunct="1">
                <a:lnSpc>
                  <a:spcPct val="100000"/>
                </a:lnSpc>
                <a:spcBef>
                  <a:spcPts val="300"/>
                </a:spcBef>
                <a:spcAft>
                  <a:spcPts val="300"/>
                </a:spcAft>
                <a:defRPr/>
              </a:pPr>
              <a:r>
                <a:rPr lang="en-US" sz="1050" b="1" dirty="0">
                  <a:solidFill>
                    <a:srgbClr val="53762C"/>
                  </a:solidFill>
                  <a:latin typeface="+mn-lt"/>
                  <a:sym typeface="Acer Foco"/>
                </a:rPr>
                <a:t>70% </a:t>
              </a:r>
              <a:r>
                <a:rPr lang="en-US" sz="1050" b="0" dirty="0">
                  <a:solidFill>
                    <a:schemeClr val="tx1"/>
                  </a:solidFill>
                  <a:latin typeface="+mn-lt"/>
                  <a:sym typeface="Acer Foco"/>
                </a:rPr>
                <a:t>less attack surface reduction</a:t>
              </a:r>
              <a:r>
                <a:rPr lang="en-US" sz="1050" b="0" baseline="30000" dirty="0">
                  <a:solidFill>
                    <a:schemeClr val="tx1"/>
                  </a:solidFill>
                  <a:latin typeface="+mn-lt"/>
                  <a:sym typeface="Acer Foco"/>
                </a:rPr>
                <a:t>1</a:t>
              </a:r>
              <a:r>
                <a:rPr lang="en-US" sz="1050" b="0" dirty="0">
                  <a:solidFill>
                    <a:schemeClr val="tx1"/>
                  </a:solidFill>
                  <a:latin typeface="+mn-lt"/>
                  <a:sym typeface="Acer Foco"/>
                </a:rPr>
                <a:t>.</a:t>
              </a:r>
            </a:p>
          </p:txBody>
        </p:sp>
        <p:pic>
          <p:nvPicPr>
            <p:cNvPr id="17" name="Picture 16" descr="A green check mark in a shield&#10;&#10;Description automatically generated">
              <a:extLst>
                <a:ext uri="{FF2B5EF4-FFF2-40B4-BE49-F238E27FC236}">
                  <a16:creationId xmlns:a16="http://schemas.microsoft.com/office/drawing/2014/main" id="{CD5752E1-AABB-455F-F6E6-95CF88675E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05997" y="3222213"/>
              <a:ext cx="618155" cy="487593"/>
            </a:xfrm>
            <a:prstGeom prst="rect">
              <a:avLst/>
            </a:prstGeom>
          </p:spPr>
        </p:pic>
      </p:grpSp>
      <p:sp>
        <p:nvSpPr>
          <p:cNvPr id="5" name="Title 1">
            <a:extLst>
              <a:ext uri="{FF2B5EF4-FFF2-40B4-BE49-F238E27FC236}">
                <a16:creationId xmlns:a16="http://schemas.microsoft.com/office/drawing/2014/main" id="{993250FE-FCCC-7B67-7FF0-96FBFD1A9DF1}"/>
              </a:ext>
            </a:extLst>
          </p:cNvPr>
          <p:cNvSpPr txBox="1">
            <a:spLocks/>
          </p:cNvSpPr>
          <p:nvPr/>
        </p:nvSpPr>
        <p:spPr>
          <a:xfrm>
            <a:off x="7507674" y="-6531"/>
            <a:ext cx="1749081"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algn="l" hangingPunct="1"/>
            <a:r>
              <a:rPr lang="en-US" sz="2000" dirty="0">
                <a:solidFill>
                  <a:srgbClr val="CCE7B3"/>
                </a:solidFill>
              </a:rPr>
              <a:t>CHEAT SHEET</a:t>
            </a:r>
          </a:p>
        </p:txBody>
      </p:sp>
      <p:sp>
        <p:nvSpPr>
          <p:cNvPr id="21" name="Text Placeholder 3">
            <a:extLst>
              <a:ext uri="{FF2B5EF4-FFF2-40B4-BE49-F238E27FC236}">
                <a16:creationId xmlns:a16="http://schemas.microsoft.com/office/drawing/2014/main" id="{F2B8F847-2A40-2753-64D9-2CD66C35FA95}"/>
              </a:ext>
            </a:extLst>
          </p:cNvPr>
          <p:cNvSpPr txBox="1">
            <a:spLocks/>
          </p:cNvSpPr>
          <p:nvPr/>
        </p:nvSpPr>
        <p:spPr>
          <a:xfrm>
            <a:off x="4701479" y="1046300"/>
            <a:ext cx="3799002" cy="35711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nSpc>
                <a:spcPct val="100000"/>
              </a:lnSpc>
              <a:spcBef>
                <a:spcPts val="0"/>
              </a:spcBef>
            </a:pPr>
            <a:r>
              <a:rPr lang="en-US" sz="1200" dirty="0">
                <a:solidFill>
                  <a:schemeClr val="accent1">
                    <a:lumMod val="75000"/>
                  </a:schemeClr>
                </a:solidFill>
                <a:latin typeface="+mn-lt"/>
              </a:rPr>
              <a:t>SIMPLIFY YOUR MANAGEABILITY </a:t>
            </a:r>
          </a:p>
          <a:p>
            <a:pPr>
              <a:lnSpc>
                <a:spcPct val="100000"/>
              </a:lnSpc>
              <a:spcBef>
                <a:spcPts val="0"/>
              </a:spcBef>
            </a:pPr>
            <a:r>
              <a:rPr lang="en-US" sz="1200" dirty="0">
                <a:solidFill>
                  <a:schemeClr val="tx1"/>
                </a:solidFill>
                <a:latin typeface="+mn-lt"/>
              </a:rPr>
              <a:t>Room to grow. Take control of your IT fleet. Built in tools support users wherever they work.</a:t>
            </a:r>
          </a:p>
          <a:p>
            <a:pPr hangingPunct="1">
              <a:lnSpc>
                <a:spcPct val="100000"/>
              </a:lnSpc>
              <a:spcBef>
                <a:spcPts val="0"/>
              </a:spcBef>
            </a:pPr>
            <a:endParaRPr lang="en-US" sz="1200" dirty="0">
              <a:solidFill>
                <a:schemeClr val="accent1">
                  <a:lumMod val="75000"/>
                </a:schemeClr>
              </a:solidFill>
              <a:latin typeface="+mn-lt"/>
            </a:endParaRPr>
          </a:p>
          <a:p>
            <a:pPr hangingPunct="1">
              <a:lnSpc>
                <a:spcPct val="100000"/>
              </a:lnSpc>
              <a:spcBef>
                <a:spcPts val="0"/>
              </a:spcBef>
            </a:pPr>
            <a:r>
              <a:rPr lang="en-US" sz="1200" dirty="0">
                <a:solidFill>
                  <a:schemeClr val="accent1">
                    <a:lumMod val="75000"/>
                  </a:schemeClr>
                </a:solidFill>
                <a:latin typeface="+mn-lt"/>
              </a:rPr>
              <a:t>ENHANCED STABILITY </a:t>
            </a:r>
          </a:p>
          <a:p>
            <a:pPr hangingPunct="1">
              <a:lnSpc>
                <a:spcPct val="100000"/>
              </a:lnSpc>
              <a:spcBef>
                <a:spcPts val="0"/>
              </a:spcBef>
            </a:pPr>
            <a:r>
              <a:rPr lang="en-US" sz="1200" dirty="0">
                <a:solidFill>
                  <a:schemeClr val="tx1"/>
                </a:solidFill>
                <a:latin typeface="+mn-lt"/>
              </a:rPr>
              <a:t>Reliability, today and tomorrow. Fine-tuned for optimal UX, with access to firmware updates as needed.</a:t>
            </a:r>
          </a:p>
          <a:p>
            <a:pPr hangingPunct="1">
              <a:lnSpc>
                <a:spcPct val="100000"/>
              </a:lnSpc>
              <a:spcBef>
                <a:spcPts val="0"/>
              </a:spcBef>
            </a:pPr>
            <a:endParaRPr lang="en-US" sz="1200" dirty="0">
              <a:solidFill>
                <a:schemeClr val="tx1"/>
              </a:solidFill>
              <a:latin typeface="+mn-lt"/>
            </a:endParaRPr>
          </a:p>
          <a:p>
            <a:pPr hangingPunct="1">
              <a:lnSpc>
                <a:spcPct val="100000"/>
              </a:lnSpc>
              <a:spcBef>
                <a:spcPts val="0"/>
              </a:spcBef>
            </a:pPr>
            <a:r>
              <a:rPr lang="en-US" sz="1200" dirty="0">
                <a:solidFill>
                  <a:schemeClr val="tx1"/>
                </a:solidFill>
                <a:latin typeface="+mn-lt"/>
              </a:rPr>
              <a:t>Exceptional productivity, security and experience benefits over aging devices1. The only hardware-based threat detection</a:t>
            </a:r>
            <a:r>
              <a:rPr lang="en-US" sz="1200" baseline="30000" dirty="0">
                <a:solidFill>
                  <a:schemeClr val="tx1"/>
                </a:solidFill>
                <a:latin typeface="+mn-lt"/>
              </a:rPr>
              <a:t>1</a:t>
            </a:r>
            <a:r>
              <a:rPr lang="en-US" sz="1200" dirty="0">
                <a:solidFill>
                  <a:schemeClr val="tx1"/>
                </a:solidFill>
                <a:latin typeface="+mn-lt"/>
              </a:rPr>
              <a:t>.</a:t>
            </a:r>
          </a:p>
          <a:p>
            <a:pPr hangingPunct="1">
              <a:lnSpc>
                <a:spcPct val="100000"/>
              </a:lnSpc>
              <a:spcBef>
                <a:spcPts val="600"/>
              </a:spcBef>
              <a:spcAft>
                <a:spcPts val="600"/>
              </a:spcAft>
            </a:pPr>
            <a:endParaRPr lang="en-US" sz="1200" dirty="0">
              <a:solidFill>
                <a:schemeClr val="tx1"/>
              </a:solidFill>
              <a:latin typeface="+mn-lt"/>
            </a:endParaRPr>
          </a:p>
          <a:p>
            <a:pPr hangingPunct="1">
              <a:lnSpc>
                <a:spcPct val="100000"/>
              </a:lnSpc>
              <a:spcBef>
                <a:spcPts val="600"/>
              </a:spcBef>
              <a:spcAft>
                <a:spcPts val="600"/>
              </a:spcAft>
            </a:pPr>
            <a:endParaRPr lang="en-US" sz="1200" dirty="0">
              <a:solidFill>
                <a:schemeClr val="tx1"/>
              </a:solidFill>
              <a:latin typeface="+mn-lt"/>
            </a:endParaRPr>
          </a:p>
        </p:txBody>
      </p:sp>
      <p:pic>
        <p:nvPicPr>
          <p:cNvPr id="23" name="Picture 22" descr="A blue and white logo&#10;&#10;Description automatically generated">
            <a:extLst>
              <a:ext uri="{FF2B5EF4-FFF2-40B4-BE49-F238E27FC236}">
                <a16:creationId xmlns:a16="http://schemas.microsoft.com/office/drawing/2014/main" id="{C38F5972-9A3B-21A1-AEE9-91F8D67AAA3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9749" y="233229"/>
            <a:ext cx="403197" cy="584387"/>
          </a:xfrm>
          <a:prstGeom prst="rect">
            <a:avLst/>
          </a:prstGeom>
        </p:spPr>
      </p:pic>
    </p:spTree>
    <p:extLst>
      <p:ext uri="{BB962C8B-B14F-4D97-AF65-F5344CB8AC3E}">
        <p14:creationId xmlns:p14="http://schemas.microsoft.com/office/powerpoint/2010/main" val="2652633020"/>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4D71C45-5FE7-589B-23FB-3D27F880D14D}"/>
              </a:ext>
            </a:extLst>
          </p:cNvPr>
          <p:cNvSpPr/>
          <p:nvPr/>
        </p:nvSpPr>
        <p:spPr>
          <a:xfrm>
            <a:off x="6024127" y="432440"/>
            <a:ext cx="3125055" cy="4248551"/>
          </a:xfrm>
          <a:prstGeom prst="rect">
            <a:avLst/>
          </a:prstGeom>
          <a:solidFill>
            <a:srgbClr val="E6F4D9"/>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solidFill>
                <a:srgbClr val="CCE7B3"/>
              </a:solidFill>
            </a:endParaRPr>
          </a:p>
        </p:txBody>
      </p:sp>
      <p:sp>
        <p:nvSpPr>
          <p:cNvPr id="12" name="Rectangle 11">
            <a:extLst>
              <a:ext uri="{FF2B5EF4-FFF2-40B4-BE49-F238E27FC236}">
                <a16:creationId xmlns:a16="http://schemas.microsoft.com/office/drawing/2014/main" id="{F14B0337-B14F-DFCE-BB3E-3965F97B4A5A}"/>
              </a:ext>
            </a:extLst>
          </p:cNvPr>
          <p:cNvSpPr/>
          <p:nvPr/>
        </p:nvSpPr>
        <p:spPr>
          <a:xfrm>
            <a:off x="-5180" y="432440"/>
            <a:ext cx="3125055" cy="4248551"/>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solidFill>
                <a:srgbClr val="E6F4D9"/>
              </a:solidFill>
            </a:endParaRPr>
          </a:p>
        </p:txBody>
      </p:sp>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a:xfrm>
            <a:off x="19916" y="442916"/>
            <a:ext cx="3099958" cy="500520"/>
          </a:xfrm>
        </p:spPr>
        <p:txBody>
          <a:bodyPr anchor="ctr"/>
          <a:lstStyle/>
          <a:p>
            <a:r>
              <a:rPr lang="en-US" sz="2000" dirty="0"/>
              <a:t>SMART FINANCE</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41</a:t>
            </a:fld>
            <a:endParaRPr lang="en-HK"/>
          </a:p>
        </p:txBody>
      </p:sp>
      <p:sp>
        <p:nvSpPr>
          <p:cNvPr id="6" name="文字版面配置區 3">
            <a:extLst>
              <a:ext uri="{FF2B5EF4-FFF2-40B4-BE49-F238E27FC236}">
                <a16:creationId xmlns:a16="http://schemas.microsoft.com/office/drawing/2014/main" id="{2D46C59B-CAA6-6F68-1334-C991CC558553}"/>
              </a:ext>
            </a:extLst>
          </p:cNvPr>
          <p:cNvSpPr txBox="1">
            <a:spLocks noChangeArrowheads="1"/>
          </p:cNvSpPr>
          <p:nvPr/>
        </p:nvSpPr>
        <p:spPr>
          <a:xfrm>
            <a:off x="259752" y="1008529"/>
            <a:ext cx="2770831" cy="3680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500"/>
              </a:spcBef>
            </a:pPr>
            <a:r>
              <a:rPr lang="en-US" altLang="en-US" sz="100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CONCILIATE</a:t>
            </a:r>
          </a:p>
          <a:p>
            <a:pPr hangingPunct="1">
              <a:lnSpc>
                <a:spcPct val="100000"/>
              </a:lnSpc>
              <a:spcBef>
                <a:spcPts val="0"/>
              </a:spcBef>
              <a:spcAft>
                <a:spcPts val="300"/>
              </a:spcAft>
            </a:pPr>
            <a:r>
              <a:rPr lang="en-HK" sz="1000" b="0" i="0" u="none" strike="noStrike" dirty="0">
                <a:solidFill>
                  <a:schemeClr val="tx1"/>
                </a:solidFill>
                <a:effectLst/>
                <a:latin typeface="Acer"/>
              </a:rPr>
              <a:t>technological investments and budgetary constraints</a:t>
            </a:r>
            <a:endParaRPr lang="en-US" altLang="en-US" sz="100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a:p>
            <a:pPr hangingPunct="1">
              <a:lnSpc>
                <a:spcPct val="100000"/>
              </a:lnSpc>
              <a:spcBef>
                <a:spcPct val="0"/>
              </a:spcBef>
            </a:pPr>
            <a:r>
              <a:rPr lang="en-US" altLang="en-US" sz="100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REDUCE</a:t>
            </a:r>
          </a:p>
          <a:p>
            <a:pPr hangingPunct="1">
              <a:lnSpc>
                <a:spcPct val="100000"/>
              </a:lnSpc>
              <a:spcBef>
                <a:spcPct val="0"/>
              </a:spcBef>
              <a:spcAft>
                <a:spcPts val="300"/>
              </a:spcAft>
            </a:pPr>
            <a:r>
              <a:rPr lang="en-HK" sz="1000" b="0" i="0" u="none" strike="noStrike" dirty="0">
                <a:solidFill>
                  <a:schemeClr val="tx1"/>
                </a:solidFill>
                <a:effectLst/>
                <a:latin typeface="Acer"/>
              </a:rPr>
              <a:t>TCO (total cost of ownership) and delegate the end-of-life management of equipment</a:t>
            </a:r>
          </a:p>
          <a:p>
            <a:pPr eaLnBrk="1" hangingPunct="1">
              <a:lnSpc>
                <a:spcPct val="100000"/>
              </a:lnSpc>
              <a:spcBef>
                <a:spcPct val="0"/>
              </a:spcBef>
            </a:pPr>
            <a: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RENEW</a:t>
            </a:r>
          </a:p>
          <a:p>
            <a:pPr eaLnBrk="1" hangingPunct="1">
              <a:lnSpc>
                <a:spcPct val="100000"/>
              </a:lnSpc>
              <a:spcBef>
                <a:spcPct val="0"/>
              </a:spcBef>
              <a:spcAft>
                <a:spcPts val="300"/>
              </a:spcAft>
            </a:pPr>
            <a:r>
              <a:rPr lang="en-HK" sz="1000" b="0" i="0" u="none" strike="noStrike" dirty="0">
                <a:solidFill>
                  <a:schemeClr val="tx1"/>
                </a:solidFill>
                <a:effectLst/>
                <a:latin typeface="Acer"/>
              </a:rPr>
              <a:t>equipment on a regular basis and in a responsible manner.</a:t>
            </a:r>
            <a:endParaRPr lang="en-US" altLang="en-US" sz="100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a:p>
            <a:pPr eaLnBrk="1" hangingPunct="1">
              <a:lnSpc>
                <a:spcPct val="100000"/>
              </a:lnSpc>
              <a:spcBef>
                <a:spcPct val="0"/>
              </a:spcBef>
            </a:pPr>
            <a: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OPTIMIZE</a:t>
            </a:r>
          </a:p>
          <a:p>
            <a:pPr eaLnBrk="1" hangingPunct="1">
              <a:lnSpc>
                <a:spcPct val="100000"/>
              </a:lnSpc>
              <a:spcBef>
                <a:spcPct val="0"/>
              </a:spcBef>
              <a:spcAft>
                <a:spcPts val="300"/>
              </a:spcAft>
            </a:pPr>
            <a:r>
              <a:rPr lang="en-HK" sz="1000" b="0" i="0" u="none" strike="noStrike" dirty="0">
                <a:solidFill>
                  <a:schemeClr val="tx1"/>
                </a:solidFill>
                <a:effectLst/>
                <a:latin typeface="Acer"/>
              </a:rPr>
              <a:t>cash flow and balance sheet ratios, maintaining investment capacity and simplifying contractual adhesion.</a:t>
            </a:r>
          </a:p>
          <a:p>
            <a:pPr eaLnBrk="1" fontAlgn="auto" hangingPunct="1">
              <a:lnSpc>
                <a:spcPct val="100000"/>
              </a:lnSpc>
              <a:spcBef>
                <a:spcPts val="0"/>
              </a:spcBef>
              <a:spcAft>
                <a:spcPts val="300"/>
              </a:spcAft>
              <a:defRPr/>
            </a:pPr>
            <a:r>
              <a:rPr lang="en-HK" sz="1000" b="0" i="0" u="none" strike="noStrike" dirty="0">
                <a:solidFill>
                  <a:schemeClr val="tx1"/>
                </a:solidFill>
                <a:effectLst/>
                <a:latin typeface="Acer"/>
              </a:rPr>
              <a:t>Smart Financing Program gives customers the option to refresh and upgrade their Acer products after each cycle so they always have access to the latest Acer technology and innovations. </a:t>
            </a:r>
            <a:br>
              <a:rPr lang="en-HK" sz="1000" dirty="0">
                <a:solidFill>
                  <a:schemeClr val="tx1"/>
                </a:solidFill>
              </a:rPr>
            </a:br>
            <a:r>
              <a:rPr lang="en-HK" sz="1000" b="0" i="0" u="none" strike="noStrike" dirty="0">
                <a:solidFill>
                  <a:schemeClr val="tx1"/>
                </a:solidFill>
                <a:effectLst/>
                <a:latin typeface="Acer"/>
              </a:rPr>
              <a:t>Currently, Smart Financing is available on:</a:t>
            </a:r>
            <a:endParaRPr lang="en-HK" sz="1000" dirty="0">
              <a:solidFill>
                <a:schemeClr val="tx1"/>
              </a:solidFill>
              <a:latin typeface="Acer"/>
            </a:endParaRPr>
          </a:p>
          <a:p>
            <a:pPr eaLnBrk="1" fontAlgn="auto" hangingPunct="1">
              <a:lnSpc>
                <a:spcPct val="100000"/>
              </a:lnSpc>
              <a:spcBef>
                <a:spcPts val="0"/>
              </a:spcBef>
              <a:spcAft>
                <a:spcPts val="300"/>
              </a:spcAft>
              <a:defRPr/>
            </a:pPr>
            <a:r>
              <a:rPr lang="en-HK" sz="1000" b="1" i="0" u="none" strike="noStrike" dirty="0">
                <a:solidFill>
                  <a:schemeClr val="tx1"/>
                </a:solidFill>
                <a:effectLst/>
                <a:latin typeface="Acer"/>
              </a:rPr>
              <a:t>All Acer computers and accessories*</a:t>
            </a:r>
            <a:r>
              <a:rPr lang="en-HK" sz="1000" b="0" dirty="0">
                <a:solidFill>
                  <a:schemeClr val="tx1"/>
                </a:solidFill>
                <a:latin typeface="Acer"/>
              </a:rPr>
              <a:t>, </a:t>
            </a:r>
            <a:r>
              <a:rPr lang="en-HK" sz="1000" b="1" i="0" u="none" strike="noStrike" dirty="0">
                <a:solidFill>
                  <a:schemeClr val="tx1"/>
                </a:solidFill>
                <a:effectLst/>
                <a:latin typeface="Acer"/>
              </a:rPr>
              <a:t>IT Infrastructure equipment</a:t>
            </a:r>
            <a:r>
              <a:rPr lang="en-HK" sz="1000" b="0" dirty="0">
                <a:solidFill>
                  <a:schemeClr val="tx1"/>
                </a:solidFill>
                <a:latin typeface="Acer"/>
              </a:rPr>
              <a:t> &amp; </a:t>
            </a:r>
            <a:r>
              <a:rPr lang="en-HK" sz="1000" b="1" i="0" u="none" strike="noStrike" dirty="0">
                <a:solidFill>
                  <a:schemeClr val="tx1"/>
                </a:solidFill>
                <a:effectLst/>
                <a:latin typeface="Acer"/>
              </a:rPr>
              <a:t>Installation Services</a:t>
            </a:r>
            <a:r>
              <a:rPr lang="en-HK" sz="1000" b="0" dirty="0">
                <a:solidFill>
                  <a:schemeClr val="tx1"/>
                </a:solidFill>
                <a:latin typeface="Acer"/>
              </a:rPr>
              <a:t>. </a:t>
            </a:r>
            <a:r>
              <a:rPr lang="en-HK" sz="1000" b="1" i="0" u="none" strike="noStrike" dirty="0">
                <a:solidFill>
                  <a:schemeClr val="tx1"/>
                </a:solidFill>
                <a:effectLst/>
                <a:latin typeface="Acer"/>
              </a:rPr>
              <a:t>Other services upon request</a:t>
            </a:r>
          </a:p>
          <a:p>
            <a:pPr fontAlgn="base">
              <a:buFont typeface="Arial" panose="020B0604020202020204" pitchFamily="34" charset="0"/>
              <a:buChar char="•"/>
            </a:pPr>
            <a:r>
              <a:rPr lang="en-HK" sz="600" b="0" i="0" u="none" strike="noStrike" dirty="0">
                <a:solidFill>
                  <a:schemeClr val="tx1"/>
                </a:solidFill>
                <a:effectLst/>
                <a:latin typeface="Acer"/>
              </a:rPr>
              <a:t>at least 80% of purchased equipment and accessories must be Acer products</a:t>
            </a:r>
          </a:p>
          <a:p>
            <a:pPr eaLnBrk="1" fontAlgn="auto" hangingPunct="1">
              <a:lnSpc>
                <a:spcPct val="100000"/>
              </a:lnSpc>
              <a:spcBef>
                <a:spcPts val="500"/>
              </a:spcBef>
              <a:spcAft>
                <a:spcPts val="500"/>
              </a:spcAft>
              <a:defRPr/>
            </a:pPr>
            <a:endParaRPr lang="en-US" sz="1000" b="0" kern="0" dirty="0">
              <a:solidFill>
                <a:schemeClr val="tx1"/>
              </a:solidFill>
              <a:latin typeface="+mn-lt"/>
            </a:endParaRPr>
          </a:p>
          <a:p>
            <a:pPr eaLnBrk="1" hangingPunct="1">
              <a:lnSpc>
                <a:spcPct val="100000"/>
              </a:lnSpc>
              <a:spcBef>
                <a:spcPct val="0"/>
              </a:spcBef>
            </a:pPr>
            <a:endParaRPr lang="en-US" altLang="en-US" sz="1000" b="0" kern="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a:p>
            <a:pPr hangingPunct="1">
              <a:lnSpc>
                <a:spcPct val="100000"/>
              </a:lnSpc>
              <a:spcBef>
                <a:spcPct val="0"/>
              </a:spcBef>
            </a:pPr>
            <a:endParaRPr lang="en-US" altLang="en-US" sz="1050" dirty="0">
              <a:solidFill>
                <a:srgbClr val="53762C"/>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8" name="Title 1">
            <a:extLst>
              <a:ext uri="{FF2B5EF4-FFF2-40B4-BE49-F238E27FC236}">
                <a16:creationId xmlns:a16="http://schemas.microsoft.com/office/drawing/2014/main" id="{D7D3C839-7057-1E40-8C46-D82A25427917}"/>
              </a:ext>
            </a:extLst>
          </p:cNvPr>
          <p:cNvSpPr txBox="1">
            <a:spLocks/>
          </p:cNvSpPr>
          <p:nvPr/>
        </p:nvSpPr>
        <p:spPr>
          <a:xfrm>
            <a:off x="3136998" y="508009"/>
            <a:ext cx="2887129"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hangingPunct="1"/>
            <a:r>
              <a:rPr lang="en-US" sz="2000" dirty="0"/>
              <a:t>TRADE-IN PROGRAM </a:t>
            </a:r>
            <a:br>
              <a:rPr lang="en-US" sz="2000" dirty="0"/>
            </a:br>
            <a:r>
              <a:rPr lang="en-US" sz="1200" dirty="0"/>
              <a:t>(Green Rewards)</a:t>
            </a:r>
            <a:endParaRPr lang="en-US" sz="2000" dirty="0"/>
          </a:p>
        </p:txBody>
      </p:sp>
      <p:sp>
        <p:nvSpPr>
          <p:cNvPr id="9" name="文字版面配置區 3">
            <a:extLst>
              <a:ext uri="{FF2B5EF4-FFF2-40B4-BE49-F238E27FC236}">
                <a16:creationId xmlns:a16="http://schemas.microsoft.com/office/drawing/2014/main" id="{2FB279AF-724D-B584-FCA8-CA8C38BF9EAA}"/>
              </a:ext>
            </a:extLst>
          </p:cNvPr>
          <p:cNvSpPr txBox="1">
            <a:spLocks noChangeArrowheads="1"/>
          </p:cNvSpPr>
          <p:nvPr/>
        </p:nvSpPr>
        <p:spPr>
          <a:xfrm>
            <a:off x="3270420" y="1008529"/>
            <a:ext cx="2664416" cy="30937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500"/>
              </a:spcBef>
            </a:pPr>
            <a:r>
              <a:rPr lang="en-HK" sz="1000" b="0" i="0" u="none" strike="noStrike" dirty="0">
                <a:solidFill>
                  <a:schemeClr val="tx1"/>
                </a:solidFill>
                <a:effectLst/>
                <a:highlight>
                  <a:srgbClr val="FFFFFF"/>
                </a:highlight>
                <a:latin typeface="Acer"/>
              </a:rPr>
              <a:t>Trade in old devices, save money on new ones. Upgrade responsibly while minimizing impact on the environment. Acer Trade-In Express lets you trade in old, working devices and receive credit toward purchase of new Acer Notebooks or Desktops.</a:t>
            </a:r>
          </a:p>
          <a:p>
            <a:pPr hangingPunct="1">
              <a:lnSpc>
                <a:spcPct val="100000"/>
              </a:lnSpc>
              <a:spcBef>
                <a:spcPts val="500"/>
              </a:spcBef>
            </a:pPr>
            <a:r>
              <a:rPr lang="en-US" altLang="en-US" sz="100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GET A VALUATION</a:t>
            </a:r>
            <a:br>
              <a:rPr lang="en-US" altLang="en-US" sz="100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br>
            <a:r>
              <a:rPr lang="en-HK" sz="1000" b="0" i="0" u="none" strike="noStrike" dirty="0">
                <a:solidFill>
                  <a:schemeClr val="tx1"/>
                </a:solidFill>
                <a:effectLst/>
                <a:highlight>
                  <a:srgbClr val="FFFFFF"/>
                </a:highlight>
                <a:latin typeface="Acer"/>
              </a:rPr>
              <a:t>Complete the form on our online portal and receive a valuation for the products you’d like to trade in.</a:t>
            </a:r>
          </a:p>
          <a:p>
            <a:pPr hangingPunct="1">
              <a:lnSpc>
                <a:spcPct val="100000"/>
              </a:lnSpc>
              <a:spcBef>
                <a:spcPts val="500"/>
              </a:spcBef>
            </a:pPr>
            <a: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SHIP DEVICES</a:t>
            </a:r>
            <a:b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br>
            <a:r>
              <a:rPr lang="en-HK" sz="1000" b="0" i="0" u="none" strike="noStrike" dirty="0">
                <a:solidFill>
                  <a:schemeClr val="tx1"/>
                </a:solidFill>
                <a:effectLst/>
                <a:highlight>
                  <a:srgbClr val="FFFFFF"/>
                </a:highlight>
                <a:latin typeface="Acer"/>
              </a:rPr>
              <a:t>Direct to Acer, free of charge, using the form your reseller sends you.</a:t>
            </a:r>
          </a:p>
          <a:p>
            <a:pPr hangingPunct="1">
              <a:lnSpc>
                <a:spcPct val="100000"/>
              </a:lnSpc>
              <a:spcBef>
                <a:spcPts val="500"/>
              </a:spcBef>
            </a:pPr>
            <a: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RECEIVE CREDIT</a:t>
            </a:r>
            <a:b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br>
            <a:r>
              <a:rPr lang="en-HK" sz="1000" b="0" i="0" u="none" strike="noStrike" dirty="0">
                <a:solidFill>
                  <a:schemeClr val="tx1"/>
                </a:solidFill>
                <a:effectLst/>
                <a:highlight>
                  <a:srgbClr val="FFFFFF"/>
                </a:highlight>
                <a:latin typeface="Acer"/>
              </a:rPr>
              <a:t>Click the link on the form from your reseller and claim your credit on new Acer devices</a:t>
            </a:r>
            <a:r>
              <a:rPr lang="en-US" sz="1050" b="0" i="0" u="none" strike="noStrike" dirty="0">
                <a:solidFill>
                  <a:schemeClr val="tx1"/>
                </a:solidFill>
                <a:effectLst/>
                <a:highlight>
                  <a:srgbClr val="FFFFFF"/>
                </a:highlight>
                <a:latin typeface="Acer Foco" panose="020B0604050202020203" pitchFamily="34" charset="0"/>
              </a:rPr>
              <a:t>.</a:t>
            </a:r>
          </a:p>
          <a:p>
            <a:pPr hangingPunct="1">
              <a:lnSpc>
                <a:spcPct val="100000"/>
              </a:lnSpc>
              <a:spcBef>
                <a:spcPts val="500"/>
              </a:spcBef>
            </a:pPr>
            <a:r>
              <a:rPr lang="en-HK" sz="1000" b="0" i="0" u="none" strike="noStrike" dirty="0">
                <a:solidFill>
                  <a:schemeClr val="tx1"/>
                </a:solidFill>
                <a:effectLst/>
                <a:highlight>
                  <a:srgbClr val="FFFFFF"/>
                </a:highlight>
                <a:latin typeface="Acer"/>
              </a:rPr>
              <a:t>Trade in as many products as you like, up to the amount of newly purchased products. Any working device from any manufacturer under 10 years old can be traded.</a:t>
            </a:r>
          </a:p>
        </p:txBody>
      </p:sp>
      <p:sp>
        <p:nvSpPr>
          <p:cNvPr id="10" name="Title 1">
            <a:extLst>
              <a:ext uri="{FF2B5EF4-FFF2-40B4-BE49-F238E27FC236}">
                <a16:creationId xmlns:a16="http://schemas.microsoft.com/office/drawing/2014/main" id="{69294718-A0A3-1DC0-2F4C-DC989C5C749A}"/>
              </a:ext>
            </a:extLst>
          </p:cNvPr>
          <p:cNvSpPr txBox="1">
            <a:spLocks/>
          </p:cNvSpPr>
          <p:nvPr/>
        </p:nvSpPr>
        <p:spPr>
          <a:xfrm>
            <a:off x="6041250" y="440289"/>
            <a:ext cx="3102750"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hangingPunct="1"/>
            <a:r>
              <a:rPr lang="en-US" sz="2000" dirty="0"/>
              <a:t>RELIABILITY PROMISE</a:t>
            </a:r>
          </a:p>
        </p:txBody>
      </p:sp>
      <p:sp>
        <p:nvSpPr>
          <p:cNvPr id="11" name="文字版面配置區 3">
            <a:extLst>
              <a:ext uri="{FF2B5EF4-FFF2-40B4-BE49-F238E27FC236}">
                <a16:creationId xmlns:a16="http://schemas.microsoft.com/office/drawing/2014/main" id="{DB667A90-84CE-BE52-A243-B5815E2EBF4B}"/>
              </a:ext>
            </a:extLst>
          </p:cNvPr>
          <p:cNvSpPr txBox="1">
            <a:spLocks noChangeArrowheads="1"/>
          </p:cNvSpPr>
          <p:nvPr/>
        </p:nvSpPr>
        <p:spPr>
          <a:xfrm>
            <a:off x="6157549" y="1008529"/>
            <a:ext cx="2770831" cy="33353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hangingPunct="1">
              <a:lnSpc>
                <a:spcPct val="100000"/>
              </a:lnSpc>
              <a:spcBef>
                <a:spcPts val="500"/>
              </a:spcBef>
            </a:pPr>
            <a:r>
              <a:rPr lang="en-HK" sz="1000" b="0" i="0" u="none" strike="noStrike" dirty="0">
                <a:solidFill>
                  <a:schemeClr val="tx1"/>
                </a:solidFill>
                <a:effectLst/>
                <a:latin typeface="Acer"/>
              </a:rPr>
              <a:t>Quality guaranteed. A full refund of the price paid. We are confident of the quality of our products and offer the Acer Reliability Promise across the entire professional range.</a:t>
            </a:r>
          </a:p>
          <a:p>
            <a:pPr hangingPunct="1">
              <a:lnSpc>
                <a:spcPct val="100000"/>
              </a:lnSpc>
              <a:spcBef>
                <a:spcPts val="500"/>
              </a:spcBef>
            </a:pPr>
            <a:r>
              <a:rPr lang="en-HK" sz="1000" b="0" i="0" u="none" strike="noStrike" dirty="0">
                <a:solidFill>
                  <a:schemeClr val="tx1"/>
                </a:solidFill>
                <a:effectLst/>
                <a:latin typeface="Acer"/>
              </a:rPr>
              <a:t>Purchasing a qualifying Acer professional product by the end of January 2025, registering it within 30 days, and be entitled to a 100% refund of the full purchase price if your Acer device develops a fault and is repaired under warranty within the first year.</a:t>
            </a:r>
          </a:p>
          <a:p>
            <a:pPr hangingPunct="1">
              <a:lnSpc>
                <a:spcPct val="100000"/>
              </a:lnSpc>
              <a:spcBef>
                <a:spcPts val="500"/>
              </a:spcBef>
            </a:pPr>
            <a:r>
              <a:rPr lang="en-US" altLang="en-US" sz="100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PURCHASE </a:t>
            </a:r>
            <a:r>
              <a:rPr lang="en-HK" sz="1000" b="0" i="0" u="none" strike="noStrike" dirty="0">
                <a:solidFill>
                  <a:schemeClr val="tx1"/>
                </a:solidFill>
                <a:effectLst/>
                <a:latin typeface="Acer"/>
              </a:rPr>
              <a:t>qualifying Acer product.</a:t>
            </a:r>
          </a:p>
          <a:p>
            <a:pPr hangingPunct="1">
              <a:lnSpc>
                <a:spcPct val="100000"/>
              </a:lnSpc>
              <a:spcBef>
                <a:spcPts val="500"/>
              </a:spcBef>
            </a:pPr>
            <a: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REGISTER </a:t>
            </a:r>
            <a:r>
              <a:rPr lang="en-HK" sz="1000" b="0" i="0" u="none" strike="noStrike" dirty="0">
                <a:solidFill>
                  <a:schemeClr val="tx1"/>
                </a:solidFill>
                <a:effectLst/>
                <a:latin typeface="Acer"/>
              </a:rPr>
              <a:t>within 30 days of purchase.</a:t>
            </a:r>
          </a:p>
          <a:p>
            <a:pPr hangingPunct="1">
              <a:lnSpc>
                <a:spcPct val="100000"/>
              </a:lnSpc>
              <a:spcBef>
                <a:spcPts val="500"/>
              </a:spcBef>
            </a:pPr>
            <a:r>
              <a:rPr lang="en-US" altLang="en-US" sz="1000" kern="0" dirty="0">
                <a:solidFill>
                  <a:schemeClr val="accent1">
                    <a:lumMod val="75000"/>
                  </a:schemeClr>
                </a:solidFill>
                <a:latin typeface="Acer Foco" panose="020B0604050202020203" pitchFamily="34" charset="0"/>
                <a:ea typeface="Acer Foco Semibold" panose="020B0604050202020203" pitchFamily="34" charset="0"/>
                <a:cs typeface="Acer Foco Semibold" panose="020B0604050202020203" pitchFamily="34" charset="0"/>
              </a:rPr>
              <a:t>PROCEED </a:t>
            </a:r>
            <a:r>
              <a:rPr lang="en-HK" sz="1000" b="0" i="0" u="none" strike="noStrike" dirty="0">
                <a:solidFill>
                  <a:schemeClr val="tx1"/>
                </a:solidFill>
                <a:effectLst/>
                <a:latin typeface="Acer"/>
              </a:rPr>
              <a:t>with claim by filling out online form.</a:t>
            </a:r>
            <a:endParaRPr lang="en-US" altLang="en-US" sz="1050" dirty="0">
              <a:solidFill>
                <a:schemeClr val="tx1"/>
              </a:solidFill>
              <a:latin typeface="Acer Foco" panose="020B0604050202020203" pitchFamily="34" charset="0"/>
              <a:ea typeface="Acer Foco Semibold" panose="020B0604050202020203" pitchFamily="34" charset="0"/>
              <a:cs typeface="Acer Foco Semibold" panose="020B0604050202020203" pitchFamily="34" charset="0"/>
            </a:endParaRPr>
          </a:p>
        </p:txBody>
      </p:sp>
      <p:sp>
        <p:nvSpPr>
          <p:cNvPr id="14" name="Rectangle 13">
            <a:extLst>
              <a:ext uri="{FF2B5EF4-FFF2-40B4-BE49-F238E27FC236}">
                <a16:creationId xmlns:a16="http://schemas.microsoft.com/office/drawing/2014/main" id="{E3E21697-A4C1-BFFA-BA89-C8E84F90ECD3}"/>
              </a:ext>
            </a:extLst>
          </p:cNvPr>
          <p:cNvSpPr/>
          <p:nvPr/>
        </p:nvSpPr>
        <p:spPr>
          <a:xfrm>
            <a:off x="3035158" y="434902"/>
            <a:ext cx="3125055" cy="45719"/>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solidFill>
                <a:srgbClr val="E6F4D9"/>
              </a:solidFill>
            </a:endParaRPr>
          </a:p>
        </p:txBody>
      </p:sp>
      <p:sp>
        <p:nvSpPr>
          <p:cNvPr id="15" name="Rectangle 14">
            <a:extLst>
              <a:ext uri="{FF2B5EF4-FFF2-40B4-BE49-F238E27FC236}">
                <a16:creationId xmlns:a16="http://schemas.microsoft.com/office/drawing/2014/main" id="{1FFB02B0-F5C2-D127-FFBD-59DE8408B135}"/>
              </a:ext>
            </a:extLst>
          </p:cNvPr>
          <p:cNvSpPr/>
          <p:nvPr/>
        </p:nvSpPr>
        <p:spPr>
          <a:xfrm>
            <a:off x="3054120" y="4635114"/>
            <a:ext cx="3125055" cy="45719"/>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lIns="45719" tIns="45719" rIns="45719" bIns="45719" anchor="ctr"/>
          <a:lstStyle>
            <a:lvl1pPr>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1pPr>
            <a:lvl2pPr marL="742950" indent="-28575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2pPr>
            <a:lvl3pPr marL="11430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3pPr>
            <a:lvl4pPr marL="16002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4pPr>
            <a:lvl5pPr marL="2057400" indent="-228600">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5pPr>
            <a:lvl6pPr marL="25146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6pPr>
            <a:lvl7pPr marL="29718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7pPr>
            <a:lvl8pPr marL="34290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8pPr>
            <a:lvl9pPr marL="3886200" indent="-228600" eaLnBrk="0" fontAlgn="base" hangingPunct="0">
              <a:spcBef>
                <a:spcPct val="0"/>
              </a:spcBef>
              <a:spcAft>
                <a:spcPct val="0"/>
              </a:spcAft>
              <a:defRPr>
                <a:solidFill>
                  <a:srgbClr val="000000"/>
                </a:solidFill>
                <a:latin typeface="Acer Foco" panose="020B0604050202020203" pitchFamily="34" charset="0"/>
                <a:ea typeface="Acer Foco" panose="020B0604050202020203" pitchFamily="34" charset="0"/>
                <a:cs typeface="Acer Foco" panose="020B0604050202020203" pitchFamily="34" charset="0"/>
                <a:sym typeface="Acer Foco" panose="020B0604050202020203" pitchFamily="34" charset="0"/>
              </a:defRPr>
            </a:lvl9pPr>
          </a:lstStyle>
          <a:p>
            <a:endParaRPr lang="en-US" altLang="en-US">
              <a:solidFill>
                <a:srgbClr val="E6F4D9"/>
              </a:solidFill>
            </a:endParaRPr>
          </a:p>
        </p:txBody>
      </p:sp>
      <p:sp>
        <p:nvSpPr>
          <p:cNvPr id="4" name="Title 1">
            <a:extLst>
              <a:ext uri="{FF2B5EF4-FFF2-40B4-BE49-F238E27FC236}">
                <a16:creationId xmlns:a16="http://schemas.microsoft.com/office/drawing/2014/main" id="{5BF8BDAD-DCBC-CE2A-B482-E9275E3DE2D3}"/>
              </a:ext>
            </a:extLst>
          </p:cNvPr>
          <p:cNvSpPr txBox="1">
            <a:spLocks/>
          </p:cNvSpPr>
          <p:nvPr/>
        </p:nvSpPr>
        <p:spPr>
          <a:xfrm>
            <a:off x="7507674" y="-6531"/>
            <a:ext cx="1749081" cy="5005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marL="0" marR="0" indent="0" algn="ctr" defTabSz="914400" rtl="0" latinLnBrk="0">
              <a:lnSpc>
                <a:spcPct val="80000"/>
              </a:lnSpc>
              <a:spcBef>
                <a:spcPts val="0"/>
              </a:spcBef>
              <a:spcAft>
                <a:spcPts val="0"/>
              </a:spcAft>
              <a:buClrTx/>
              <a:buSzTx/>
              <a:buFontTx/>
              <a:buNone/>
              <a:tabLst/>
              <a:defRPr sz="2400" b="1" i="0" u="none" strike="noStrike" cap="none" spc="0" baseline="0">
                <a:ln>
                  <a:noFill/>
                </a:ln>
                <a:solidFill>
                  <a:schemeClr val="accent1"/>
                </a:solidFill>
                <a:uFillTx/>
                <a:latin typeface="Acer Foco" charset="0"/>
                <a:ea typeface="Acer Foco" charset="0"/>
                <a:cs typeface="Acer Foco" charset="0"/>
                <a:sym typeface="Acer Foco"/>
              </a:defRPr>
            </a:lvl1pPr>
            <a:lvl2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2pPr>
            <a:lvl3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3pPr>
            <a:lvl4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4pPr>
            <a:lvl5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5pPr>
            <a:lvl6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6pPr>
            <a:lvl7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7pPr>
            <a:lvl8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8pPr>
            <a:lvl9pPr marL="0" marR="0" indent="0" algn="l" defTabSz="914400" rtl="0" latinLnBrk="0">
              <a:lnSpc>
                <a:spcPct val="80000"/>
              </a:lnSpc>
              <a:spcBef>
                <a:spcPts val="0"/>
              </a:spcBef>
              <a:spcAft>
                <a:spcPts val="0"/>
              </a:spcAft>
              <a:buClrTx/>
              <a:buSzTx/>
              <a:buFontTx/>
              <a:buNone/>
              <a:tabLst/>
              <a:defRPr sz="2000" b="0" i="0" u="none" strike="noStrike" cap="none" spc="0" baseline="0">
                <a:ln>
                  <a:noFill/>
                </a:ln>
                <a:solidFill>
                  <a:srgbClr val="000000"/>
                </a:solidFill>
                <a:uFillTx/>
                <a:latin typeface="Acer Foco"/>
                <a:ea typeface="Acer Foco"/>
                <a:cs typeface="Acer Foco"/>
                <a:sym typeface="Acer Foco"/>
              </a:defRPr>
            </a:lvl9pPr>
          </a:lstStyle>
          <a:p>
            <a:pPr algn="l" hangingPunct="1"/>
            <a:r>
              <a:rPr lang="en-US" sz="2000" dirty="0">
                <a:solidFill>
                  <a:srgbClr val="CCE7B3"/>
                </a:solidFill>
              </a:rPr>
              <a:t>CHEAT SHEET</a:t>
            </a:r>
          </a:p>
        </p:txBody>
      </p:sp>
      <p:sp>
        <p:nvSpPr>
          <p:cNvPr id="7" name="Rounded Rectangle 6">
            <a:extLst>
              <a:ext uri="{FF2B5EF4-FFF2-40B4-BE49-F238E27FC236}">
                <a16:creationId xmlns:a16="http://schemas.microsoft.com/office/drawing/2014/main" id="{4C2F8F8D-CBFD-7E36-E71F-C9B4775F4035}"/>
              </a:ext>
            </a:extLst>
          </p:cNvPr>
          <p:cNvSpPr/>
          <p:nvPr/>
        </p:nvSpPr>
        <p:spPr>
          <a:xfrm>
            <a:off x="-5180" y="168183"/>
            <a:ext cx="6552284" cy="258412"/>
          </a:xfrm>
          <a:prstGeom prst="roundRect">
            <a:avLst>
              <a:gd name="adj" fmla="val 0"/>
            </a:avLst>
          </a:prstGeom>
          <a:solidFill>
            <a:srgbClr val="53762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r>
              <a:rPr lang="en-US" sz="1400" b="0" dirty="0">
                <a:solidFill>
                  <a:schemeClr val="bg1"/>
                </a:solidFill>
                <a:latin typeface="Acer Foco"/>
                <a:ea typeface="Acer Foco"/>
                <a:cs typeface="Acer Foco"/>
              </a:rPr>
              <a:t>    For placement only. Countries should replace this with their activity scope and offer.</a:t>
            </a:r>
            <a:endParaRPr lang="en-US" sz="1400" b="1" dirty="0">
              <a:solidFill>
                <a:schemeClr val="bg1"/>
              </a:solidFill>
              <a:latin typeface="Acer Foco Light" panose="020B0404050202020203" pitchFamily="34" charset="0"/>
            </a:endParaRPr>
          </a:p>
        </p:txBody>
      </p:sp>
    </p:spTree>
    <p:extLst>
      <p:ext uri="{BB962C8B-B14F-4D97-AF65-F5344CB8AC3E}">
        <p14:creationId xmlns:p14="http://schemas.microsoft.com/office/powerpoint/2010/main" val="2864491637"/>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AD03B9-CF2A-59F9-7B26-FAE1B7CB6806}"/>
              </a:ext>
            </a:extLst>
          </p:cNvPr>
          <p:cNvSpPr txBox="1"/>
          <p:nvPr/>
        </p:nvSpPr>
        <p:spPr>
          <a:xfrm>
            <a:off x="0" y="2118015"/>
            <a:ext cx="9143999" cy="769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4400" b="1" dirty="0">
                <a:solidFill>
                  <a:schemeClr val="bg1"/>
                </a:solidFill>
                <a:latin typeface="Acer Foco Black" panose="020B0604050202020203" pitchFamily="34" charset="0"/>
                <a:sym typeface="Acer Foco Black" panose="020B0604050202020203" pitchFamily="34" charset="0"/>
              </a:rPr>
              <a:t>THANK YOU</a:t>
            </a:r>
            <a:endParaRPr lang="en-US" sz="4400" dirty="0"/>
          </a:p>
        </p:txBody>
      </p:sp>
      <p:pic>
        <p:nvPicPr>
          <p:cNvPr id="10" name="Picture 9" descr="A white text on a black background&#10;&#10;Description automatically generated">
            <a:extLst>
              <a:ext uri="{FF2B5EF4-FFF2-40B4-BE49-F238E27FC236}">
                <a16:creationId xmlns:a16="http://schemas.microsoft.com/office/drawing/2014/main" id="{03C6EC1D-A4E4-E9F2-368B-1CBB5540B3C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97891" y="3220773"/>
            <a:ext cx="1184687" cy="518468"/>
          </a:xfrm>
          <a:prstGeom prst="rect">
            <a:avLst/>
          </a:prstGeom>
        </p:spPr>
      </p:pic>
      <p:pic>
        <p:nvPicPr>
          <p:cNvPr id="5" name="Picture 4" descr="A black background with white text&#10;&#10;Description automatically generated">
            <a:extLst>
              <a:ext uri="{FF2B5EF4-FFF2-40B4-BE49-F238E27FC236}">
                <a16:creationId xmlns:a16="http://schemas.microsoft.com/office/drawing/2014/main" id="{1D20927C-9E34-A2FD-3412-0571EDB78A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1796" y="2851432"/>
            <a:ext cx="3107952" cy="1257149"/>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5</a:t>
            </a:fld>
            <a:endParaRPr lang="uk-UA"/>
          </a:p>
        </p:txBody>
      </p:sp>
      <p:sp>
        <p:nvSpPr>
          <p:cNvPr id="2" name="標題 1"/>
          <p:cNvSpPr>
            <a:spLocks noGrp="1"/>
          </p:cNvSpPr>
          <p:nvPr>
            <p:ph type="title"/>
          </p:nvPr>
        </p:nvSpPr>
        <p:spPr/>
        <p:txBody>
          <a:bodyPr/>
          <a:lstStyle/>
          <a:p>
            <a:r>
              <a:rPr lang="en-US" altLang="zh-TW" dirty="0"/>
              <a:t>FLOW</a:t>
            </a:r>
            <a:endParaRPr kumimoji="1" lang="zh-TW" altLang="en-US" dirty="0"/>
          </a:p>
        </p:txBody>
      </p:sp>
      <p:sp>
        <p:nvSpPr>
          <p:cNvPr id="5" name="文字版面配置區 2">
            <a:extLst>
              <a:ext uri="{FF2B5EF4-FFF2-40B4-BE49-F238E27FC236}">
                <a16:creationId xmlns:a16="http://schemas.microsoft.com/office/drawing/2014/main" id="{DD59C480-CC70-6ED1-84BB-CE67E2911C9B}"/>
              </a:ext>
            </a:extLst>
          </p:cNvPr>
          <p:cNvSpPr txBox="1">
            <a:spLocks/>
          </p:cNvSpPr>
          <p:nvPr/>
        </p:nvSpPr>
        <p:spPr>
          <a:xfrm>
            <a:off x="-793" y="2962995"/>
            <a:ext cx="9144000" cy="296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r>
              <a:rPr lang="en-US" altLang="zh-TW" dirty="0">
                <a:solidFill>
                  <a:schemeClr val="bg1"/>
                </a:solidFill>
              </a:rPr>
              <a:t>5 STEPS TO SUCCESS</a:t>
            </a:r>
          </a:p>
        </p:txBody>
      </p:sp>
    </p:spTree>
    <p:extLst>
      <p:ext uri="{BB962C8B-B14F-4D97-AF65-F5344CB8AC3E}">
        <p14:creationId xmlns:p14="http://schemas.microsoft.com/office/powerpoint/2010/main" val="57818031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837098-27DF-5A0F-9687-17BCD3E4F4D6}"/>
              </a:ext>
            </a:extLst>
          </p:cNvPr>
          <p:cNvSpPr>
            <a:spLocks noGrp="1"/>
          </p:cNvSpPr>
          <p:nvPr>
            <p:ph type="sldNum" sz="quarter" idx="2"/>
          </p:nvPr>
        </p:nvSpPr>
        <p:spPr/>
        <p:txBody>
          <a:bodyPr/>
          <a:lstStyle/>
          <a:p>
            <a:fld id="{86CB4B4D-7CA3-9044-876B-883B54F8677D}" type="slidenum">
              <a:rPr lang="en-HK" smtClean="0"/>
              <a:t>6</a:t>
            </a:fld>
            <a:endParaRPr lang="en-HK"/>
          </a:p>
        </p:txBody>
      </p:sp>
      <p:grpSp>
        <p:nvGrpSpPr>
          <p:cNvPr id="81" name="Group 80">
            <a:extLst>
              <a:ext uri="{FF2B5EF4-FFF2-40B4-BE49-F238E27FC236}">
                <a16:creationId xmlns:a16="http://schemas.microsoft.com/office/drawing/2014/main" id="{86C7CEE1-B251-8F82-B4C6-373758011548}"/>
              </a:ext>
            </a:extLst>
          </p:cNvPr>
          <p:cNvGrpSpPr/>
          <p:nvPr/>
        </p:nvGrpSpPr>
        <p:grpSpPr>
          <a:xfrm>
            <a:off x="1429302" y="991638"/>
            <a:ext cx="6132999" cy="607224"/>
            <a:chOff x="708462" y="518056"/>
            <a:chExt cx="7727076" cy="765052"/>
          </a:xfrm>
        </p:grpSpPr>
        <p:sp>
          <p:nvSpPr>
            <p:cNvPr id="2" name="Rectangle 1">
              <a:extLst>
                <a:ext uri="{FF2B5EF4-FFF2-40B4-BE49-F238E27FC236}">
                  <a16:creationId xmlns:a16="http://schemas.microsoft.com/office/drawing/2014/main" id="{30D878A0-CA74-026F-F4AB-99A8A859725E}"/>
                </a:ext>
              </a:extLst>
            </p:cNvPr>
            <p:cNvSpPr/>
            <p:nvPr/>
          </p:nvSpPr>
          <p:spPr>
            <a:xfrm>
              <a:off x="1230166" y="562368"/>
              <a:ext cx="7205372" cy="550063"/>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5" name="TextBox 4">
              <a:extLst>
                <a:ext uri="{FF2B5EF4-FFF2-40B4-BE49-F238E27FC236}">
                  <a16:creationId xmlns:a16="http://schemas.microsoft.com/office/drawing/2014/main" id="{53854D87-C5A5-D272-C1FA-63DA54407047}"/>
                </a:ext>
              </a:extLst>
            </p:cNvPr>
            <p:cNvSpPr txBox="1"/>
            <p:nvPr/>
          </p:nvSpPr>
          <p:spPr>
            <a:xfrm>
              <a:off x="1347238" y="671451"/>
              <a:ext cx="6576022" cy="3877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400" b="1" dirty="0"/>
                <a:t>BEGIN CONVERSATION                                              </a:t>
              </a:r>
              <a:r>
                <a:rPr lang="en-US" sz="1400" b="1" dirty="0">
                  <a:solidFill>
                    <a:schemeClr val="accent1">
                      <a:lumMod val="75000"/>
                    </a:schemeClr>
                  </a:solidFill>
                </a:rPr>
                <a:t>INTRODUCTION</a:t>
              </a:r>
              <a:endParaRPr lang="en-US" sz="1400" b="1" dirty="0"/>
            </a:p>
          </p:txBody>
        </p:sp>
        <p:grpSp>
          <p:nvGrpSpPr>
            <p:cNvPr id="42" name="Group 41">
              <a:extLst>
                <a:ext uri="{FF2B5EF4-FFF2-40B4-BE49-F238E27FC236}">
                  <a16:creationId xmlns:a16="http://schemas.microsoft.com/office/drawing/2014/main" id="{0B63175E-4EA2-0BCE-3CBA-B78E550E0F13}"/>
                </a:ext>
              </a:extLst>
            </p:cNvPr>
            <p:cNvGrpSpPr/>
            <p:nvPr/>
          </p:nvGrpSpPr>
          <p:grpSpPr>
            <a:xfrm>
              <a:off x="708462" y="523768"/>
              <a:ext cx="612531" cy="759340"/>
              <a:chOff x="658742" y="470242"/>
              <a:chExt cx="937927" cy="1162726"/>
            </a:xfrm>
            <a:solidFill>
              <a:schemeClr val="accent1">
                <a:lumMod val="75000"/>
              </a:schemeClr>
            </a:solidFill>
            <a:effectLst>
              <a:outerShdw blurRad="50800" dist="38100" dir="2700000" algn="tl" rotWithShape="0">
                <a:schemeClr val="bg1">
                  <a:lumMod val="65000"/>
                  <a:alpha val="40000"/>
                </a:schemeClr>
              </a:outerShdw>
            </a:effectLst>
          </p:grpSpPr>
          <p:sp>
            <p:nvSpPr>
              <p:cNvPr id="4" name="Triangle 3">
                <a:extLst>
                  <a:ext uri="{FF2B5EF4-FFF2-40B4-BE49-F238E27FC236}">
                    <a16:creationId xmlns:a16="http://schemas.microsoft.com/office/drawing/2014/main" id="{6439D9CF-74B6-034F-0E42-906FD377A57C}"/>
                  </a:ext>
                </a:extLst>
              </p:cNvPr>
              <p:cNvSpPr/>
              <p:nvPr/>
            </p:nvSpPr>
            <p:spPr>
              <a:xfrm rot="10800000">
                <a:off x="953836" y="1313013"/>
                <a:ext cx="347742" cy="319955"/>
              </a:xfrm>
              <a:prstGeom prst="triangle">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41" name="Rounded Rectangle 40">
                <a:extLst>
                  <a:ext uri="{FF2B5EF4-FFF2-40B4-BE49-F238E27FC236}">
                    <a16:creationId xmlns:a16="http://schemas.microsoft.com/office/drawing/2014/main" id="{F46A3226-441C-9D6B-EF1E-0D0B1F61DB24}"/>
                  </a:ext>
                </a:extLst>
              </p:cNvPr>
              <p:cNvSpPr/>
              <p:nvPr/>
            </p:nvSpPr>
            <p:spPr>
              <a:xfrm>
                <a:off x="658742" y="470242"/>
                <a:ext cx="937927" cy="937927"/>
              </a:xfrm>
              <a:prstGeom prst="roundRect">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sp>
          <p:nvSpPr>
            <p:cNvPr id="6" name="TextBox 5">
              <a:extLst>
                <a:ext uri="{FF2B5EF4-FFF2-40B4-BE49-F238E27FC236}">
                  <a16:creationId xmlns:a16="http://schemas.microsoft.com/office/drawing/2014/main" id="{6042A8CE-3F0F-6F07-52E3-F0A1279C06F3}"/>
                </a:ext>
              </a:extLst>
            </p:cNvPr>
            <p:cNvSpPr txBox="1"/>
            <p:nvPr/>
          </p:nvSpPr>
          <p:spPr>
            <a:xfrm>
              <a:off x="812941" y="518056"/>
              <a:ext cx="400024" cy="6592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800" b="1" dirty="0">
                  <a:solidFill>
                    <a:schemeClr val="bg1"/>
                  </a:solidFill>
                  <a:latin typeface="+mj-lt"/>
                </a:rPr>
                <a:t>1</a:t>
              </a:r>
            </a:p>
          </p:txBody>
        </p:sp>
        <p:sp>
          <p:nvSpPr>
            <p:cNvPr id="72" name="Chevron 71">
              <a:extLst>
                <a:ext uri="{FF2B5EF4-FFF2-40B4-BE49-F238E27FC236}">
                  <a16:creationId xmlns:a16="http://schemas.microsoft.com/office/drawing/2014/main" id="{FF88919D-522E-097C-470B-A963D542F875}"/>
                </a:ext>
              </a:extLst>
            </p:cNvPr>
            <p:cNvSpPr/>
            <p:nvPr/>
          </p:nvSpPr>
          <p:spPr>
            <a:xfrm>
              <a:off x="5807675" y="763439"/>
              <a:ext cx="192513" cy="192513"/>
            </a:xfrm>
            <a:prstGeom prst="chevron">
              <a:avLst/>
            </a:prstGeom>
            <a:solidFill>
              <a:schemeClr val="accent1">
                <a:lumMod val="7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grpSp>
        <p:nvGrpSpPr>
          <p:cNvPr id="80" name="Group 79">
            <a:extLst>
              <a:ext uri="{FF2B5EF4-FFF2-40B4-BE49-F238E27FC236}">
                <a16:creationId xmlns:a16="http://schemas.microsoft.com/office/drawing/2014/main" id="{B0162ABD-F60F-261A-BBCC-09379D4141E2}"/>
              </a:ext>
            </a:extLst>
          </p:cNvPr>
          <p:cNvGrpSpPr/>
          <p:nvPr/>
        </p:nvGrpSpPr>
        <p:grpSpPr>
          <a:xfrm>
            <a:off x="1426793" y="1657598"/>
            <a:ext cx="6584542" cy="616454"/>
            <a:chOff x="705952" y="1328270"/>
            <a:chExt cx="8295983" cy="776682"/>
          </a:xfrm>
        </p:grpSpPr>
        <p:sp>
          <p:nvSpPr>
            <p:cNvPr id="60" name="Rectangle 59">
              <a:extLst>
                <a:ext uri="{FF2B5EF4-FFF2-40B4-BE49-F238E27FC236}">
                  <a16:creationId xmlns:a16="http://schemas.microsoft.com/office/drawing/2014/main" id="{3EBF6691-E96E-435F-D1D9-227383E7275E}"/>
                </a:ext>
              </a:extLst>
            </p:cNvPr>
            <p:cNvSpPr/>
            <p:nvPr/>
          </p:nvSpPr>
          <p:spPr>
            <a:xfrm>
              <a:off x="1249958" y="1386017"/>
              <a:ext cx="7188089" cy="550063"/>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nvGrpSpPr>
            <p:cNvPr id="43" name="Group 42">
              <a:extLst>
                <a:ext uri="{FF2B5EF4-FFF2-40B4-BE49-F238E27FC236}">
                  <a16:creationId xmlns:a16="http://schemas.microsoft.com/office/drawing/2014/main" id="{0F1997CD-B652-5CB2-90DD-44153B924621}"/>
                </a:ext>
              </a:extLst>
            </p:cNvPr>
            <p:cNvGrpSpPr/>
            <p:nvPr/>
          </p:nvGrpSpPr>
          <p:grpSpPr>
            <a:xfrm>
              <a:off x="705952" y="1345612"/>
              <a:ext cx="612531" cy="759340"/>
              <a:chOff x="658742" y="470242"/>
              <a:chExt cx="937927" cy="1162726"/>
            </a:xfrm>
            <a:solidFill>
              <a:schemeClr val="accent1">
                <a:lumMod val="75000"/>
              </a:schemeClr>
            </a:solidFill>
            <a:effectLst>
              <a:outerShdw blurRad="50800" dist="38100" dir="2700000" algn="tl" rotWithShape="0">
                <a:schemeClr val="bg1">
                  <a:lumMod val="65000"/>
                  <a:alpha val="40000"/>
                </a:schemeClr>
              </a:outerShdw>
            </a:effectLst>
          </p:grpSpPr>
          <p:sp>
            <p:nvSpPr>
              <p:cNvPr id="44" name="Triangle 43">
                <a:extLst>
                  <a:ext uri="{FF2B5EF4-FFF2-40B4-BE49-F238E27FC236}">
                    <a16:creationId xmlns:a16="http://schemas.microsoft.com/office/drawing/2014/main" id="{28465793-15EE-7E02-CA0B-40A8AFC6B737}"/>
                  </a:ext>
                </a:extLst>
              </p:cNvPr>
              <p:cNvSpPr/>
              <p:nvPr/>
            </p:nvSpPr>
            <p:spPr>
              <a:xfrm rot="10800000">
                <a:off x="953836" y="1313013"/>
                <a:ext cx="347742" cy="319955"/>
              </a:xfrm>
              <a:prstGeom prst="triangle">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45" name="Rounded Rectangle 44">
                <a:extLst>
                  <a:ext uri="{FF2B5EF4-FFF2-40B4-BE49-F238E27FC236}">
                    <a16:creationId xmlns:a16="http://schemas.microsoft.com/office/drawing/2014/main" id="{47D035B2-AF2B-787A-CB63-0E12640D51DD}"/>
                  </a:ext>
                </a:extLst>
              </p:cNvPr>
              <p:cNvSpPr/>
              <p:nvPr/>
            </p:nvSpPr>
            <p:spPr>
              <a:xfrm>
                <a:off x="658742" y="470242"/>
                <a:ext cx="937927" cy="937927"/>
              </a:xfrm>
              <a:prstGeom prst="roundRect">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sp>
          <p:nvSpPr>
            <p:cNvPr id="46" name="TextBox 45">
              <a:extLst>
                <a:ext uri="{FF2B5EF4-FFF2-40B4-BE49-F238E27FC236}">
                  <a16:creationId xmlns:a16="http://schemas.microsoft.com/office/drawing/2014/main" id="{455A6D43-537A-BF67-DE79-73B7B7DCCB0B}"/>
                </a:ext>
              </a:extLst>
            </p:cNvPr>
            <p:cNvSpPr txBox="1"/>
            <p:nvPr/>
          </p:nvSpPr>
          <p:spPr>
            <a:xfrm>
              <a:off x="830142" y="1328270"/>
              <a:ext cx="400024" cy="659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800" b="1" dirty="0">
                  <a:solidFill>
                    <a:schemeClr val="bg1"/>
                  </a:solidFill>
                  <a:latin typeface="+mj-lt"/>
                </a:rPr>
                <a:t>2</a:t>
              </a:r>
            </a:p>
          </p:txBody>
        </p:sp>
        <p:sp>
          <p:nvSpPr>
            <p:cNvPr id="59" name="TextBox 58">
              <a:extLst>
                <a:ext uri="{FF2B5EF4-FFF2-40B4-BE49-F238E27FC236}">
                  <a16:creationId xmlns:a16="http://schemas.microsoft.com/office/drawing/2014/main" id="{4835A96C-E120-2C4C-5C06-2EE6AAA66BD9}"/>
                </a:ext>
              </a:extLst>
            </p:cNvPr>
            <p:cNvSpPr txBox="1"/>
            <p:nvPr/>
          </p:nvSpPr>
          <p:spPr>
            <a:xfrm>
              <a:off x="1354356" y="1485384"/>
              <a:ext cx="7647579" cy="3877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400" b="1" dirty="0"/>
                <a:t>SUGGEST BENEFIT, GATHER INFORMATION         </a:t>
              </a:r>
              <a:r>
                <a:rPr lang="en-US" sz="1400" b="1" dirty="0">
                  <a:solidFill>
                    <a:schemeClr val="accent1">
                      <a:lumMod val="75000"/>
                    </a:schemeClr>
                  </a:solidFill>
                </a:rPr>
                <a:t>CREATE CONNECTION</a:t>
              </a:r>
              <a:endParaRPr lang="en-US" sz="1400" b="1" dirty="0"/>
            </a:p>
          </p:txBody>
        </p:sp>
        <p:sp>
          <p:nvSpPr>
            <p:cNvPr id="73" name="Chevron 72">
              <a:extLst>
                <a:ext uri="{FF2B5EF4-FFF2-40B4-BE49-F238E27FC236}">
                  <a16:creationId xmlns:a16="http://schemas.microsoft.com/office/drawing/2014/main" id="{052611CB-F3B6-EBB0-CF3B-42769ABEA8C4}"/>
                </a:ext>
              </a:extLst>
            </p:cNvPr>
            <p:cNvSpPr/>
            <p:nvPr/>
          </p:nvSpPr>
          <p:spPr>
            <a:xfrm>
              <a:off x="5807675" y="1568454"/>
              <a:ext cx="192513" cy="192513"/>
            </a:xfrm>
            <a:prstGeom prst="chevron">
              <a:avLst/>
            </a:prstGeom>
            <a:solidFill>
              <a:schemeClr val="accent1">
                <a:lumMod val="7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grpSp>
        <p:nvGrpSpPr>
          <p:cNvPr id="7" name="Group 6">
            <a:extLst>
              <a:ext uri="{FF2B5EF4-FFF2-40B4-BE49-F238E27FC236}">
                <a16:creationId xmlns:a16="http://schemas.microsoft.com/office/drawing/2014/main" id="{559E7413-B924-CCB2-4534-4E82027007AD}"/>
              </a:ext>
            </a:extLst>
          </p:cNvPr>
          <p:cNvGrpSpPr/>
          <p:nvPr/>
        </p:nvGrpSpPr>
        <p:grpSpPr>
          <a:xfrm>
            <a:off x="1426791" y="3660610"/>
            <a:ext cx="6582551" cy="523220"/>
            <a:chOff x="705951" y="3293514"/>
            <a:chExt cx="6582551" cy="523220"/>
          </a:xfrm>
        </p:grpSpPr>
        <p:sp>
          <p:nvSpPr>
            <p:cNvPr id="70" name="Rectangle 69">
              <a:extLst>
                <a:ext uri="{FF2B5EF4-FFF2-40B4-BE49-F238E27FC236}">
                  <a16:creationId xmlns:a16="http://schemas.microsoft.com/office/drawing/2014/main" id="{AF929806-588D-99D0-4F35-10EA9238888B}"/>
                </a:ext>
              </a:extLst>
            </p:cNvPr>
            <p:cNvSpPr/>
            <p:nvPr/>
          </p:nvSpPr>
          <p:spPr>
            <a:xfrm>
              <a:off x="1161157" y="3345992"/>
              <a:ext cx="5679785" cy="418287"/>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71" name="TextBox 70">
              <a:extLst>
                <a:ext uri="{FF2B5EF4-FFF2-40B4-BE49-F238E27FC236}">
                  <a16:creationId xmlns:a16="http://schemas.microsoft.com/office/drawing/2014/main" id="{F5D70D89-286B-AD77-E8C9-5DE9B78445C4}"/>
                </a:ext>
              </a:extLst>
            </p:cNvPr>
            <p:cNvSpPr txBox="1"/>
            <p:nvPr/>
          </p:nvSpPr>
          <p:spPr>
            <a:xfrm>
              <a:off x="1218600" y="3406255"/>
              <a:ext cx="6069902"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400" b="1" dirty="0"/>
                <a:t>NEXT STEPS                                                                  </a:t>
              </a:r>
              <a:r>
                <a:rPr lang="en-US" sz="1400" b="1" dirty="0">
                  <a:solidFill>
                    <a:schemeClr val="accent1">
                      <a:lumMod val="75000"/>
                    </a:schemeClr>
                  </a:solidFill>
                </a:rPr>
                <a:t>CLOSING</a:t>
              </a:r>
              <a:endParaRPr lang="en-US" sz="1400" b="1" dirty="0"/>
            </a:p>
          </p:txBody>
        </p:sp>
        <p:sp>
          <p:nvSpPr>
            <p:cNvPr id="57" name="Rounded Rectangle 56">
              <a:extLst>
                <a:ext uri="{FF2B5EF4-FFF2-40B4-BE49-F238E27FC236}">
                  <a16:creationId xmlns:a16="http://schemas.microsoft.com/office/drawing/2014/main" id="{47AACC3E-0768-AAB3-7DC2-0BC75985767A}"/>
                </a:ext>
              </a:extLst>
            </p:cNvPr>
            <p:cNvSpPr/>
            <p:nvPr/>
          </p:nvSpPr>
          <p:spPr>
            <a:xfrm>
              <a:off x="705951" y="3300719"/>
              <a:ext cx="486167" cy="486167"/>
            </a:xfrm>
            <a:prstGeom prst="roundRect">
              <a:avLst/>
            </a:prstGeom>
            <a:solidFill>
              <a:schemeClr val="accent1">
                <a:lumMod val="75000"/>
              </a:schemeClr>
            </a:solidFill>
            <a:ln w="25400" cap="flat">
              <a:noFill/>
              <a:prstDash val="solid"/>
              <a:round/>
            </a:ln>
            <a:effectLst>
              <a:outerShdw blurRad="50800" dist="38100" dir="2700000" algn="tl" rotWithShape="0">
                <a:schemeClr val="bg1">
                  <a:lumMod val="65000"/>
                  <a:alpha val="4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58" name="TextBox 57">
              <a:extLst>
                <a:ext uri="{FF2B5EF4-FFF2-40B4-BE49-F238E27FC236}">
                  <a16:creationId xmlns:a16="http://schemas.microsoft.com/office/drawing/2014/main" id="{711AF84E-DF03-9B1A-4DD1-71214E8C95C2}"/>
                </a:ext>
              </a:extLst>
            </p:cNvPr>
            <p:cNvSpPr txBox="1"/>
            <p:nvPr/>
          </p:nvSpPr>
          <p:spPr>
            <a:xfrm>
              <a:off x="797543" y="3293514"/>
              <a:ext cx="3175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800" b="1" dirty="0">
                  <a:solidFill>
                    <a:schemeClr val="bg1"/>
                  </a:solidFill>
                  <a:latin typeface="+mj-lt"/>
                </a:rPr>
                <a:t>5</a:t>
              </a:r>
            </a:p>
          </p:txBody>
        </p:sp>
        <p:sp>
          <p:nvSpPr>
            <p:cNvPr id="75" name="Chevron 74">
              <a:extLst>
                <a:ext uri="{FF2B5EF4-FFF2-40B4-BE49-F238E27FC236}">
                  <a16:creationId xmlns:a16="http://schemas.microsoft.com/office/drawing/2014/main" id="{901164EA-EA9D-6DFD-CD18-5DC4C6BCDE14}"/>
                </a:ext>
              </a:extLst>
            </p:cNvPr>
            <p:cNvSpPr/>
            <p:nvPr/>
          </p:nvSpPr>
          <p:spPr>
            <a:xfrm>
              <a:off x="4755202" y="3478612"/>
              <a:ext cx="152798" cy="152798"/>
            </a:xfrm>
            <a:prstGeom prst="chevron">
              <a:avLst/>
            </a:prstGeom>
            <a:solidFill>
              <a:schemeClr val="accent1">
                <a:lumMod val="7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grpSp>
        <p:nvGrpSpPr>
          <p:cNvPr id="82" name="Group 81">
            <a:extLst>
              <a:ext uri="{FF2B5EF4-FFF2-40B4-BE49-F238E27FC236}">
                <a16:creationId xmlns:a16="http://schemas.microsoft.com/office/drawing/2014/main" id="{DD8D9E2A-37C2-5CF0-28BC-A79A236C23E9}"/>
              </a:ext>
            </a:extLst>
          </p:cNvPr>
          <p:cNvGrpSpPr/>
          <p:nvPr/>
        </p:nvGrpSpPr>
        <p:grpSpPr>
          <a:xfrm>
            <a:off x="1426791" y="2980975"/>
            <a:ext cx="6582551" cy="621653"/>
            <a:chOff x="705951" y="3040291"/>
            <a:chExt cx="8293475" cy="783232"/>
          </a:xfrm>
        </p:grpSpPr>
        <p:sp>
          <p:nvSpPr>
            <p:cNvPr id="67" name="Rectangle 66">
              <a:extLst>
                <a:ext uri="{FF2B5EF4-FFF2-40B4-BE49-F238E27FC236}">
                  <a16:creationId xmlns:a16="http://schemas.microsoft.com/office/drawing/2014/main" id="{7C10CB0F-7078-BB35-FFC1-ED9BA68D0A8C}"/>
                </a:ext>
              </a:extLst>
            </p:cNvPr>
            <p:cNvSpPr/>
            <p:nvPr/>
          </p:nvSpPr>
          <p:spPr>
            <a:xfrm>
              <a:off x="1247449" y="3099049"/>
              <a:ext cx="7188089" cy="550063"/>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68" name="TextBox 67">
              <a:extLst>
                <a:ext uri="{FF2B5EF4-FFF2-40B4-BE49-F238E27FC236}">
                  <a16:creationId xmlns:a16="http://schemas.microsoft.com/office/drawing/2014/main" id="{0FBE213D-BA07-01E5-4A7E-80F244313330}"/>
                </a:ext>
              </a:extLst>
            </p:cNvPr>
            <p:cNvSpPr txBox="1"/>
            <p:nvPr/>
          </p:nvSpPr>
          <p:spPr>
            <a:xfrm>
              <a:off x="1351847" y="3198416"/>
              <a:ext cx="7647579" cy="3877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400" b="1" dirty="0"/>
                <a:t>PROVIDE SOLUTION                                                   </a:t>
              </a:r>
              <a:r>
                <a:rPr lang="en-US" sz="1400" b="1" dirty="0">
                  <a:solidFill>
                    <a:schemeClr val="accent1">
                      <a:lumMod val="75000"/>
                    </a:schemeClr>
                  </a:solidFill>
                </a:rPr>
                <a:t>THE PRODUCT</a:t>
              </a:r>
              <a:endParaRPr lang="en-US" sz="1400" b="1" dirty="0"/>
            </a:p>
          </p:txBody>
        </p:sp>
        <p:grpSp>
          <p:nvGrpSpPr>
            <p:cNvPr id="51" name="Group 50">
              <a:extLst>
                <a:ext uri="{FF2B5EF4-FFF2-40B4-BE49-F238E27FC236}">
                  <a16:creationId xmlns:a16="http://schemas.microsoft.com/office/drawing/2014/main" id="{787E481D-4320-A0B9-24B9-6265E0632C38}"/>
                </a:ext>
              </a:extLst>
            </p:cNvPr>
            <p:cNvGrpSpPr/>
            <p:nvPr/>
          </p:nvGrpSpPr>
          <p:grpSpPr>
            <a:xfrm>
              <a:off x="705951" y="3064183"/>
              <a:ext cx="612531" cy="759340"/>
              <a:chOff x="658742" y="470242"/>
              <a:chExt cx="937927" cy="1162726"/>
            </a:xfrm>
            <a:solidFill>
              <a:schemeClr val="accent1">
                <a:lumMod val="75000"/>
              </a:schemeClr>
            </a:solidFill>
            <a:effectLst>
              <a:outerShdw blurRad="50800" dist="38100" dir="2700000" algn="tl" rotWithShape="0">
                <a:schemeClr val="bg1">
                  <a:lumMod val="65000"/>
                  <a:alpha val="40000"/>
                </a:schemeClr>
              </a:outerShdw>
            </a:effectLst>
          </p:grpSpPr>
          <p:sp>
            <p:nvSpPr>
              <p:cNvPr id="52" name="Triangle 51">
                <a:extLst>
                  <a:ext uri="{FF2B5EF4-FFF2-40B4-BE49-F238E27FC236}">
                    <a16:creationId xmlns:a16="http://schemas.microsoft.com/office/drawing/2014/main" id="{81E2A3FD-5C4B-492F-5222-5FFF55E113BB}"/>
                  </a:ext>
                </a:extLst>
              </p:cNvPr>
              <p:cNvSpPr/>
              <p:nvPr/>
            </p:nvSpPr>
            <p:spPr>
              <a:xfrm rot="10800000">
                <a:off x="953836" y="1313013"/>
                <a:ext cx="347742" cy="319955"/>
              </a:xfrm>
              <a:prstGeom prst="triangle">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53" name="Rounded Rectangle 52">
                <a:extLst>
                  <a:ext uri="{FF2B5EF4-FFF2-40B4-BE49-F238E27FC236}">
                    <a16:creationId xmlns:a16="http://schemas.microsoft.com/office/drawing/2014/main" id="{A483BDC8-4FC8-9595-B6DE-E84686C14C5E}"/>
                  </a:ext>
                </a:extLst>
              </p:cNvPr>
              <p:cNvSpPr/>
              <p:nvPr/>
            </p:nvSpPr>
            <p:spPr>
              <a:xfrm>
                <a:off x="658742" y="470242"/>
                <a:ext cx="937927" cy="937927"/>
              </a:xfrm>
              <a:prstGeom prst="roundRect">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sp>
          <p:nvSpPr>
            <p:cNvPr id="54" name="TextBox 53">
              <a:extLst>
                <a:ext uri="{FF2B5EF4-FFF2-40B4-BE49-F238E27FC236}">
                  <a16:creationId xmlns:a16="http://schemas.microsoft.com/office/drawing/2014/main" id="{00610AA5-0833-FA36-238A-CE4794695414}"/>
                </a:ext>
              </a:extLst>
            </p:cNvPr>
            <p:cNvSpPr txBox="1"/>
            <p:nvPr/>
          </p:nvSpPr>
          <p:spPr>
            <a:xfrm>
              <a:off x="823466" y="3040291"/>
              <a:ext cx="400024" cy="6592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800" b="1" dirty="0">
                  <a:solidFill>
                    <a:schemeClr val="bg1"/>
                  </a:solidFill>
                  <a:latin typeface="+mj-lt"/>
                </a:rPr>
                <a:t>4</a:t>
              </a:r>
            </a:p>
          </p:txBody>
        </p:sp>
        <p:sp>
          <p:nvSpPr>
            <p:cNvPr id="76" name="Chevron 75">
              <a:extLst>
                <a:ext uri="{FF2B5EF4-FFF2-40B4-BE49-F238E27FC236}">
                  <a16:creationId xmlns:a16="http://schemas.microsoft.com/office/drawing/2014/main" id="{DDA6B333-DD28-2165-AEC0-40DDE4571869}"/>
                </a:ext>
              </a:extLst>
            </p:cNvPr>
            <p:cNvSpPr/>
            <p:nvPr/>
          </p:nvSpPr>
          <p:spPr>
            <a:xfrm>
              <a:off x="5807675" y="3292780"/>
              <a:ext cx="192513" cy="192513"/>
            </a:xfrm>
            <a:prstGeom prst="chevron">
              <a:avLst/>
            </a:prstGeom>
            <a:solidFill>
              <a:schemeClr val="accent1">
                <a:lumMod val="7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grpSp>
        <p:nvGrpSpPr>
          <p:cNvPr id="79" name="Group 78">
            <a:extLst>
              <a:ext uri="{FF2B5EF4-FFF2-40B4-BE49-F238E27FC236}">
                <a16:creationId xmlns:a16="http://schemas.microsoft.com/office/drawing/2014/main" id="{418D25A6-4E06-C4C8-7F57-0809549E3F1A}"/>
              </a:ext>
            </a:extLst>
          </p:cNvPr>
          <p:cNvGrpSpPr/>
          <p:nvPr/>
        </p:nvGrpSpPr>
        <p:grpSpPr>
          <a:xfrm>
            <a:off x="1426791" y="2315529"/>
            <a:ext cx="6582551" cy="624095"/>
            <a:chOff x="705951" y="2208844"/>
            <a:chExt cx="8293475" cy="786309"/>
          </a:xfrm>
        </p:grpSpPr>
        <p:sp>
          <p:nvSpPr>
            <p:cNvPr id="65" name="Rectangle 64">
              <a:extLst>
                <a:ext uri="{FF2B5EF4-FFF2-40B4-BE49-F238E27FC236}">
                  <a16:creationId xmlns:a16="http://schemas.microsoft.com/office/drawing/2014/main" id="{E9677E92-673F-3349-92A8-3B38EB928098}"/>
                </a:ext>
              </a:extLst>
            </p:cNvPr>
            <p:cNvSpPr/>
            <p:nvPr/>
          </p:nvSpPr>
          <p:spPr>
            <a:xfrm>
              <a:off x="1247449" y="2275941"/>
              <a:ext cx="7188089" cy="550063"/>
            </a:xfrm>
            <a:prstGeom prst="rect">
              <a:avLst/>
            </a:prstGeom>
            <a:solidFill>
              <a:srgbClr val="E6F4D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66" name="TextBox 65">
              <a:extLst>
                <a:ext uri="{FF2B5EF4-FFF2-40B4-BE49-F238E27FC236}">
                  <a16:creationId xmlns:a16="http://schemas.microsoft.com/office/drawing/2014/main" id="{87E12972-E950-192A-965F-8C161B3210A1}"/>
                </a:ext>
              </a:extLst>
            </p:cNvPr>
            <p:cNvSpPr txBox="1"/>
            <p:nvPr/>
          </p:nvSpPr>
          <p:spPr>
            <a:xfrm>
              <a:off x="1351847" y="2375308"/>
              <a:ext cx="7647579" cy="3877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400" b="1" dirty="0"/>
                <a:t>SET THE SCENE                                                            </a:t>
              </a:r>
              <a:r>
                <a:rPr lang="en-US" sz="1400" b="1" dirty="0">
                  <a:solidFill>
                    <a:schemeClr val="accent1">
                      <a:lumMod val="75000"/>
                    </a:schemeClr>
                  </a:solidFill>
                </a:rPr>
                <a:t>DISCUSS ISSUES</a:t>
              </a:r>
              <a:endParaRPr lang="en-US" sz="1400" b="1" dirty="0"/>
            </a:p>
          </p:txBody>
        </p:sp>
        <p:grpSp>
          <p:nvGrpSpPr>
            <p:cNvPr id="47" name="Group 46">
              <a:extLst>
                <a:ext uri="{FF2B5EF4-FFF2-40B4-BE49-F238E27FC236}">
                  <a16:creationId xmlns:a16="http://schemas.microsoft.com/office/drawing/2014/main" id="{B666EA17-0756-B5CE-F1F3-D721A477DC0C}"/>
                </a:ext>
              </a:extLst>
            </p:cNvPr>
            <p:cNvGrpSpPr/>
            <p:nvPr/>
          </p:nvGrpSpPr>
          <p:grpSpPr>
            <a:xfrm>
              <a:off x="705951" y="2235813"/>
              <a:ext cx="612531" cy="759340"/>
              <a:chOff x="658742" y="470242"/>
              <a:chExt cx="937927" cy="1162726"/>
            </a:xfrm>
            <a:solidFill>
              <a:schemeClr val="accent1">
                <a:lumMod val="75000"/>
              </a:schemeClr>
            </a:solidFill>
            <a:effectLst>
              <a:outerShdw blurRad="50800" dist="38100" dir="2700000" algn="tl" rotWithShape="0">
                <a:schemeClr val="bg1">
                  <a:lumMod val="65000"/>
                  <a:alpha val="40000"/>
                </a:schemeClr>
              </a:outerShdw>
            </a:effectLst>
          </p:grpSpPr>
          <p:sp>
            <p:nvSpPr>
              <p:cNvPr id="48" name="Triangle 47">
                <a:extLst>
                  <a:ext uri="{FF2B5EF4-FFF2-40B4-BE49-F238E27FC236}">
                    <a16:creationId xmlns:a16="http://schemas.microsoft.com/office/drawing/2014/main" id="{620AC4F3-74AB-D7F6-EEB8-2E1662B79850}"/>
                  </a:ext>
                </a:extLst>
              </p:cNvPr>
              <p:cNvSpPr/>
              <p:nvPr/>
            </p:nvSpPr>
            <p:spPr>
              <a:xfrm rot="10800000">
                <a:off x="953836" y="1313013"/>
                <a:ext cx="347742" cy="319955"/>
              </a:xfrm>
              <a:prstGeom prst="triangle">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49" name="Rounded Rectangle 48">
                <a:extLst>
                  <a:ext uri="{FF2B5EF4-FFF2-40B4-BE49-F238E27FC236}">
                    <a16:creationId xmlns:a16="http://schemas.microsoft.com/office/drawing/2014/main" id="{BD6797CA-266A-16F3-DECF-A5887D918042}"/>
                  </a:ext>
                </a:extLst>
              </p:cNvPr>
              <p:cNvSpPr/>
              <p:nvPr/>
            </p:nvSpPr>
            <p:spPr>
              <a:xfrm>
                <a:off x="658742" y="470242"/>
                <a:ext cx="937927" cy="937927"/>
              </a:xfrm>
              <a:prstGeom prst="roundRect">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sp>
          <p:nvSpPr>
            <p:cNvPr id="50" name="TextBox 49">
              <a:extLst>
                <a:ext uri="{FF2B5EF4-FFF2-40B4-BE49-F238E27FC236}">
                  <a16:creationId xmlns:a16="http://schemas.microsoft.com/office/drawing/2014/main" id="{B79253C8-7156-9196-CD3E-D6490C916A23}"/>
                </a:ext>
              </a:extLst>
            </p:cNvPr>
            <p:cNvSpPr txBox="1"/>
            <p:nvPr/>
          </p:nvSpPr>
          <p:spPr>
            <a:xfrm>
              <a:off x="826733" y="2208844"/>
              <a:ext cx="400024" cy="659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800" b="1" dirty="0">
                  <a:solidFill>
                    <a:schemeClr val="bg1"/>
                  </a:solidFill>
                  <a:latin typeface="+mj-lt"/>
                </a:rPr>
                <a:t>3</a:t>
              </a:r>
            </a:p>
          </p:txBody>
        </p:sp>
        <p:sp>
          <p:nvSpPr>
            <p:cNvPr id="77" name="Chevron 76">
              <a:extLst>
                <a:ext uri="{FF2B5EF4-FFF2-40B4-BE49-F238E27FC236}">
                  <a16:creationId xmlns:a16="http://schemas.microsoft.com/office/drawing/2014/main" id="{6EC431A1-FE70-8214-F35A-E51175894C7F}"/>
                </a:ext>
              </a:extLst>
            </p:cNvPr>
            <p:cNvSpPr/>
            <p:nvPr/>
          </p:nvSpPr>
          <p:spPr>
            <a:xfrm>
              <a:off x="5807675" y="2463717"/>
              <a:ext cx="192513" cy="192513"/>
            </a:xfrm>
            <a:prstGeom prst="chevron">
              <a:avLst/>
            </a:prstGeom>
            <a:solidFill>
              <a:schemeClr val="accent1">
                <a:lumMod val="7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grpSp>
    </p:spTree>
    <p:extLst>
      <p:ext uri="{BB962C8B-B14F-4D97-AF65-F5344CB8AC3E}">
        <p14:creationId xmlns:p14="http://schemas.microsoft.com/office/powerpoint/2010/main" val="184359000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7BDFF2D-97A6-5A14-3037-E9B843520BBB}"/>
              </a:ext>
            </a:extLst>
          </p:cNvPr>
          <p:cNvSpPr>
            <a:spLocks noGrp="1"/>
          </p:cNvSpPr>
          <p:nvPr>
            <p:ph type="sldNum" sz="quarter" idx="2"/>
          </p:nvPr>
        </p:nvSpPr>
        <p:spPr/>
        <p:txBody>
          <a:bodyPr/>
          <a:lstStyle/>
          <a:p>
            <a:fld id="{86CB4B4D-7CA3-9044-876B-883B54F8677D}" type="slidenum">
              <a:rPr lang="en-HK" smtClean="0"/>
              <a:t>7</a:t>
            </a:fld>
            <a:endParaRPr lang="en-HK"/>
          </a:p>
        </p:txBody>
      </p:sp>
      <p:sp>
        <p:nvSpPr>
          <p:cNvPr id="8" name="Title 1">
            <a:extLst>
              <a:ext uri="{FF2B5EF4-FFF2-40B4-BE49-F238E27FC236}">
                <a16:creationId xmlns:a16="http://schemas.microsoft.com/office/drawing/2014/main" id="{FC14D57D-DF3A-EDD2-4730-CF87DFE39E4F}"/>
              </a:ext>
            </a:extLst>
          </p:cNvPr>
          <p:cNvSpPr>
            <a:spLocks noGrp="1"/>
          </p:cNvSpPr>
          <p:nvPr>
            <p:ph type="title"/>
          </p:nvPr>
        </p:nvSpPr>
        <p:spPr>
          <a:xfrm>
            <a:off x="359871" y="405134"/>
            <a:ext cx="8418512" cy="310720"/>
          </a:xfrm>
        </p:spPr>
        <p:txBody>
          <a:bodyPr/>
          <a:lstStyle/>
          <a:p>
            <a:r>
              <a:rPr lang="en-HK" dirty="0">
                <a:effectLst/>
                <a:latin typeface="Acer Foco" panose="020B0604050202020203" pitchFamily="34" charset="0"/>
              </a:rPr>
              <a:t>PROCESS MAP</a:t>
            </a:r>
            <a:endParaRPr lang="en-US" dirty="0">
              <a:latin typeface="Acer Foco" panose="020B0604050202020203" pitchFamily="34" charset="0"/>
            </a:endParaRPr>
          </a:p>
        </p:txBody>
      </p:sp>
      <p:grpSp>
        <p:nvGrpSpPr>
          <p:cNvPr id="18" name="Group 17">
            <a:extLst>
              <a:ext uri="{FF2B5EF4-FFF2-40B4-BE49-F238E27FC236}">
                <a16:creationId xmlns:a16="http://schemas.microsoft.com/office/drawing/2014/main" id="{9AA3DCB6-78F5-9CF2-DAAA-2C67A29379BD}"/>
              </a:ext>
            </a:extLst>
          </p:cNvPr>
          <p:cNvGrpSpPr/>
          <p:nvPr/>
        </p:nvGrpSpPr>
        <p:grpSpPr>
          <a:xfrm>
            <a:off x="2355288" y="885505"/>
            <a:ext cx="4445374" cy="3929965"/>
            <a:chOff x="2334383" y="899952"/>
            <a:chExt cx="4445374" cy="3929965"/>
          </a:xfrm>
        </p:grpSpPr>
        <p:sp>
          <p:nvSpPr>
            <p:cNvPr id="10" name="Rounded Rectangle 9">
              <a:extLst>
                <a:ext uri="{FF2B5EF4-FFF2-40B4-BE49-F238E27FC236}">
                  <a16:creationId xmlns:a16="http://schemas.microsoft.com/office/drawing/2014/main" id="{EC34309E-911D-2BBF-9224-BE8C15EC3B00}"/>
                </a:ext>
              </a:extLst>
            </p:cNvPr>
            <p:cNvSpPr/>
            <p:nvPr/>
          </p:nvSpPr>
          <p:spPr>
            <a:xfrm>
              <a:off x="3861517" y="899952"/>
              <a:ext cx="1392871" cy="249348"/>
            </a:xfrm>
            <a:prstGeom prst="roundRect">
              <a:avLst>
                <a:gd name="adj" fmla="val 0"/>
              </a:avLst>
            </a:prstGeom>
            <a:solidFill>
              <a:schemeClr val="accent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chemeClr val="bg1"/>
                  </a:solidFill>
                  <a:latin typeface="Acer Foco" panose="020B0604050202020203" pitchFamily="34" charset="0"/>
                </a:rPr>
                <a:t>INTRODUCTION</a:t>
              </a:r>
              <a:endParaRPr kumimoji="0" lang="en-US" sz="1300" u="none" strike="noStrike" cap="none" spc="0" normalizeH="0" baseline="0" dirty="0">
                <a:ln>
                  <a:noFill/>
                </a:ln>
                <a:solidFill>
                  <a:schemeClr val="bg1"/>
                </a:solidFill>
                <a:effectLst/>
                <a:uFillTx/>
                <a:latin typeface="Acer Foco" panose="020B0604050202020203" pitchFamily="34" charset="0"/>
                <a:sym typeface="Acer Foco"/>
              </a:endParaRPr>
            </a:p>
          </p:txBody>
        </p:sp>
        <p:sp>
          <p:nvSpPr>
            <p:cNvPr id="13" name="Rounded Rectangle 12">
              <a:extLst>
                <a:ext uri="{FF2B5EF4-FFF2-40B4-BE49-F238E27FC236}">
                  <a16:creationId xmlns:a16="http://schemas.microsoft.com/office/drawing/2014/main" id="{EE1865E5-DC5F-C7B3-0AB5-D40162FC11C8}"/>
                </a:ext>
              </a:extLst>
            </p:cNvPr>
            <p:cNvSpPr/>
            <p:nvPr/>
          </p:nvSpPr>
          <p:spPr>
            <a:xfrm>
              <a:off x="2334384" y="1369610"/>
              <a:ext cx="1391493" cy="337450"/>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00B0F0"/>
                  </a:solidFill>
                  <a:latin typeface="Acer Foco" panose="020B0604050202020203" pitchFamily="34" charset="0"/>
                </a:rPr>
                <a:t>1A</a:t>
              </a:r>
              <a:endParaRPr kumimoji="0" lang="en-US" sz="1300" u="none" strike="noStrike" cap="none" spc="0" normalizeH="0" baseline="0" dirty="0">
                <a:ln>
                  <a:noFill/>
                </a:ln>
                <a:solidFill>
                  <a:srgbClr val="00B0F0"/>
                </a:solidFill>
                <a:effectLst/>
                <a:uFillTx/>
                <a:latin typeface="Acer Foco" panose="020B0604050202020203" pitchFamily="34" charset="0"/>
                <a:sym typeface="Acer Foco"/>
              </a:endParaRPr>
            </a:p>
          </p:txBody>
        </p:sp>
        <p:sp>
          <p:nvSpPr>
            <p:cNvPr id="14" name="Rounded Rectangle 13">
              <a:extLst>
                <a:ext uri="{FF2B5EF4-FFF2-40B4-BE49-F238E27FC236}">
                  <a16:creationId xmlns:a16="http://schemas.microsoft.com/office/drawing/2014/main" id="{29B91EC9-3E9E-4E5F-C397-E15205E52BC5}"/>
                </a:ext>
              </a:extLst>
            </p:cNvPr>
            <p:cNvSpPr/>
            <p:nvPr/>
          </p:nvSpPr>
          <p:spPr>
            <a:xfrm>
              <a:off x="3864265" y="1369610"/>
              <a:ext cx="1391493" cy="337450"/>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58B395"/>
                  </a:solidFill>
                  <a:latin typeface="Acer Foco" panose="020B0604050202020203" pitchFamily="34" charset="0"/>
                </a:rPr>
                <a:t>1B</a:t>
              </a:r>
              <a:endParaRPr kumimoji="0" lang="en-US" sz="1300" u="none" strike="noStrike" cap="none" spc="0" normalizeH="0" baseline="0" dirty="0">
                <a:ln>
                  <a:noFill/>
                </a:ln>
                <a:solidFill>
                  <a:srgbClr val="58B395"/>
                </a:solidFill>
                <a:effectLst/>
                <a:uFillTx/>
                <a:latin typeface="Acer Foco" panose="020B0604050202020203" pitchFamily="34" charset="0"/>
                <a:sym typeface="Acer Foco"/>
              </a:endParaRPr>
            </a:p>
          </p:txBody>
        </p:sp>
        <p:sp>
          <p:nvSpPr>
            <p:cNvPr id="15" name="Rounded Rectangle 14">
              <a:extLst>
                <a:ext uri="{FF2B5EF4-FFF2-40B4-BE49-F238E27FC236}">
                  <a16:creationId xmlns:a16="http://schemas.microsoft.com/office/drawing/2014/main" id="{61AE5037-CD6B-0D5C-9B9D-37EB45650122}"/>
                </a:ext>
              </a:extLst>
            </p:cNvPr>
            <p:cNvSpPr/>
            <p:nvPr/>
          </p:nvSpPr>
          <p:spPr>
            <a:xfrm>
              <a:off x="5388264" y="1369610"/>
              <a:ext cx="1391493" cy="337450"/>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826FB9"/>
                  </a:solidFill>
                  <a:latin typeface="Acer Foco" panose="020B0604050202020203" pitchFamily="34" charset="0"/>
                </a:rPr>
                <a:t>1C</a:t>
              </a:r>
              <a:endParaRPr kumimoji="0" lang="en-US" sz="1300" u="none" strike="noStrike" cap="none" spc="0" normalizeH="0" baseline="0" dirty="0">
                <a:ln>
                  <a:noFill/>
                </a:ln>
                <a:solidFill>
                  <a:srgbClr val="826FB9"/>
                </a:solidFill>
                <a:effectLst/>
                <a:uFillTx/>
                <a:latin typeface="Acer Foco" panose="020B0604050202020203" pitchFamily="34" charset="0"/>
                <a:sym typeface="Acer Foco"/>
              </a:endParaRPr>
            </a:p>
          </p:txBody>
        </p:sp>
        <p:sp>
          <p:nvSpPr>
            <p:cNvPr id="16" name="Rounded Rectangle 15">
              <a:extLst>
                <a:ext uri="{FF2B5EF4-FFF2-40B4-BE49-F238E27FC236}">
                  <a16:creationId xmlns:a16="http://schemas.microsoft.com/office/drawing/2014/main" id="{D6C60A8E-CDCA-8D8F-BBA0-4146F2F59096}"/>
                </a:ext>
              </a:extLst>
            </p:cNvPr>
            <p:cNvSpPr/>
            <p:nvPr/>
          </p:nvSpPr>
          <p:spPr>
            <a:xfrm>
              <a:off x="2334383" y="2423424"/>
              <a:ext cx="1391493" cy="337450"/>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00B0F0"/>
                  </a:solidFill>
                  <a:latin typeface="Acer Foco" panose="020B0604050202020203" pitchFamily="34" charset="0"/>
                </a:rPr>
                <a:t>2A</a:t>
              </a:r>
              <a:endParaRPr kumimoji="0" lang="en-US" sz="1300" u="none" strike="noStrike" cap="none" spc="0" normalizeH="0" baseline="0" dirty="0">
                <a:ln>
                  <a:noFill/>
                </a:ln>
                <a:solidFill>
                  <a:srgbClr val="00B0F0"/>
                </a:solidFill>
                <a:effectLst/>
                <a:uFillTx/>
                <a:latin typeface="Acer Foco" panose="020B0604050202020203" pitchFamily="34" charset="0"/>
                <a:sym typeface="Acer Foco"/>
              </a:endParaRPr>
            </a:p>
          </p:txBody>
        </p:sp>
        <p:sp>
          <p:nvSpPr>
            <p:cNvPr id="17" name="Rounded Rectangle 16">
              <a:extLst>
                <a:ext uri="{FF2B5EF4-FFF2-40B4-BE49-F238E27FC236}">
                  <a16:creationId xmlns:a16="http://schemas.microsoft.com/office/drawing/2014/main" id="{8C62C30C-E10D-98AB-D54F-942B4E44EA1B}"/>
                </a:ext>
              </a:extLst>
            </p:cNvPr>
            <p:cNvSpPr/>
            <p:nvPr/>
          </p:nvSpPr>
          <p:spPr>
            <a:xfrm>
              <a:off x="3864265" y="2432894"/>
              <a:ext cx="1391493" cy="337450"/>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58B395"/>
                  </a:solidFill>
                  <a:latin typeface="Acer Foco" panose="020B0604050202020203" pitchFamily="34" charset="0"/>
                </a:rPr>
                <a:t>2B</a:t>
              </a:r>
              <a:endParaRPr kumimoji="0" lang="en-US" sz="1300" u="none" strike="noStrike" cap="none" spc="0" normalizeH="0" baseline="0" dirty="0">
                <a:ln>
                  <a:noFill/>
                </a:ln>
                <a:solidFill>
                  <a:srgbClr val="58B395"/>
                </a:solidFill>
                <a:effectLst/>
                <a:uFillTx/>
                <a:latin typeface="Acer Foco" panose="020B0604050202020203" pitchFamily="34" charset="0"/>
                <a:sym typeface="Acer Foco"/>
              </a:endParaRPr>
            </a:p>
          </p:txBody>
        </p:sp>
        <p:sp>
          <p:nvSpPr>
            <p:cNvPr id="79" name="Rounded Rectangle 78">
              <a:extLst>
                <a:ext uri="{FF2B5EF4-FFF2-40B4-BE49-F238E27FC236}">
                  <a16:creationId xmlns:a16="http://schemas.microsoft.com/office/drawing/2014/main" id="{44988036-2677-C6E1-379E-F9450D3C5553}"/>
                </a:ext>
              </a:extLst>
            </p:cNvPr>
            <p:cNvSpPr/>
            <p:nvPr/>
          </p:nvSpPr>
          <p:spPr>
            <a:xfrm>
              <a:off x="5416619" y="2432894"/>
              <a:ext cx="657327" cy="337450"/>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826FB9"/>
                  </a:solidFill>
                  <a:latin typeface="Acer Foco" panose="020B0604050202020203" pitchFamily="34" charset="0"/>
                </a:rPr>
                <a:t>2C</a:t>
              </a:r>
              <a:endParaRPr kumimoji="0" lang="en-US" sz="1300" u="none" strike="noStrike" cap="none" spc="0" normalizeH="0" baseline="0" dirty="0">
                <a:ln>
                  <a:noFill/>
                </a:ln>
                <a:solidFill>
                  <a:srgbClr val="826FB9"/>
                </a:solidFill>
                <a:effectLst/>
                <a:uFillTx/>
                <a:latin typeface="Acer Foco" panose="020B0604050202020203" pitchFamily="34" charset="0"/>
                <a:sym typeface="Acer Foco"/>
              </a:endParaRPr>
            </a:p>
          </p:txBody>
        </p:sp>
        <p:sp>
          <p:nvSpPr>
            <p:cNvPr id="80" name="Rounded Rectangle 79">
              <a:extLst>
                <a:ext uri="{FF2B5EF4-FFF2-40B4-BE49-F238E27FC236}">
                  <a16:creationId xmlns:a16="http://schemas.microsoft.com/office/drawing/2014/main" id="{CDDF187A-1BAF-12AC-31BD-747B0BD37AC3}"/>
                </a:ext>
              </a:extLst>
            </p:cNvPr>
            <p:cNvSpPr/>
            <p:nvPr/>
          </p:nvSpPr>
          <p:spPr>
            <a:xfrm>
              <a:off x="6119321" y="3992983"/>
              <a:ext cx="657327" cy="337450"/>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826FB9"/>
                  </a:solidFill>
                  <a:latin typeface="Acer Foco" panose="020B0604050202020203" pitchFamily="34" charset="0"/>
                </a:rPr>
                <a:t>5C</a:t>
              </a:r>
              <a:endParaRPr kumimoji="0" lang="en-US" sz="1300" u="none" strike="noStrike" cap="none" spc="0" normalizeH="0" baseline="0" dirty="0">
                <a:ln>
                  <a:noFill/>
                </a:ln>
                <a:solidFill>
                  <a:srgbClr val="826FB9"/>
                </a:solidFill>
                <a:effectLst/>
                <a:uFillTx/>
                <a:latin typeface="Acer Foco" panose="020B0604050202020203" pitchFamily="34" charset="0"/>
                <a:sym typeface="Acer Foco"/>
              </a:endParaRPr>
            </a:p>
          </p:txBody>
        </p:sp>
        <p:cxnSp>
          <p:nvCxnSpPr>
            <p:cNvPr id="83" name="Straight Arrow Connector 82">
              <a:extLst>
                <a:ext uri="{FF2B5EF4-FFF2-40B4-BE49-F238E27FC236}">
                  <a16:creationId xmlns:a16="http://schemas.microsoft.com/office/drawing/2014/main" id="{B495A6A4-5FC8-546C-D262-71D6DF40035E}"/>
                </a:ext>
              </a:extLst>
            </p:cNvPr>
            <p:cNvCxnSpPr>
              <a:cxnSpLocks/>
            </p:cNvCxnSpPr>
            <p:nvPr/>
          </p:nvCxnSpPr>
          <p:spPr>
            <a:xfrm>
              <a:off x="5745282" y="2161858"/>
              <a:ext cx="0" cy="277386"/>
            </a:xfrm>
            <a:prstGeom prst="straightConnector1">
              <a:avLst/>
            </a:prstGeom>
            <a:noFill/>
            <a:ln w="12700" cap="flat">
              <a:solidFill>
                <a:srgbClr val="826FB9"/>
              </a:solidFill>
              <a:prstDash val="solid"/>
              <a:round/>
              <a:tailEnd type="triangle"/>
            </a:ln>
            <a:effectLst/>
            <a:sp3d/>
          </p:spPr>
          <p:style>
            <a:lnRef idx="0">
              <a:scrgbClr r="0" g="0" b="0"/>
            </a:lnRef>
            <a:fillRef idx="0">
              <a:scrgbClr r="0" g="0" b="0"/>
            </a:fillRef>
            <a:effectRef idx="0">
              <a:scrgbClr r="0" g="0" b="0"/>
            </a:effectRef>
            <a:fontRef idx="none"/>
          </p:style>
        </p:cxnSp>
        <p:cxnSp>
          <p:nvCxnSpPr>
            <p:cNvPr id="106" name="Straight Connector 105">
              <a:extLst>
                <a:ext uri="{FF2B5EF4-FFF2-40B4-BE49-F238E27FC236}">
                  <a16:creationId xmlns:a16="http://schemas.microsoft.com/office/drawing/2014/main" id="{66D1682F-BA65-232B-09DC-439B16BCC57F}"/>
                </a:ext>
              </a:extLst>
            </p:cNvPr>
            <p:cNvCxnSpPr>
              <a:cxnSpLocks/>
            </p:cNvCxnSpPr>
            <p:nvPr/>
          </p:nvCxnSpPr>
          <p:spPr>
            <a:xfrm flipV="1">
              <a:off x="5931379" y="1710108"/>
              <a:ext cx="0" cy="261010"/>
            </a:xfrm>
            <a:prstGeom prst="line">
              <a:avLst/>
            </a:prstGeom>
            <a:noFill/>
            <a:ln w="9525" cap="flat">
              <a:solidFill>
                <a:srgbClr val="826FB9"/>
              </a:solidFill>
              <a:prstDash val="solid"/>
              <a:round/>
            </a:ln>
            <a:effectLst/>
            <a:sp3d/>
          </p:spPr>
          <p:style>
            <a:lnRef idx="0">
              <a:scrgbClr r="0" g="0" b="0"/>
            </a:lnRef>
            <a:fillRef idx="0">
              <a:scrgbClr r="0" g="0" b="0"/>
            </a:fillRef>
            <a:effectRef idx="0">
              <a:scrgbClr r="0" g="0" b="0"/>
            </a:effectRef>
            <a:fontRef idx="none"/>
          </p:style>
        </p:cxnSp>
        <p:sp>
          <p:nvSpPr>
            <p:cNvPr id="110" name="Rounded Rectangle 109">
              <a:extLst>
                <a:ext uri="{FF2B5EF4-FFF2-40B4-BE49-F238E27FC236}">
                  <a16:creationId xmlns:a16="http://schemas.microsoft.com/office/drawing/2014/main" id="{1603E18E-D9C3-1BEE-CB41-777973201D00}"/>
                </a:ext>
              </a:extLst>
            </p:cNvPr>
            <p:cNvSpPr/>
            <p:nvPr/>
          </p:nvSpPr>
          <p:spPr>
            <a:xfrm>
              <a:off x="2334384" y="2959345"/>
              <a:ext cx="1391493" cy="337450"/>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00B0F0"/>
                  </a:solidFill>
                  <a:latin typeface="Acer Foco" panose="020B0604050202020203" pitchFamily="34" charset="0"/>
                </a:rPr>
                <a:t>3A</a:t>
              </a:r>
              <a:endParaRPr kumimoji="0" lang="en-US" sz="1300" u="none" strike="noStrike" cap="none" spc="0" normalizeH="0" baseline="0" dirty="0">
                <a:ln>
                  <a:noFill/>
                </a:ln>
                <a:solidFill>
                  <a:srgbClr val="00B0F0"/>
                </a:solidFill>
                <a:effectLst/>
                <a:uFillTx/>
                <a:latin typeface="Acer Foco" panose="020B0604050202020203" pitchFamily="34" charset="0"/>
                <a:sym typeface="Acer Foco"/>
              </a:endParaRPr>
            </a:p>
          </p:txBody>
        </p:sp>
        <p:sp>
          <p:nvSpPr>
            <p:cNvPr id="111" name="Rounded Rectangle 110">
              <a:extLst>
                <a:ext uri="{FF2B5EF4-FFF2-40B4-BE49-F238E27FC236}">
                  <a16:creationId xmlns:a16="http://schemas.microsoft.com/office/drawing/2014/main" id="{71580EE7-24D9-28DF-6364-37A03F4640A5}"/>
                </a:ext>
              </a:extLst>
            </p:cNvPr>
            <p:cNvSpPr/>
            <p:nvPr/>
          </p:nvSpPr>
          <p:spPr>
            <a:xfrm>
              <a:off x="3864265" y="2968815"/>
              <a:ext cx="1391493" cy="337450"/>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58B395"/>
                  </a:solidFill>
                  <a:latin typeface="Acer Foco" panose="020B0604050202020203" pitchFamily="34" charset="0"/>
                </a:rPr>
                <a:t>3B</a:t>
              </a:r>
              <a:endParaRPr kumimoji="0" lang="en-US" sz="1300" u="none" strike="noStrike" cap="none" spc="0" normalizeH="0" baseline="0" dirty="0">
                <a:ln>
                  <a:noFill/>
                </a:ln>
                <a:solidFill>
                  <a:srgbClr val="58B395"/>
                </a:solidFill>
                <a:effectLst/>
                <a:uFillTx/>
                <a:latin typeface="Acer Foco" panose="020B0604050202020203" pitchFamily="34" charset="0"/>
                <a:sym typeface="Acer Foco"/>
              </a:endParaRPr>
            </a:p>
          </p:txBody>
        </p:sp>
        <p:cxnSp>
          <p:nvCxnSpPr>
            <p:cNvPr id="128" name="Straight Arrow Connector 127">
              <a:extLst>
                <a:ext uri="{FF2B5EF4-FFF2-40B4-BE49-F238E27FC236}">
                  <a16:creationId xmlns:a16="http://schemas.microsoft.com/office/drawing/2014/main" id="{1B3BE6AE-501F-F044-BF50-6BBBAFEE2087}"/>
                </a:ext>
              </a:extLst>
            </p:cNvPr>
            <p:cNvCxnSpPr>
              <a:cxnSpLocks/>
            </p:cNvCxnSpPr>
            <p:nvPr/>
          </p:nvCxnSpPr>
          <p:spPr>
            <a:xfrm>
              <a:off x="3045031" y="1700709"/>
              <a:ext cx="0" cy="722715"/>
            </a:xfrm>
            <a:prstGeom prst="straightConnector1">
              <a:avLst/>
            </a:prstGeom>
            <a:noFill/>
            <a:ln w="12700" cap="flat">
              <a:solidFill>
                <a:srgbClr val="00B0F0"/>
              </a:solidFill>
              <a:prstDash val="solid"/>
              <a:round/>
              <a:headEnd type="triangle"/>
              <a:tailEnd type="triangle"/>
            </a:ln>
            <a:effectLst/>
            <a:sp3d/>
          </p:spPr>
          <p:style>
            <a:lnRef idx="0">
              <a:scrgbClr r="0" g="0" b="0"/>
            </a:lnRef>
            <a:fillRef idx="0">
              <a:scrgbClr r="0" g="0" b="0"/>
            </a:fillRef>
            <a:effectRef idx="0">
              <a:scrgbClr r="0" g="0" b="0"/>
            </a:effectRef>
            <a:fontRef idx="none"/>
          </p:style>
        </p:cxnSp>
        <p:sp>
          <p:nvSpPr>
            <p:cNvPr id="145" name="Rounded Rectangle 144">
              <a:extLst>
                <a:ext uri="{FF2B5EF4-FFF2-40B4-BE49-F238E27FC236}">
                  <a16:creationId xmlns:a16="http://schemas.microsoft.com/office/drawing/2014/main" id="{DCC334E0-6AD1-3DF3-4356-975ADCA396ED}"/>
                </a:ext>
              </a:extLst>
            </p:cNvPr>
            <p:cNvSpPr/>
            <p:nvPr/>
          </p:nvSpPr>
          <p:spPr>
            <a:xfrm>
              <a:off x="2334384" y="3995877"/>
              <a:ext cx="1391493" cy="337450"/>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00B0F0"/>
                  </a:solidFill>
                  <a:latin typeface="Acer Foco" panose="020B0604050202020203" pitchFamily="34" charset="0"/>
                </a:rPr>
                <a:t>5A</a:t>
              </a:r>
              <a:endParaRPr kumimoji="0" lang="en-US" sz="1300" u="none" strike="noStrike" cap="none" spc="0" normalizeH="0" baseline="0" dirty="0">
                <a:ln>
                  <a:noFill/>
                </a:ln>
                <a:solidFill>
                  <a:srgbClr val="00B0F0"/>
                </a:solidFill>
                <a:effectLst/>
                <a:uFillTx/>
                <a:latin typeface="Acer Foco" panose="020B0604050202020203" pitchFamily="34" charset="0"/>
                <a:sym typeface="Acer Foco"/>
              </a:endParaRPr>
            </a:p>
          </p:txBody>
        </p:sp>
        <p:cxnSp>
          <p:nvCxnSpPr>
            <p:cNvPr id="152" name="Straight Connector 151">
              <a:extLst>
                <a:ext uri="{FF2B5EF4-FFF2-40B4-BE49-F238E27FC236}">
                  <a16:creationId xmlns:a16="http://schemas.microsoft.com/office/drawing/2014/main" id="{A40DB5A0-FBE7-2297-F641-F6C06D80604A}"/>
                </a:ext>
              </a:extLst>
            </p:cNvPr>
            <p:cNvCxnSpPr>
              <a:cxnSpLocks/>
              <a:stCxn id="79" idx="2"/>
            </p:cNvCxnSpPr>
            <p:nvPr/>
          </p:nvCxnSpPr>
          <p:spPr>
            <a:xfrm>
              <a:off x="5745283" y="2770344"/>
              <a:ext cx="0" cy="1223402"/>
            </a:xfrm>
            <a:prstGeom prst="line">
              <a:avLst/>
            </a:prstGeom>
            <a:ln w="12700">
              <a:solidFill>
                <a:srgbClr val="826FB9"/>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C113B6CA-AD55-36A7-8DF7-81BD7D38BA17}"/>
                </a:ext>
              </a:extLst>
            </p:cNvPr>
            <p:cNvCxnSpPr>
              <a:cxnSpLocks/>
              <a:endCxn id="110" idx="0"/>
            </p:cNvCxnSpPr>
            <p:nvPr/>
          </p:nvCxnSpPr>
          <p:spPr>
            <a:xfrm>
              <a:off x="3027568" y="2760874"/>
              <a:ext cx="2563" cy="198471"/>
            </a:xfrm>
            <a:prstGeom prst="straightConnector1">
              <a:avLst/>
            </a:prstGeom>
            <a:noFill/>
            <a:ln w="12700" cap="flat">
              <a:solidFill>
                <a:srgbClr val="00B0F0"/>
              </a:solidFill>
              <a:prstDash val="solid"/>
              <a:round/>
              <a:headEnd type="none"/>
              <a:tailEnd type="triangle"/>
            </a:ln>
            <a:effectLst/>
            <a:sp3d/>
          </p:spPr>
          <p:style>
            <a:lnRef idx="0">
              <a:scrgbClr r="0" g="0" b="0"/>
            </a:lnRef>
            <a:fillRef idx="0">
              <a:scrgbClr r="0" g="0" b="0"/>
            </a:fillRef>
            <a:effectRef idx="0">
              <a:scrgbClr r="0" g="0" b="0"/>
            </a:effectRef>
            <a:fontRef idx="none"/>
          </p:style>
        </p:cxnSp>
        <p:cxnSp>
          <p:nvCxnSpPr>
            <p:cNvPr id="170" name="Straight Arrow Connector 169">
              <a:extLst>
                <a:ext uri="{FF2B5EF4-FFF2-40B4-BE49-F238E27FC236}">
                  <a16:creationId xmlns:a16="http://schemas.microsoft.com/office/drawing/2014/main" id="{3BBBE54B-4F3E-9F88-9EBD-9C2F3BA08453}"/>
                </a:ext>
              </a:extLst>
            </p:cNvPr>
            <p:cNvCxnSpPr>
              <a:cxnSpLocks/>
            </p:cNvCxnSpPr>
            <p:nvPr/>
          </p:nvCxnSpPr>
          <p:spPr>
            <a:xfrm>
              <a:off x="3380617" y="3296795"/>
              <a:ext cx="0" cy="699082"/>
            </a:xfrm>
            <a:prstGeom prst="straightConnector1">
              <a:avLst/>
            </a:prstGeom>
            <a:noFill/>
            <a:ln w="12700" cap="flat">
              <a:solidFill>
                <a:srgbClr val="00B0F0"/>
              </a:solidFill>
              <a:prstDash val="solid"/>
              <a:round/>
              <a:headEnd type="none"/>
              <a:tailEnd type="triangle"/>
            </a:ln>
            <a:effectLst/>
            <a:sp3d/>
          </p:spPr>
          <p:style>
            <a:lnRef idx="0">
              <a:scrgbClr r="0" g="0" b="0"/>
            </a:lnRef>
            <a:fillRef idx="0">
              <a:scrgbClr r="0" g="0" b="0"/>
            </a:fillRef>
            <a:effectRef idx="0">
              <a:scrgbClr r="0" g="0" b="0"/>
            </a:effectRef>
            <a:fontRef idx="none"/>
          </p:style>
        </p:cxnSp>
        <p:sp>
          <p:nvSpPr>
            <p:cNvPr id="172" name="Rounded Rectangle 171">
              <a:extLst>
                <a:ext uri="{FF2B5EF4-FFF2-40B4-BE49-F238E27FC236}">
                  <a16:creationId xmlns:a16="http://schemas.microsoft.com/office/drawing/2014/main" id="{1DDBB9CD-C0CD-B9CA-D520-5F2D16DD26A6}"/>
                </a:ext>
              </a:extLst>
            </p:cNvPr>
            <p:cNvSpPr/>
            <p:nvPr/>
          </p:nvSpPr>
          <p:spPr>
            <a:xfrm>
              <a:off x="2334384" y="3477611"/>
              <a:ext cx="651936" cy="337450"/>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00B0F0"/>
                  </a:solidFill>
                  <a:latin typeface="Acer Foco" panose="020B0604050202020203" pitchFamily="34" charset="0"/>
                </a:rPr>
                <a:t>4A</a:t>
              </a:r>
              <a:endParaRPr kumimoji="0" lang="en-US" sz="1300" u="none" strike="noStrike" cap="none" spc="0" normalizeH="0" baseline="0" dirty="0">
                <a:ln>
                  <a:noFill/>
                </a:ln>
                <a:solidFill>
                  <a:srgbClr val="00B0F0"/>
                </a:solidFill>
                <a:effectLst/>
                <a:uFillTx/>
                <a:latin typeface="Acer Foco" panose="020B0604050202020203" pitchFamily="34" charset="0"/>
                <a:sym typeface="Acer Foco"/>
              </a:endParaRPr>
            </a:p>
          </p:txBody>
        </p:sp>
        <p:cxnSp>
          <p:nvCxnSpPr>
            <p:cNvPr id="174" name="Straight Arrow Connector 173">
              <a:extLst>
                <a:ext uri="{FF2B5EF4-FFF2-40B4-BE49-F238E27FC236}">
                  <a16:creationId xmlns:a16="http://schemas.microsoft.com/office/drawing/2014/main" id="{CCA33F39-988B-D850-9376-45800CC63146}"/>
                </a:ext>
              </a:extLst>
            </p:cNvPr>
            <p:cNvCxnSpPr>
              <a:cxnSpLocks/>
              <a:endCxn id="172" idx="0"/>
            </p:cNvCxnSpPr>
            <p:nvPr/>
          </p:nvCxnSpPr>
          <p:spPr>
            <a:xfrm>
              <a:off x="2660352" y="3307372"/>
              <a:ext cx="0" cy="170239"/>
            </a:xfrm>
            <a:prstGeom prst="straightConnector1">
              <a:avLst/>
            </a:prstGeom>
            <a:noFill/>
            <a:ln w="12700" cap="flat">
              <a:solidFill>
                <a:srgbClr val="00B0F0"/>
              </a:solidFill>
              <a:prstDash val="solid"/>
              <a:round/>
              <a:headEnd type="none"/>
              <a:tailEnd type="triangle"/>
            </a:ln>
            <a:effectLst/>
            <a:sp3d/>
          </p:spPr>
          <p:style>
            <a:lnRef idx="0">
              <a:scrgbClr r="0" g="0" b="0"/>
            </a:lnRef>
            <a:fillRef idx="0">
              <a:scrgbClr r="0" g="0" b="0"/>
            </a:fillRef>
            <a:effectRef idx="0">
              <a:scrgbClr r="0" g="0" b="0"/>
            </a:effectRef>
            <a:fontRef idx="none"/>
          </p:style>
        </p:cxnSp>
        <p:sp>
          <p:nvSpPr>
            <p:cNvPr id="176" name="Rounded Rectangle 175">
              <a:extLst>
                <a:ext uri="{FF2B5EF4-FFF2-40B4-BE49-F238E27FC236}">
                  <a16:creationId xmlns:a16="http://schemas.microsoft.com/office/drawing/2014/main" id="{9D734D19-D6D0-353C-78A0-AC59A45A1963}"/>
                </a:ext>
              </a:extLst>
            </p:cNvPr>
            <p:cNvSpPr/>
            <p:nvPr/>
          </p:nvSpPr>
          <p:spPr>
            <a:xfrm>
              <a:off x="3861517" y="3472876"/>
              <a:ext cx="651936" cy="337450"/>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58B395"/>
                  </a:solidFill>
                  <a:latin typeface="Acer Foco" panose="020B0604050202020203" pitchFamily="34" charset="0"/>
                </a:rPr>
                <a:t>4B</a:t>
              </a:r>
              <a:endParaRPr kumimoji="0" lang="en-US" sz="1300" u="none" strike="noStrike" cap="none" spc="0" normalizeH="0" baseline="0" dirty="0">
                <a:ln>
                  <a:noFill/>
                </a:ln>
                <a:solidFill>
                  <a:srgbClr val="58B395"/>
                </a:solidFill>
                <a:effectLst/>
                <a:uFillTx/>
                <a:latin typeface="Acer Foco" panose="020B0604050202020203" pitchFamily="34" charset="0"/>
                <a:sym typeface="Acer Foco"/>
              </a:endParaRPr>
            </a:p>
          </p:txBody>
        </p:sp>
        <p:sp>
          <p:nvSpPr>
            <p:cNvPr id="177" name="Rounded Rectangle 176">
              <a:extLst>
                <a:ext uri="{FF2B5EF4-FFF2-40B4-BE49-F238E27FC236}">
                  <a16:creationId xmlns:a16="http://schemas.microsoft.com/office/drawing/2014/main" id="{1421D4D2-45A5-E015-53F4-7462F7EB1833}"/>
                </a:ext>
              </a:extLst>
            </p:cNvPr>
            <p:cNvSpPr/>
            <p:nvPr/>
          </p:nvSpPr>
          <p:spPr>
            <a:xfrm>
              <a:off x="3861568" y="3995877"/>
              <a:ext cx="1391493" cy="337450"/>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58B395"/>
                  </a:solidFill>
                  <a:latin typeface="Acer Foco" panose="020B0604050202020203" pitchFamily="34" charset="0"/>
                </a:rPr>
                <a:t>5B</a:t>
              </a:r>
              <a:endParaRPr kumimoji="0" lang="en-US" sz="1300" u="none" strike="noStrike" cap="none" spc="0" normalizeH="0" baseline="0" dirty="0">
                <a:ln>
                  <a:noFill/>
                </a:ln>
                <a:solidFill>
                  <a:srgbClr val="58B395"/>
                </a:solidFill>
                <a:effectLst/>
                <a:uFillTx/>
                <a:latin typeface="Acer Foco" panose="020B0604050202020203" pitchFamily="34" charset="0"/>
                <a:sym typeface="Acer Foco"/>
              </a:endParaRPr>
            </a:p>
          </p:txBody>
        </p:sp>
        <p:cxnSp>
          <p:nvCxnSpPr>
            <p:cNvPr id="179" name="Straight Arrow Connector 178">
              <a:extLst>
                <a:ext uri="{FF2B5EF4-FFF2-40B4-BE49-F238E27FC236}">
                  <a16:creationId xmlns:a16="http://schemas.microsoft.com/office/drawing/2014/main" id="{8960B565-9063-132C-00DD-4C5B8ACD6988}"/>
                </a:ext>
              </a:extLst>
            </p:cNvPr>
            <p:cNvCxnSpPr>
              <a:cxnSpLocks/>
            </p:cNvCxnSpPr>
            <p:nvPr/>
          </p:nvCxnSpPr>
          <p:spPr>
            <a:xfrm>
              <a:off x="4927093" y="3306265"/>
              <a:ext cx="0" cy="689612"/>
            </a:xfrm>
            <a:prstGeom prst="straightConnector1">
              <a:avLst/>
            </a:prstGeom>
            <a:noFill/>
            <a:ln w="12700" cap="flat">
              <a:solidFill>
                <a:srgbClr val="58B395"/>
              </a:solidFill>
              <a:prstDash val="solid"/>
              <a:round/>
              <a:headEnd type="none"/>
              <a:tailEnd type="triangle"/>
            </a:ln>
            <a:effectLst/>
            <a:sp3d/>
          </p:spPr>
          <p:style>
            <a:lnRef idx="0">
              <a:scrgbClr r="0" g="0" b="0"/>
            </a:lnRef>
            <a:fillRef idx="0">
              <a:scrgbClr r="0" g="0" b="0"/>
            </a:fillRef>
            <a:effectRef idx="0">
              <a:scrgbClr r="0" g="0" b="0"/>
            </a:effectRef>
            <a:fontRef idx="none"/>
          </p:style>
        </p:cxnSp>
        <p:cxnSp>
          <p:nvCxnSpPr>
            <p:cNvPr id="180" name="Straight Arrow Connector 179">
              <a:extLst>
                <a:ext uri="{FF2B5EF4-FFF2-40B4-BE49-F238E27FC236}">
                  <a16:creationId xmlns:a16="http://schemas.microsoft.com/office/drawing/2014/main" id="{6F0A296D-9676-74BD-4EF7-2D5267C1E5E0}"/>
                </a:ext>
              </a:extLst>
            </p:cNvPr>
            <p:cNvCxnSpPr>
              <a:cxnSpLocks/>
            </p:cNvCxnSpPr>
            <p:nvPr/>
          </p:nvCxnSpPr>
          <p:spPr>
            <a:xfrm>
              <a:off x="4206828" y="3296795"/>
              <a:ext cx="0" cy="176081"/>
            </a:xfrm>
            <a:prstGeom prst="straightConnector1">
              <a:avLst/>
            </a:prstGeom>
            <a:noFill/>
            <a:ln w="12700" cap="flat">
              <a:solidFill>
                <a:srgbClr val="58B395"/>
              </a:solidFill>
              <a:prstDash val="solid"/>
              <a:round/>
              <a:headEnd type="none"/>
              <a:tailEnd type="triangle"/>
            </a:ln>
            <a:effectLst/>
            <a:sp3d/>
          </p:spPr>
          <p:style>
            <a:lnRef idx="0">
              <a:scrgbClr r="0" g="0" b="0"/>
            </a:lnRef>
            <a:fillRef idx="0">
              <a:scrgbClr r="0" g="0" b="0"/>
            </a:fillRef>
            <a:effectRef idx="0">
              <a:scrgbClr r="0" g="0" b="0"/>
            </a:effectRef>
            <a:fontRef idx="none"/>
          </p:style>
        </p:cxnSp>
        <p:cxnSp>
          <p:nvCxnSpPr>
            <p:cNvPr id="181" name="Straight Arrow Connector 180">
              <a:extLst>
                <a:ext uri="{FF2B5EF4-FFF2-40B4-BE49-F238E27FC236}">
                  <a16:creationId xmlns:a16="http://schemas.microsoft.com/office/drawing/2014/main" id="{CE37A3AF-07A1-E533-BE6A-08D18B89865C}"/>
                </a:ext>
              </a:extLst>
            </p:cNvPr>
            <p:cNvCxnSpPr>
              <a:cxnSpLocks/>
            </p:cNvCxnSpPr>
            <p:nvPr/>
          </p:nvCxnSpPr>
          <p:spPr>
            <a:xfrm>
              <a:off x="2660352" y="3824531"/>
              <a:ext cx="0" cy="180816"/>
            </a:xfrm>
            <a:prstGeom prst="straightConnector1">
              <a:avLst/>
            </a:prstGeom>
            <a:noFill/>
            <a:ln w="12700" cap="flat">
              <a:solidFill>
                <a:srgbClr val="00B0F0"/>
              </a:solidFill>
              <a:prstDash val="solid"/>
              <a:round/>
              <a:headEnd type="none"/>
              <a:tailEnd type="triangle"/>
            </a:ln>
            <a:effectLst/>
            <a:sp3d/>
          </p:spPr>
          <p:style>
            <a:lnRef idx="0">
              <a:scrgbClr r="0" g="0" b="0"/>
            </a:lnRef>
            <a:fillRef idx="0">
              <a:scrgbClr r="0" g="0" b="0"/>
            </a:fillRef>
            <a:effectRef idx="0">
              <a:scrgbClr r="0" g="0" b="0"/>
            </a:effectRef>
            <a:fontRef idx="none"/>
          </p:style>
        </p:cxnSp>
        <p:cxnSp>
          <p:nvCxnSpPr>
            <p:cNvPr id="183" name="Straight Arrow Connector 182">
              <a:extLst>
                <a:ext uri="{FF2B5EF4-FFF2-40B4-BE49-F238E27FC236}">
                  <a16:creationId xmlns:a16="http://schemas.microsoft.com/office/drawing/2014/main" id="{8E44A137-5108-3250-A144-213F0AE639B4}"/>
                </a:ext>
              </a:extLst>
            </p:cNvPr>
            <p:cNvCxnSpPr>
              <a:cxnSpLocks/>
            </p:cNvCxnSpPr>
            <p:nvPr/>
          </p:nvCxnSpPr>
          <p:spPr>
            <a:xfrm>
              <a:off x="4206828" y="3824038"/>
              <a:ext cx="0" cy="181309"/>
            </a:xfrm>
            <a:prstGeom prst="straightConnector1">
              <a:avLst/>
            </a:prstGeom>
            <a:noFill/>
            <a:ln w="12700" cap="flat">
              <a:solidFill>
                <a:srgbClr val="58B395"/>
              </a:solidFill>
              <a:prstDash val="solid"/>
              <a:round/>
              <a:headEnd type="none"/>
              <a:tailEnd type="triangle"/>
            </a:ln>
            <a:effectLst/>
            <a:sp3d/>
          </p:spPr>
          <p:style>
            <a:lnRef idx="0">
              <a:scrgbClr r="0" g="0" b="0"/>
            </a:lnRef>
            <a:fillRef idx="0">
              <a:scrgbClr r="0" g="0" b="0"/>
            </a:fillRef>
            <a:effectRef idx="0">
              <a:scrgbClr r="0" g="0" b="0"/>
            </a:effectRef>
            <a:fontRef idx="none"/>
          </p:style>
        </p:cxnSp>
        <p:sp>
          <p:nvSpPr>
            <p:cNvPr id="185" name="Rounded Rectangle 184">
              <a:extLst>
                <a:ext uri="{FF2B5EF4-FFF2-40B4-BE49-F238E27FC236}">
                  <a16:creationId xmlns:a16="http://schemas.microsoft.com/office/drawing/2014/main" id="{997DBBE8-048F-0728-A4D6-B53A09850FCC}"/>
                </a:ext>
              </a:extLst>
            </p:cNvPr>
            <p:cNvSpPr/>
            <p:nvPr/>
          </p:nvSpPr>
          <p:spPr>
            <a:xfrm>
              <a:off x="3861517" y="4492467"/>
              <a:ext cx="1391493" cy="337450"/>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58B395"/>
                  </a:solidFill>
                  <a:latin typeface="Acer Foco" panose="020B0604050202020203" pitchFamily="34" charset="0"/>
                </a:rPr>
                <a:t>5B1</a:t>
              </a:r>
              <a:endParaRPr kumimoji="0" lang="en-US" sz="1300" u="none" strike="noStrike" cap="none" spc="0" normalizeH="0" baseline="0" dirty="0">
                <a:ln>
                  <a:noFill/>
                </a:ln>
                <a:solidFill>
                  <a:srgbClr val="58B395"/>
                </a:solidFill>
                <a:effectLst/>
                <a:uFillTx/>
                <a:latin typeface="Acer Foco" panose="020B0604050202020203" pitchFamily="34" charset="0"/>
                <a:sym typeface="Acer Foco"/>
              </a:endParaRPr>
            </a:p>
          </p:txBody>
        </p:sp>
        <p:cxnSp>
          <p:nvCxnSpPr>
            <p:cNvPr id="188" name="Straight Arrow Connector 187">
              <a:extLst>
                <a:ext uri="{FF2B5EF4-FFF2-40B4-BE49-F238E27FC236}">
                  <a16:creationId xmlns:a16="http://schemas.microsoft.com/office/drawing/2014/main" id="{2BF0DAA3-056D-8D83-A4DA-7E5A162817D7}"/>
                </a:ext>
              </a:extLst>
            </p:cNvPr>
            <p:cNvCxnSpPr>
              <a:cxnSpLocks/>
            </p:cNvCxnSpPr>
            <p:nvPr/>
          </p:nvCxnSpPr>
          <p:spPr>
            <a:xfrm>
              <a:off x="4557263" y="4339075"/>
              <a:ext cx="0" cy="153392"/>
            </a:xfrm>
            <a:prstGeom prst="straightConnector1">
              <a:avLst/>
            </a:prstGeom>
            <a:noFill/>
            <a:ln w="12700" cap="flat">
              <a:solidFill>
                <a:srgbClr val="58B395"/>
              </a:solidFill>
              <a:prstDash val="solid"/>
              <a:round/>
              <a:headEnd type="none"/>
              <a:tailEnd type="triangle"/>
            </a:ln>
            <a:effectLst/>
            <a:sp3d/>
          </p:spPr>
          <p:style>
            <a:lnRef idx="0">
              <a:scrgbClr r="0" g="0" b="0"/>
            </a:lnRef>
            <a:fillRef idx="0">
              <a:scrgbClr r="0" g="0" b="0"/>
            </a:fillRef>
            <a:effectRef idx="0">
              <a:scrgbClr r="0" g="0" b="0"/>
            </a:effectRef>
            <a:fontRef idx="none"/>
          </p:style>
        </p:cxnSp>
        <p:cxnSp>
          <p:nvCxnSpPr>
            <p:cNvPr id="200" name="Straight Arrow Connector 199">
              <a:extLst>
                <a:ext uri="{FF2B5EF4-FFF2-40B4-BE49-F238E27FC236}">
                  <a16:creationId xmlns:a16="http://schemas.microsoft.com/office/drawing/2014/main" id="{6995113B-E481-ADDF-822C-BD8F60CB41E8}"/>
                </a:ext>
              </a:extLst>
            </p:cNvPr>
            <p:cNvCxnSpPr>
              <a:cxnSpLocks/>
              <a:endCxn id="111" idx="0"/>
            </p:cNvCxnSpPr>
            <p:nvPr/>
          </p:nvCxnSpPr>
          <p:spPr>
            <a:xfrm>
              <a:off x="4557263" y="2769627"/>
              <a:ext cx="2749" cy="199188"/>
            </a:xfrm>
            <a:prstGeom prst="straightConnector1">
              <a:avLst/>
            </a:prstGeom>
            <a:noFill/>
            <a:ln w="12700" cap="flat">
              <a:solidFill>
                <a:srgbClr val="58B395"/>
              </a:solidFill>
              <a:prstDash val="solid"/>
              <a:round/>
              <a:headEnd type="none"/>
              <a:tailEnd type="triangle"/>
            </a:ln>
            <a:effectLst/>
            <a:sp3d/>
          </p:spPr>
          <p:style>
            <a:lnRef idx="0">
              <a:scrgbClr r="0" g="0" b="0"/>
            </a:lnRef>
            <a:fillRef idx="0">
              <a:scrgbClr r="0" g="0" b="0"/>
            </a:fillRef>
            <a:effectRef idx="0">
              <a:scrgbClr r="0" g="0" b="0"/>
            </a:effectRef>
            <a:fontRef idx="none"/>
          </p:style>
        </p:cxnSp>
        <p:sp>
          <p:nvSpPr>
            <p:cNvPr id="201" name="Rounded Rectangle 200">
              <a:extLst>
                <a:ext uri="{FF2B5EF4-FFF2-40B4-BE49-F238E27FC236}">
                  <a16:creationId xmlns:a16="http://schemas.microsoft.com/office/drawing/2014/main" id="{509E44A3-48D4-CB20-44C9-496CEFE22EB6}"/>
                </a:ext>
              </a:extLst>
            </p:cNvPr>
            <p:cNvSpPr/>
            <p:nvPr/>
          </p:nvSpPr>
          <p:spPr>
            <a:xfrm>
              <a:off x="5418125" y="3993746"/>
              <a:ext cx="655822" cy="337450"/>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sz="1300" dirty="0">
                  <a:solidFill>
                    <a:srgbClr val="00B0F0"/>
                  </a:solidFill>
                  <a:latin typeface="Acer Foco" panose="020B0604050202020203" pitchFamily="34" charset="0"/>
                </a:rPr>
                <a:t>5A</a:t>
              </a:r>
              <a:endParaRPr kumimoji="0" lang="en-US" sz="1300" u="none" strike="noStrike" cap="none" spc="0" normalizeH="0" baseline="0" dirty="0">
                <a:ln>
                  <a:noFill/>
                </a:ln>
                <a:solidFill>
                  <a:srgbClr val="00B0F0"/>
                </a:solidFill>
                <a:effectLst/>
                <a:uFillTx/>
                <a:latin typeface="Acer Foco" panose="020B0604050202020203" pitchFamily="34" charset="0"/>
                <a:sym typeface="Acer Foco"/>
              </a:endParaRPr>
            </a:p>
          </p:txBody>
        </p:sp>
        <p:cxnSp>
          <p:nvCxnSpPr>
            <p:cNvPr id="206" name="Straight Connector 205">
              <a:extLst>
                <a:ext uri="{FF2B5EF4-FFF2-40B4-BE49-F238E27FC236}">
                  <a16:creationId xmlns:a16="http://schemas.microsoft.com/office/drawing/2014/main" id="{CDEDEFA4-0A10-E968-39CB-C890FD9F1D3C}"/>
                </a:ext>
              </a:extLst>
            </p:cNvPr>
            <p:cNvCxnSpPr>
              <a:cxnSpLocks/>
            </p:cNvCxnSpPr>
            <p:nvPr/>
          </p:nvCxnSpPr>
          <p:spPr>
            <a:xfrm>
              <a:off x="4084792" y="1716081"/>
              <a:ext cx="0" cy="445777"/>
            </a:xfrm>
            <a:prstGeom prst="line">
              <a:avLst/>
            </a:prstGeom>
            <a:ln>
              <a:solidFill>
                <a:srgbClr val="00B0F0">
                  <a:alpha val="40000"/>
                </a:srgbClr>
              </a:solidFill>
              <a:prstDash val="dash"/>
              <a:headEnd type="triangle"/>
              <a:tailEnd type="none" w="med" len="med"/>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9C00ACA7-3979-8833-523D-4EBBD7DB4A43}"/>
                </a:ext>
              </a:extLst>
            </p:cNvPr>
            <p:cNvCxnSpPr>
              <a:cxnSpLocks/>
            </p:cNvCxnSpPr>
            <p:nvPr/>
          </p:nvCxnSpPr>
          <p:spPr>
            <a:xfrm flipH="1">
              <a:off x="3215358" y="2146486"/>
              <a:ext cx="869434" cy="0"/>
            </a:xfrm>
            <a:prstGeom prst="line">
              <a:avLst/>
            </a:prstGeom>
            <a:ln>
              <a:solidFill>
                <a:srgbClr val="00B0F0">
                  <a:alpha val="4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C4EF4BFB-D4B9-9BA3-5143-796F0B309812}"/>
                </a:ext>
              </a:extLst>
            </p:cNvPr>
            <p:cNvCxnSpPr>
              <a:cxnSpLocks/>
            </p:cNvCxnSpPr>
            <p:nvPr/>
          </p:nvCxnSpPr>
          <p:spPr>
            <a:xfrm>
              <a:off x="3215358" y="2146486"/>
              <a:ext cx="0" cy="281999"/>
            </a:xfrm>
            <a:prstGeom prst="line">
              <a:avLst/>
            </a:prstGeom>
            <a:ln>
              <a:solidFill>
                <a:srgbClr val="00B0F0">
                  <a:alpha val="4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35B58CC6-8943-AF71-0E93-6FB9702186E3}"/>
                </a:ext>
              </a:extLst>
            </p:cNvPr>
            <p:cNvCxnSpPr/>
            <p:nvPr/>
          </p:nvCxnSpPr>
          <p:spPr>
            <a:xfrm>
              <a:off x="5483119" y="1713409"/>
              <a:ext cx="0" cy="538870"/>
            </a:xfrm>
            <a:prstGeom prst="line">
              <a:avLst/>
            </a:prstGeom>
            <a:ln>
              <a:solidFill>
                <a:srgbClr val="58B395">
                  <a:alpha val="40000"/>
                </a:srgbClr>
              </a:solidFill>
              <a:prstDash val="dash"/>
              <a:headEnd type="triangle"/>
              <a:tailEnd type="none" w="med" len="med"/>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20F7863C-9CB8-D217-93A0-8A18687D22F9}"/>
                </a:ext>
              </a:extLst>
            </p:cNvPr>
            <p:cNvCxnSpPr>
              <a:cxnSpLocks/>
            </p:cNvCxnSpPr>
            <p:nvPr/>
          </p:nvCxnSpPr>
          <p:spPr>
            <a:xfrm flipH="1">
              <a:off x="4790842" y="2252279"/>
              <a:ext cx="692277" cy="0"/>
            </a:xfrm>
            <a:prstGeom prst="line">
              <a:avLst/>
            </a:prstGeom>
            <a:ln>
              <a:solidFill>
                <a:srgbClr val="58B395">
                  <a:alpha val="4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13D14259-E3ED-6EAC-A8CB-6F435CE3E2AC}"/>
                </a:ext>
              </a:extLst>
            </p:cNvPr>
            <p:cNvCxnSpPr>
              <a:cxnSpLocks/>
            </p:cNvCxnSpPr>
            <p:nvPr/>
          </p:nvCxnSpPr>
          <p:spPr>
            <a:xfrm flipH="1" flipV="1">
              <a:off x="4309680" y="2245929"/>
              <a:ext cx="2749" cy="186965"/>
            </a:xfrm>
            <a:prstGeom prst="line">
              <a:avLst/>
            </a:prstGeom>
            <a:ln>
              <a:solidFill>
                <a:srgbClr val="58B395">
                  <a:alpha val="4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0313CA3E-706C-563F-DF6C-743AC5E47F8B}"/>
                </a:ext>
              </a:extLst>
            </p:cNvPr>
            <p:cNvCxnSpPr/>
            <p:nvPr/>
          </p:nvCxnSpPr>
          <p:spPr>
            <a:xfrm>
              <a:off x="3404196" y="1713410"/>
              <a:ext cx="0" cy="538870"/>
            </a:xfrm>
            <a:prstGeom prst="line">
              <a:avLst/>
            </a:prstGeom>
            <a:ln>
              <a:solidFill>
                <a:srgbClr val="58B395">
                  <a:alpha val="40000"/>
                </a:srgbClr>
              </a:solidFill>
              <a:prstDash val="dash"/>
              <a:headEnd type="triangle"/>
              <a:tailEnd type="none" w="med" len="med"/>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DBBD0947-1778-1610-31D9-4F5F45395A2B}"/>
                </a:ext>
              </a:extLst>
            </p:cNvPr>
            <p:cNvCxnSpPr>
              <a:cxnSpLocks/>
            </p:cNvCxnSpPr>
            <p:nvPr/>
          </p:nvCxnSpPr>
          <p:spPr>
            <a:xfrm flipH="1">
              <a:off x="3426015" y="2255161"/>
              <a:ext cx="885039" cy="0"/>
            </a:xfrm>
            <a:prstGeom prst="line">
              <a:avLst/>
            </a:prstGeom>
            <a:ln>
              <a:solidFill>
                <a:srgbClr val="58B395">
                  <a:alpha val="4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26" name="Straight Arrow Connector 225">
              <a:extLst>
                <a:ext uri="{FF2B5EF4-FFF2-40B4-BE49-F238E27FC236}">
                  <a16:creationId xmlns:a16="http://schemas.microsoft.com/office/drawing/2014/main" id="{3BCDA9D6-C5AC-0C8E-E946-2930634A80C2}"/>
                </a:ext>
              </a:extLst>
            </p:cNvPr>
            <p:cNvCxnSpPr>
              <a:cxnSpLocks/>
            </p:cNvCxnSpPr>
            <p:nvPr/>
          </p:nvCxnSpPr>
          <p:spPr>
            <a:xfrm>
              <a:off x="4557263" y="1700709"/>
              <a:ext cx="2749" cy="732185"/>
            </a:xfrm>
            <a:prstGeom prst="straightConnector1">
              <a:avLst/>
            </a:prstGeom>
            <a:noFill/>
            <a:ln w="12700" cap="flat">
              <a:solidFill>
                <a:srgbClr val="58B395"/>
              </a:solidFill>
              <a:prstDash val="solid"/>
              <a:round/>
              <a:headEnd type="none"/>
              <a:tailEnd type="triangle"/>
            </a:ln>
            <a:effectLst/>
            <a:sp3d/>
          </p:spPr>
          <p:style>
            <a:lnRef idx="0">
              <a:scrgbClr r="0" g="0" b="0"/>
            </a:lnRef>
            <a:fillRef idx="0">
              <a:scrgbClr r="0" g="0" b="0"/>
            </a:fillRef>
            <a:effectRef idx="0">
              <a:scrgbClr r="0" g="0" b="0"/>
            </a:effectRef>
            <a:fontRef idx="none"/>
          </p:style>
        </p:cxnSp>
        <p:cxnSp>
          <p:nvCxnSpPr>
            <p:cNvPr id="230" name="Straight Connector 229">
              <a:extLst>
                <a:ext uri="{FF2B5EF4-FFF2-40B4-BE49-F238E27FC236}">
                  <a16:creationId xmlns:a16="http://schemas.microsoft.com/office/drawing/2014/main" id="{34F43672-AF02-E377-372E-9B1F70E977E1}"/>
                </a:ext>
              </a:extLst>
            </p:cNvPr>
            <p:cNvCxnSpPr>
              <a:cxnSpLocks/>
            </p:cNvCxnSpPr>
            <p:nvPr/>
          </p:nvCxnSpPr>
          <p:spPr>
            <a:xfrm flipH="1" flipV="1">
              <a:off x="4790842" y="2252279"/>
              <a:ext cx="2749" cy="186965"/>
            </a:xfrm>
            <a:prstGeom prst="line">
              <a:avLst/>
            </a:prstGeom>
            <a:ln>
              <a:solidFill>
                <a:srgbClr val="58B395">
                  <a:alpha val="4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21A79074-F9C8-CC02-90FC-C54F21DFB985}"/>
                </a:ext>
              </a:extLst>
            </p:cNvPr>
            <p:cNvCxnSpPr>
              <a:cxnSpLocks/>
            </p:cNvCxnSpPr>
            <p:nvPr/>
          </p:nvCxnSpPr>
          <p:spPr>
            <a:xfrm flipH="1">
              <a:off x="3518960" y="2068416"/>
              <a:ext cx="923540" cy="0"/>
            </a:xfrm>
            <a:prstGeom prst="line">
              <a:avLst/>
            </a:prstGeom>
            <a:ln>
              <a:solidFill>
                <a:srgbClr val="58B395"/>
              </a:solidFill>
              <a:prstDash val="solid"/>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5429FF32-6AA2-400C-B9FA-8F7FFEA269A0}"/>
                </a:ext>
              </a:extLst>
            </p:cNvPr>
            <p:cNvCxnSpPr>
              <a:cxnSpLocks/>
            </p:cNvCxnSpPr>
            <p:nvPr/>
          </p:nvCxnSpPr>
          <p:spPr>
            <a:xfrm flipH="1" flipV="1">
              <a:off x="3518960" y="1711870"/>
              <a:ext cx="5663" cy="356546"/>
            </a:xfrm>
            <a:prstGeom prst="line">
              <a:avLst/>
            </a:prstGeom>
            <a:ln>
              <a:solidFill>
                <a:srgbClr val="58B395"/>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9732C18E-DD29-D268-4B22-0852FA3302DB}"/>
                </a:ext>
              </a:extLst>
            </p:cNvPr>
            <p:cNvCxnSpPr>
              <a:cxnSpLocks/>
            </p:cNvCxnSpPr>
            <p:nvPr/>
          </p:nvCxnSpPr>
          <p:spPr>
            <a:xfrm flipV="1">
              <a:off x="4442500" y="1707059"/>
              <a:ext cx="0" cy="361357"/>
            </a:xfrm>
            <a:prstGeom prst="line">
              <a:avLst/>
            </a:prstGeom>
            <a:ln>
              <a:solidFill>
                <a:srgbClr val="58B395"/>
              </a:solidFill>
              <a:prstDash val="solid"/>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C00E2C92-63EA-9F1C-7837-57A3C210B054}"/>
                </a:ext>
              </a:extLst>
            </p:cNvPr>
            <p:cNvCxnSpPr>
              <a:cxnSpLocks/>
            </p:cNvCxnSpPr>
            <p:nvPr/>
          </p:nvCxnSpPr>
          <p:spPr>
            <a:xfrm flipV="1">
              <a:off x="3974266" y="1713244"/>
              <a:ext cx="0" cy="192517"/>
            </a:xfrm>
            <a:prstGeom prst="line">
              <a:avLst/>
            </a:prstGeom>
            <a:ln>
              <a:solidFill>
                <a:srgbClr val="00B0F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A0612419-D539-E221-EFFA-B856948FA7E4}"/>
                </a:ext>
              </a:extLst>
            </p:cNvPr>
            <p:cNvCxnSpPr>
              <a:cxnSpLocks/>
            </p:cNvCxnSpPr>
            <p:nvPr/>
          </p:nvCxnSpPr>
          <p:spPr>
            <a:xfrm flipH="1" flipV="1">
              <a:off x="3206158" y="1904987"/>
              <a:ext cx="768108" cy="774"/>
            </a:xfrm>
            <a:prstGeom prst="line">
              <a:avLst/>
            </a:prstGeom>
            <a:ln>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BD0B0B99-F1A5-93BD-F677-4DF62927A7C1}"/>
                </a:ext>
              </a:extLst>
            </p:cNvPr>
            <p:cNvCxnSpPr>
              <a:cxnSpLocks/>
            </p:cNvCxnSpPr>
            <p:nvPr/>
          </p:nvCxnSpPr>
          <p:spPr>
            <a:xfrm flipV="1">
              <a:off x="3206158" y="1705473"/>
              <a:ext cx="0" cy="199514"/>
            </a:xfrm>
            <a:prstGeom prst="line">
              <a:avLst/>
            </a:prstGeom>
            <a:ln>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268" name="Straight Connector 267">
              <a:extLst>
                <a:ext uri="{FF2B5EF4-FFF2-40B4-BE49-F238E27FC236}">
                  <a16:creationId xmlns:a16="http://schemas.microsoft.com/office/drawing/2014/main" id="{551AFC43-7E02-7202-BAD8-EC2A2EA359ED}"/>
                </a:ext>
              </a:extLst>
            </p:cNvPr>
            <p:cNvCxnSpPr>
              <a:cxnSpLocks/>
            </p:cNvCxnSpPr>
            <p:nvPr/>
          </p:nvCxnSpPr>
          <p:spPr>
            <a:xfrm flipV="1">
              <a:off x="5174045" y="1707059"/>
              <a:ext cx="0" cy="257709"/>
            </a:xfrm>
            <a:prstGeom prst="line">
              <a:avLst/>
            </a:prstGeom>
            <a:ln>
              <a:solidFill>
                <a:srgbClr val="826FB9"/>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E7BD7543-7377-7337-C6F3-143D8FC088CA}"/>
                </a:ext>
              </a:extLst>
            </p:cNvPr>
            <p:cNvCxnSpPr>
              <a:cxnSpLocks/>
            </p:cNvCxnSpPr>
            <p:nvPr/>
          </p:nvCxnSpPr>
          <p:spPr>
            <a:xfrm flipV="1">
              <a:off x="3646777" y="1713409"/>
              <a:ext cx="0" cy="257709"/>
            </a:xfrm>
            <a:prstGeom prst="line">
              <a:avLst/>
            </a:prstGeom>
            <a:ln>
              <a:solidFill>
                <a:srgbClr val="826FB9"/>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0714BD08-3EE8-0135-36CB-27CD01B7E10C}"/>
                </a:ext>
              </a:extLst>
            </p:cNvPr>
            <p:cNvCxnSpPr>
              <a:cxnSpLocks/>
            </p:cNvCxnSpPr>
            <p:nvPr/>
          </p:nvCxnSpPr>
          <p:spPr>
            <a:xfrm flipH="1">
              <a:off x="3646777" y="1967401"/>
              <a:ext cx="2284602" cy="3717"/>
            </a:xfrm>
            <a:prstGeom prst="line">
              <a:avLst/>
            </a:prstGeom>
            <a:ln>
              <a:solidFill>
                <a:srgbClr val="826FB9"/>
              </a:solidFill>
              <a:prstDash val="solid"/>
            </a:ln>
          </p:spPr>
          <p:style>
            <a:lnRef idx="1">
              <a:schemeClr val="accent1"/>
            </a:lnRef>
            <a:fillRef idx="0">
              <a:schemeClr val="accent1"/>
            </a:fillRef>
            <a:effectRef idx="0">
              <a:schemeClr val="accent1"/>
            </a:effectRef>
            <a:fontRef idx="minor">
              <a:schemeClr val="tx1"/>
            </a:fontRef>
          </p:style>
        </p:cxnSp>
        <p:cxnSp>
          <p:nvCxnSpPr>
            <p:cNvPr id="288" name="Straight Connector 287">
              <a:extLst>
                <a:ext uri="{FF2B5EF4-FFF2-40B4-BE49-F238E27FC236}">
                  <a16:creationId xmlns:a16="http://schemas.microsoft.com/office/drawing/2014/main" id="{3C85B74F-A46C-BEF0-7EE9-2237E8C4FE25}"/>
                </a:ext>
              </a:extLst>
            </p:cNvPr>
            <p:cNvCxnSpPr>
              <a:cxnSpLocks/>
            </p:cNvCxnSpPr>
            <p:nvPr/>
          </p:nvCxnSpPr>
          <p:spPr>
            <a:xfrm flipH="1" flipV="1">
              <a:off x="3027568" y="1255375"/>
              <a:ext cx="3086302" cy="276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289" name="Straight Connector 288">
              <a:extLst>
                <a:ext uri="{FF2B5EF4-FFF2-40B4-BE49-F238E27FC236}">
                  <a16:creationId xmlns:a16="http://schemas.microsoft.com/office/drawing/2014/main" id="{EF4B84F6-2E3A-A5D3-E9A8-EF357716AED5}"/>
                </a:ext>
              </a:extLst>
            </p:cNvPr>
            <p:cNvCxnSpPr>
              <a:cxnSpLocks/>
              <a:stCxn id="10" idx="2"/>
              <a:endCxn id="14" idx="0"/>
            </p:cNvCxnSpPr>
            <p:nvPr/>
          </p:nvCxnSpPr>
          <p:spPr>
            <a:xfrm>
              <a:off x="4557953" y="1149300"/>
              <a:ext cx="2059" cy="220310"/>
            </a:xfrm>
            <a:prstGeom prst="line">
              <a:avLst/>
            </a:prstGeom>
            <a:ln>
              <a:solidFill>
                <a:schemeClr val="accent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0" name="Straight Connector 299">
              <a:extLst>
                <a:ext uri="{FF2B5EF4-FFF2-40B4-BE49-F238E27FC236}">
                  <a16:creationId xmlns:a16="http://schemas.microsoft.com/office/drawing/2014/main" id="{479BC01B-1749-4B3C-0369-24E282F0AD54}"/>
                </a:ext>
              </a:extLst>
            </p:cNvPr>
            <p:cNvCxnSpPr>
              <a:cxnSpLocks/>
            </p:cNvCxnSpPr>
            <p:nvPr/>
          </p:nvCxnSpPr>
          <p:spPr>
            <a:xfrm>
              <a:off x="3029399" y="1255375"/>
              <a:ext cx="0" cy="114234"/>
            </a:xfrm>
            <a:prstGeom prst="line">
              <a:avLst/>
            </a:prstGeom>
            <a:ln>
              <a:solidFill>
                <a:schemeClr val="accent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9DD8A620-4A14-B53E-DD38-D17905100EA5}"/>
                </a:ext>
              </a:extLst>
            </p:cNvPr>
            <p:cNvCxnSpPr>
              <a:cxnSpLocks/>
            </p:cNvCxnSpPr>
            <p:nvPr/>
          </p:nvCxnSpPr>
          <p:spPr>
            <a:xfrm>
              <a:off x="6112039" y="1257584"/>
              <a:ext cx="1831" cy="112025"/>
            </a:xfrm>
            <a:prstGeom prst="line">
              <a:avLst/>
            </a:prstGeom>
            <a:ln>
              <a:solidFill>
                <a:schemeClr val="accent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16" name="Straight Arrow Connector 315">
              <a:extLst>
                <a:ext uri="{FF2B5EF4-FFF2-40B4-BE49-F238E27FC236}">
                  <a16:creationId xmlns:a16="http://schemas.microsoft.com/office/drawing/2014/main" id="{1D69AD1A-6A4C-9FF1-5187-4CF36D0C738C}"/>
                </a:ext>
              </a:extLst>
            </p:cNvPr>
            <p:cNvCxnSpPr>
              <a:cxnSpLocks/>
              <a:endCxn id="80" idx="0"/>
            </p:cNvCxnSpPr>
            <p:nvPr/>
          </p:nvCxnSpPr>
          <p:spPr>
            <a:xfrm>
              <a:off x="6447985" y="2161858"/>
              <a:ext cx="0" cy="1831125"/>
            </a:xfrm>
            <a:prstGeom prst="straightConnector1">
              <a:avLst/>
            </a:prstGeom>
            <a:noFill/>
            <a:ln w="12700" cap="flat">
              <a:solidFill>
                <a:srgbClr val="826FB9"/>
              </a:solidFill>
              <a:prstDash val="solid"/>
              <a:round/>
              <a:tailEnd type="triangle"/>
            </a:ln>
            <a:effectLst/>
            <a:sp3d/>
          </p:spPr>
          <p:style>
            <a:lnRef idx="0">
              <a:scrgbClr r="0" g="0" b="0"/>
            </a:lnRef>
            <a:fillRef idx="0">
              <a:scrgbClr r="0" g="0" b="0"/>
            </a:fillRef>
            <a:effectRef idx="0">
              <a:scrgbClr r="0" g="0" b="0"/>
            </a:effectRef>
            <a:fontRef idx="none"/>
          </p:style>
        </p:cxnSp>
        <p:cxnSp>
          <p:nvCxnSpPr>
            <p:cNvPr id="317" name="Straight Connector 316">
              <a:extLst>
                <a:ext uri="{FF2B5EF4-FFF2-40B4-BE49-F238E27FC236}">
                  <a16:creationId xmlns:a16="http://schemas.microsoft.com/office/drawing/2014/main" id="{C8869C35-1487-973F-4126-B3B09E763000}"/>
                </a:ext>
              </a:extLst>
            </p:cNvPr>
            <p:cNvCxnSpPr>
              <a:cxnSpLocks/>
            </p:cNvCxnSpPr>
            <p:nvPr/>
          </p:nvCxnSpPr>
          <p:spPr>
            <a:xfrm flipH="1">
              <a:off x="5745282" y="2168836"/>
              <a:ext cx="702702" cy="0"/>
            </a:xfrm>
            <a:prstGeom prst="line">
              <a:avLst/>
            </a:prstGeom>
            <a:ln w="12700">
              <a:solidFill>
                <a:srgbClr val="826FB9"/>
              </a:solidFill>
              <a:prstDash val="solid"/>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186F4224-46BB-9FA0-57FE-58EC81846C5A}"/>
                </a:ext>
              </a:extLst>
            </p:cNvPr>
            <p:cNvCxnSpPr>
              <a:cxnSpLocks/>
              <a:endCxn id="15" idx="2"/>
            </p:cNvCxnSpPr>
            <p:nvPr/>
          </p:nvCxnSpPr>
          <p:spPr>
            <a:xfrm flipV="1">
              <a:off x="6083225" y="1707060"/>
              <a:ext cx="786" cy="461776"/>
            </a:xfrm>
            <a:prstGeom prst="line">
              <a:avLst/>
            </a:prstGeom>
            <a:ln w="12700">
              <a:solidFill>
                <a:srgbClr val="826FB9"/>
              </a:solidFill>
              <a:prstDash val="solid"/>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15505452-16C9-CBD8-BF55-44EF63C8ECE6}"/>
              </a:ext>
            </a:extLst>
          </p:cNvPr>
          <p:cNvGrpSpPr/>
          <p:nvPr/>
        </p:nvGrpSpPr>
        <p:grpSpPr>
          <a:xfrm>
            <a:off x="695524" y="1369609"/>
            <a:ext cx="1558623" cy="2908077"/>
            <a:chOff x="841214" y="1369609"/>
            <a:chExt cx="1558623" cy="2908077"/>
          </a:xfrm>
        </p:grpSpPr>
        <p:sp>
          <p:nvSpPr>
            <p:cNvPr id="2" name="TextBox 1">
              <a:extLst>
                <a:ext uri="{FF2B5EF4-FFF2-40B4-BE49-F238E27FC236}">
                  <a16:creationId xmlns:a16="http://schemas.microsoft.com/office/drawing/2014/main" id="{40029C48-A4DB-9C0B-AB9C-D15D3F7CDD47}"/>
                </a:ext>
              </a:extLst>
            </p:cNvPr>
            <p:cNvSpPr txBox="1"/>
            <p:nvPr/>
          </p:nvSpPr>
          <p:spPr>
            <a:xfrm>
              <a:off x="856753" y="1369609"/>
              <a:ext cx="1337781" cy="2923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300" b="0" i="0" u="none" strike="noStrike" cap="none" spc="0" normalizeH="0" baseline="0" dirty="0">
                  <a:ln>
                    <a:noFill/>
                  </a:ln>
                  <a:solidFill>
                    <a:schemeClr val="bg1">
                      <a:lumMod val="65000"/>
                    </a:schemeClr>
                  </a:solidFill>
                  <a:effectLst/>
                  <a:uFillTx/>
                  <a:latin typeface="Acer Foco"/>
                  <a:ea typeface="Acer Foco"/>
                  <a:cs typeface="Acer Foco"/>
                  <a:sym typeface="Acer Foco"/>
                </a:rPr>
                <a:t>Introduction:</a:t>
              </a:r>
            </a:p>
          </p:txBody>
        </p:sp>
        <p:sp>
          <p:nvSpPr>
            <p:cNvPr id="4" name="TextBox 3">
              <a:extLst>
                <a:ext uri="{FF2B5EF4-FFF2-40B4-BE49-F238E27FC236}">
                  <a16:creationId xmlns:a16="http://schemas.microsoft.com/office/drawing/2014/main" id="{805BCE2B-4F8D-1596-6ACC-7A394674EEA1}"/>
                </a:ext>
              </a:extLst>
            </p:cNvPr>
            <p:cNvSpPr txBox="1"/>
            <p:nvPr/>
          </p:nvSpPr>
          <p:spPr>
            <a:xfrm>
              <a:off x="841214" y="2409910"/>
              <a:ext cx="1543084" cy="2923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300" b="0" i="0" u="none" strike="noStrike" cap="none" spc="0" normalizeH="0" baseline="0" dirty="0">
                  <a:ln>
                    <a:noFill/>
                  </a:ln>
                  <a:solidFill>
                    <a:schemeClr val="bg1">
                      <a:lumMod val="65000"/>
                    </a:schemeClr>
                  </a:solidFill>
                  <a:effectLst/>
                  <a:uFillTx/>
                  <a:latin typeface="Acer Foco"/>
                  <a:ea typeface="Acer Foco"/>
                  <a:cs typeface="Acer Foco"/>
                  <a:sym typeface="Acer Foco"/>
                </a:rPr>
                <a:t>Create Connection:</a:t>
              </a:r>
            </a:p>
          </p:txBody>
        </p:sp>
        <p:sp>
          <p:nvSpPr>
            <p:cNvPr id="5" name="TextBox 4">
              <a:extLst>
                <a:ext uri="{FF2B5EF4-FFF2-40B4-BE49-F238E27FC236}">
                  <a16:creationId xmlns:a16="http://schemas.microsoft.com/office/drawing/2014/main" id="{B5BE0358-7CE8-EBE5-AC6A-5B8587282918}"/>
                </a:ext>
              </a:extLst>
            </p:cNvPr>
            <p:cNvSpPr txBox="1"/>
            <p:nvPr/>
          </p:nvSpPr>
          <p:spPr>
            <a:xfrm>
              <a:off x="856753" y="2947663"/>
              <a:ext cx="1527545" cy="2923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300" b="0" i="0" u="none" strike="noStrike" cap="none" spc="0" normalizeH="0" baseline="0" dirty="0">
                  <a:ln>
                    <a:noFill/>
                  </a:ln>
                  <a:solidFill>
                    <a:schemeClr val="bg1">
                      <a:lumMod val="65000"/>
                    </a:schemeClr>
                  </a:solidFill>
                  <a:effectLst/>
                  <a:uFillTx/>
                  <a:latin typeface="Acer Foco"/>
                  <a:ea typeface="Acer Foco"/>
                  <a:cs typeface="Acer Foco"/>
                  <a:sym typeface="Acer Foco"/>
                </a:rPr>
                <a:t>Discuss Issues:</a:t>
              </a:r>
            </a:p>
          </p:txBody>
        </p:sp>
        <p:sp>
          <p:nvSpPr>
            <p:cNvPr id="6" name="TextBox 5">
              <a:extLst>
                <a:ext uri="{FF2B5EF4-FFF2-40B4-BE49-F238E27FC236}">
                  <a16:creationId xmlns:a16="http://schemas.microsoft.com/office/drawing/2014/main" id="{2D481252-0CE3-80BD-6246-E01E27DD0CBB}"/>
                </a:ext>
              </a:extLst>
            </p:cNvPr>
            <p:cNvSpPr txBox="1"/>
            <p:nvPr/>
          </p:nvSpPr>
          <p:spPr>
            <a:xfrm>
              <a:off x="856753" y="3477238"/>
              <a:ext cx="1509340" cy="2923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300" b="0" i="0" u="none" strike="noStrike" cap="none" spc="0" normalizeH="0" baseline="0" dirty="0">
                  <a:ln>
                    <a:noFill/>
                  </a:ln>
                  <a:solidFill>
                    <a:schemeClr val="bg1">
                      <a:lumMod val="65000"/>
                    </a:schemeClr>
                  </a:solidFill>
                  <a:effectLst/>
                  <a:uFillTx/>
                  <a:latin typeface="Acer Foco"/>
                  <a:ea typeface="Acer Foco"/>
                  <a:cs typeface="Acer Foco"/>
                  <a:sym typeface="Acer Foco"/>
                </a:rPr>
                <a:t>The Product:</a:t>
              </a:r>
            </a:p>
          </p:txBody>
        </p:sp>
        <p:sp>
          <p:nvSpPr>
            <p:cNvPr id="7" name="TextBox 6">
              <a:extLst>
                <a:ext uri="{FF2B5EF4-FFF2-40B4-BE49-F238E27FC236}">
                  <a16:creationId xmlns:a16="http://schemas.microsoft.com/office/drawing/2014/main" id="{9D09027E-4862-E7C8-C9BC-09057EE460D4}"/>
                </a:ext>
              </a:extLst>
            </p:cNvPr>
            <p:cNvSpPr txBox="1"/>
            <p:nvPr/>
          </p:nvSpPr>
          <p:spPr>
            <a:xfrm>
              <a:off x="841214" y="3985300"/>
              <a:ext cx="1558623" cy="2923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300" b="0" i="0" u="none" strike="noStrike" cap="none" spc="0" normalizeH="0" baseline="0" dirty="0">
                  <a:ln>
                    <a:noFill/>
                  </a:ln>
                  <a:solidFill>
                    <a:schemeClr val="bg1">
                      <a:lumMod val="65000"/>
                    </a:schemeClr>
                  </a:solidFill>
                  <a:effectLst/>
                  <a:uFillTx/>
                  <a:latin typeface="Acer Foco"/>
                  <a:ea typeface="Acer Foco"/>
                  <a:cs typeface="Acer Foco"/>
                  <a:sym typeface="Acer Foco"/>
                </a:rPr>
                <a:t>Closing:</a:t>
              </a:r>
            </a:p>
          </p:txBody>
        </p:sp>
      </p:grpSp>
    </p:spTree>
    <p:extLst>
      <p:ext uri="{BB962C8B-B14F-4D97-AF65-F5344CB8AC3E}">
        <p14:creationId xmlns:p14="http://schemas.microsoft.com/office/powerpoint/2010/main" val="233311047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2"/>
          </p:nvPr>
        </p:nvSpPr>
        <p:spPr/>
        <p:txBody>
          <a:bodyPr/>
          <a:lstStyle/>
          <a:p>
            <a:fld id="{86CB4B4D-7CA3-9044-876B-883B54F8677D}" type="slidenum">
              <a:rPr lang="uk-UA" smtClean="0"/>
              <a:t>8</a:t>
            </a:fld>
            <a:endParaRPr lang="uk-UA"/>
          </a:p>
        </p:txBody>
      </p:sp>
      <p:sp>
        <p:nvSpPr>
          <p:cNvPr id="2" name="標題 1"/>
          <p:cNvSpPr>
            <a:spLocks noGrp="1"/>
          </p:cNvSpPr>
          <p:nvPr>
            <p:ph type="title"/>
          </p:nvPr>
        </p:nvSpPr>
        <p:spPr/>
        <p:txBody>
          <a:bodyPr/>
          <a:lstStyle/>
          <a:p>
            <a:r>
              <a:rPr lang="en-US" altLang="zh-TW" dirty="0"/>
              <a:t>1. INTRODUCTION</a:t>
            </a:r>
            <a:endParaRPr kumimoji="1" lang="zh-TW" altLang="en-US" dirty="0"/>
          </a:p>
        </p:txBody>
      </p:sp>
      <p:sp>
        <p:nvSpPr>
          <p:cNvPr id="5" name="文字版面配置區 2">
            <a:extLst>
              <a:ext uri="{FF2B5EF4-FFF2-40B4-BE49-F238E27FC236}">
                <a16:creationId xmlns:a16="http://schemas.microsoft.com/office/drawing/2014/main" id="{DD59C480-CC70-6ED1-84BB-CE67E2911C9B}"/>
              </a:ext>
            </a:extLst>
          </p:cNvPr>
          <p:cNvSpPr txBox="1">
            <a:spLocks/>
          </p:cNvSpPr>
          <p:nvPr/>
        </p:nvSpPr>
        <p:spPr>
          <a:xfrm>
            <a:off x="-793" y="2962995"/>
            <a:ext cx="9144000" cy="296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r>
              <a:rPr lang="en-US" altLang="zh-TW" dirty="0">
                <a:solidFill>
                  <a:schemeClr val="bg1"/>
                </a:solidFill>
              </a:rPr>
              <a:t>BEGINNING THE CONVERSATION</a:t>
            </a:r>
          </a:p>
        </p:txBody>
      </p:sp>
    </p:spTree>
    <p:extLst>
      <p:ext uri="{BB962C8B-B14F-4D97-AF65-F5344CB8AC3E}">
        <p14:creationId xmlns:p14="http://schemas.microsoft.com/office/powerpoint/2010/main" val="214867092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D5BA-5368-C2E0-2C8E-114E2C19E7C9}"/>
              </a:ext>
            </a:extLst>
          </p:cNvPr>
          <p:cNvSpPr>
            <a:spLocks noGrp="1"/>
          </p:cNvSpPr>
          <p:nvPr>
            <p:ph type="title"/>
          </p:nvPr>
        </p:nvSpPr>
        <p:spPr>
          <a:xfrm>
            <a:off x="362744" y="363569"/>
            <a:ext cx="8418512" cy="341862"/>
          </a:xfrm>
        </p:spPr>
        <p:txBody>
          <a:bodyPr anchor="ctr"/>
          <a:lstStyle/>
          <a:p>
            <a:r>
              <a:rPr lang="en-US" dirty="0"/>
              <a:t>1. INTRODUCTION</a:t>
            </a:r>
          </a:p>
        </p:txBody>
      </p:sp>
      <p:sp>
        <p:nvSpPr>
          <p:cNvPr id="3" name="Slide Number Placeholder 2">
            <a:extLst>
              <a:ext uri="{FF2B5EF4-FFF2-40B4-BE49-F238E27FC236}">
                <a16:creationId xmlns:a16="http://schemas.microsoft.com/office/drawing/2014/main" id="{79859A11-2CBE-B281-3B6E-8F67BDFA3517}"/>
              </a:ext>
            </a:extLst>
          </p:cNvPr>
          <p:cNvSpPr>
            <a:spLocks noGrp="1"/>
          </p:cNvSpPr>
          <p:nvPr>
            <p:ph type="sldNum" sz="quarter" idx="2"/>
          </p:nvPr>
        </p:nvSpPr>
        <p:spPr/>
        <p:txBody>
          <a:bodyPr/>
          <a:lstStyle/>
          <a:p>
            <a:fld id="{86CB4B4D-7CA3-9044-876B-883B54F8677D}" type="slidenum">
              <a:rPr lang="en-HK" smtClean="0"/>
              <a:t>9</a:t>
            </a:fld>
            <a:endParaRPr lang="en-HK"/>
          </a:p>
        </p:txBody>
      </p:sp>
      <p:sp>
        <p:nvSpPr>
          <p:cNvPr id="4" name="Text Placeholder 3">
            <a:extLst>
              <a:ext uri="{FF2B5EF4-FFF2-40B4-BE49-F238E27FC236}">
                <a16:creationId xmlns:a16="http://schemas.microsoft.com/office/drawing/2014/main" id="{DAF25764-0DEE-2C24-3148-9B8C76D28602}"/>
              </a:ext>
            </a:extLst>
          </p:cNvPr>
          <p:cNvSpPr>
            <a:spLocks noGrp="1"/>
          </p:cNvSpPr>
          <p:nvPr>
            <p:ph type="body" idx="1"/>
          </p:nvPr>
        </p:nvSpPr>
        <p:spPr>
          <a:xfrm>
            <a:off x="621381" y="1131706"/>
            <a:ext cx="8479189" cy="500520"/>
          </a:xfrm>
          <a:ln>
            <a:noFill/>
          </a:ln>
        </p:spPr>
        <p:txBody>
          <a:bodyPr/>
          <a:lstStyle/>
          <a:p>
            <a:pPr>
              <a:lnSpc>
                <a:spcPct val="100000"/>
              </a:lnSpc>
              <a:spcBef>
                <a:spcPts val="0"/>
              </a:spcBef>
              <a:spcAft>
                <a:spcPts val="600"/>
              </a:spcAft>
            </a:pPr>
            <a:r>
              <a:rPr lang="en-US" sz="1300" b="0" dirty="0">
                <a:latin typeface="+mn-lt"/>
              </a:rPr>
              <a:t>Introduce yourself and find out who you are speaking to, or who you can speak to. </a:t>
            </a:r>
          </a:p>
          <a:p>
            <a:pPr>
              <a:lnSpc>
                <a:spcPct val="100000"/>
              </a:lnSpc>
              <a:spcBef>
                <a:spcPts val="0"/>
              </a:spcBef>
              <a:spcAft>
                <a:spcPts val="600"/>
              </a:spcAft>
            </a:pPr>
            <a:r>
              <a:rPr lang="en-US" sz="1300" b="0" dirty="0">
                <a:latin typeface="+mn-lt"/>
              </a:rPr>
              <a:t>If it is the:</a:t>
            </a:r>
          </a:p>
          <a:p>
            <a:pPr>
              <a:lnSpc>
                <a:spcPct val="100000"/>
              </a:lnSpc>
              <a:spcBef>
                <a:spcPts val="0"/>
              </a:spcBef>
              <a:spcAft>
                <a:spcPts val="600"/>
              </a:spcAft>
            </a:pPr>
            <a:endParaRPr lang="en-US" sz="1300" b="0" dirty="0">
              <a:latin typeface="+mn-lt"/>
            </a:endParaRPr>
          </a:p>
        </p:txBody>
      </p:sp>
      <p:sp>
        <p:nvSpPr>
          <p:cNvPr id="24" name="Rounded Rectangle 23">
            <a:extLst>
              <a:ext uri="{FF2B5EF4-FFF2-40B4-BE49-F238E27FC236}">
                <a16:creationId xmlns:a16="http://schemas.microsoft.com/office/drawing/2014/main" id="{4B04AF76-EF1C-6E18-B54B-065549FD7F24}"/>
              </a:ext>
            </a:extLst>
          </p:cNvPr>
          <p:cNvSpPr/>
          <p:nvPr/>
        </p:nvSpPr>
        <p:spPr>
          <a:xfrm>
            <a:off x="628500" y="2218058"/>
            <a:ext cx="2487551" cy="1793735"/>
          </a:xfrm>
          <a:prstGeom prst="roundRect">
            <a:avLst>
              <a:gd name="adj" fmla="val 0"/>
            </a:avLst>
          </a:prstGeom>
          <a:solidFill>
            <a:srgbClr val="00B0F0">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25" name="Text Placeholder 3">
            <a:extLst>
              <a:ext uri="{FF2B5EF4-FFF2-40B4-BE49-F238E27FC236}">
                <a16:creationId xmlns:a16="http://schemas.microsoft.com/office/drawing/2014/main" id="{DEA9EA86-539C-7E12-BC04-36BEC11CB673}"/>
              </a:ext>
            </a:extLst>
          </p:cNvPr>
          <p:cNvSpPr txBox="1">
            <a:spLocks/>
          </p:cNvSpPr>
          <p:nvPr/>
        </p:nvSpPr>
        <p:spPr>
          <a:xfrm>
            <a:off x="449677" y="2330830"/>
            <a:ext cx="2829309" cy="9975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b="0" dirty="0">
                <a:solidFill>
                  <a:schemeClr val="bg1">
                    <a:lumMod val="50000"/>
                  </a:schemeClr>
                </a:solidFill>
                <a:latin typeface="+mn-lt"/>
              </a:rPr>
              <a:t>Business Owner, </a:t>
            </a:r>
          </a:p>
          <a:p>
            <a:pPr algn="ctr" hangingPunct="1">
              <a:lnSpc>
                <a:spcPct val="100000"/>
              </a:lnSpc>
              <a:spcBef>
                <a:spcPts val="0"/>
              </a:spcBef>
              <a:spcAft>
                <a:spcPts val="100"/>
              </a:spcAft>
            </a:pPr>
            <a:r>
              <a:rPr lang="en-US" b="0" dirty="0">
                <a:solidFill>
                  <a:schemeClr val="bg1">
                    <a:lumMod val="50000"/>
                  </a:schemeClr>
                </a:solidFill>
                <a:latin typeface="+mn-lt"/>
              </a:rPr>
              <a:t>CEO, CFO, MD, </a:t>
            </a:r>
          </a:p>
          <a:p>
            <a:pPr algn="ctr" hangingPunct="1">
              <a:lnSpc>
                <a:spcPct val="100000"/>
              </a:lnSpc>
              <a:spcBef>
                <a:spcPts val="0"/>
              </a:spcBef>
              <a:spcAft>
                <a:spcPts val="100"/>
              </a:spcAft>
            </a:pPr>
            <a:r>
              <a:rPr lang="en-US" b="0" dirty="0">
                <a:solidFill>
                  <a:schemeClr val="bg1">
                    <a:lumMod val="50000"/>
                  </a:schemeClr>
                </a:solidFill>
                <a:latin typeface="+mn-lt"/>
              </a:rPr>
              <a:t>Senior Partners</a:t>
            </a:r>
          </a:p>
          <a:p>
            <a:pPr algn="ctr" hangingPunct="1">
              <a:lnSpc>
                <a:spcPct val="100000"/>
              </a:lnSpc>
              <a:spcBef>
                <a:spcPts val="0"/>
              </a:spcBef>
              <a:spcAft>
                <a:spcPts val="100"/>
              </a:spcAft>
            </a:pPr>
            <a:r>
              <a:rPr lang="en-US" b="0" dirty="0">
                <a:solidFill>
                  <a:schemeClr val="bg1">
                    <a:lumMod val="50000"/>
                  </a:schemeClr>
                </a:solidFill>
                <a:latin typeface="+mn-lt"/>
              </a:rPr>
              <a:t>(Business Decision Maker) </a:t>
            </a:r>
          </a:p>
        </p:txBody>
      </p:sp>
      <p:sp>
        <p:nvSpPr>
          <p:cNvPr id="26" name="Chevron 25">
            <a:extLst>
              <a:ext uri="{FF2B5EF4-FFF2-40B4-BE49-F238E27FC236}">
                <a16:creationId xmlns:a16="http://schemas.microsoft.com/office/drawing/2014/main" id="{299FD0AF-4DB0-AEAC-9B76-8485E4F268DF}"/>
              </a:ext>
            </a:extLst>
          </p:cNvPr>
          <p:cNvSpPr/>
          <p:nvPr/>
        </p:nvSpPr>
        <p:spPr>
          <a:xfrm>
            <a:off x="1317233" y="3696891"/>
            <a:ext cx="178561" cy="168208"/>
          </a:xfrm>
          <a:prstGeom prst="chevron">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27" name="Rounded Rectangle 26">
            <a:extLst>
              <a:ext uri="{FF2B5EF4-FFF2-40B4-BE49-F238E27FC236}">
                <a16:creationId xmlns:a16="http://schemas.microsoft.com/office/drawing/2014/main" id="{C80CA3B0-38E4-96BA-2BF8-CA5E49070661}"/>
              </a:ext>
            </a:extLst>
          </p:cNvPr>
          <p:cNvSpPr/>
          <p:nvPr/>
        </p:nvSpPr>
        <p:spPr>
          <a:xfrm>
            <a:off x="628500" y="2134683"/>
            <a:ext cx="2487551" cy="84062"/>
          </a:xfrm>
          <a:prstGeom prst="roundRect">
            <a:avLst>
              <a:gd name="adj" fmla="val 0"/>
            </a:avLst>
          </a:prstGeom>
          <a:solidFill>
            <a:srgbClr val="00B0F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0" name="Rounded Rectangle 29">
            <a:extLst>
              <a:ext uri="{FF2B5EF4-FFF2-40B4-BE49-F238E27FC236}">
                <a16:creationId xmlns:a16="http://schemas.microsoft.com/office/drawing/2014/main" id="{50D9161B-81D9-1E96-6908-3B560AB9DAAD}"/>
              </a:ext>
            </a:extLst>
          </p:cNvPr>
          <p:cNvSpPr/>
          <p:nvPr/>
        </p:nvSpPr>
        <p:spPr>
          <a:xfrm>
            <a:off x="3322735" y="2218057"/>
            <a:ext cx="2487551" cy="1793735"/>
          </a:xfrm>
          <a:prstGeom prst="roundRect">
            <a:avLst>
              <a:gd name="adj" fmla="val 0"/>
            </a:avLst>
          </a:prstGeom>
          <a:solidFill>
            <a:srgbClr val="58B395">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31" name="Text Placeholder 3">
            <a:hlinkClick r:id="rId2" action="ppaction://hlinksldjump"/>
            <a:extLst>
              <a:ext uri="{FF2B5EF4-FFF2-40B4-BE49-F238E27FC236}">
                <a16:creationId xmlns:a16="http://schemas.microsoft.com/office/drawing/2014/main" id="{888B9B82-F469-45CA-BE45-C03836BD9091}"/>
              </a:ext>
            </a:extLst>
          </p:cNvPr>
          <p:cNvSpPr txBox="1">
            <a:spLocks/>
          </p:cNvSpPr>
          <p:nvPr/>
        </p:nvSpPr>
        <p:spPr>
          <a:xfrm>
            <a:off x="3162200" y="2330830"/>
            <a:ext cx="2829309" cy="99758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b="0" dirty="0">
                <a:solidFill>
                  <a:schemeClr val="bg1">
                    <a:lumMod val="50000"/>
                  </a:schemeClr>
                </a:solidFill>
                <a:latin typeface="+mn-lt"/>
              </a:rPr>
              <a:t>IT Manager, Office Manager</a:t>
            </a:r>
          </a:p>
          <a:p>
            <a:pPr algn="ctr" hangingPunct="1">
              <a:lnSpc>
                <a:spcPct val="100000"/>
              </a:lnSpc>
              <a:spcBef>
                <a:spcPts val="0"/>
              </a:spcBef>
            </a:pPr>
            <a:r>
              <a:rPr lang="en-US" b="0" dirty="0">
                <a:solidFill>
                  <a:schemeClr val="bg1">
                    <a:lumMod val="50000"/>
                  </a:schemeClr>
                </a:solidFill>
                <a:latin typeface="+mn-lt"/>
              </a:rPr>
              <a:t>Tech Officer </a:t>
            </a:r>
          </a:p>
          <a:p>
            <a:pPr algn="ctr" hangingPunct="1">
              <a:lnSpc>
                <a:spcPct val="100000"/>
              </a:lnSpc>
              <a:spcBef>
                <a:spcPts val="0"/>
              </a:spcBef>
            </a:pPr>
            <a:endParaRPr lang="en-US" b="0" dirty="0">
              <a:solidFill>
                <a:schemeClr val="bg1">
                  <a:lumMod val="50000"/>
                </a:schemeClr>
              </a:solidFill>
              <a:latin typeface="+mn-lt"/>
            </a:endParaRPr>
          </a:p>
          <a:p>
            <a:pPr algn="ctr" hangingPunct="1">
              <a:lnSpc>
                <a:spcPct val="100000"/>
              </a:lnSpc>
              <a:spcBef>
                <a:spcPts val="0"/>
              </a:spcBef>
            </a:pPr>
            <a:r>
              <a:rPr lang="en-US" b="0" dirty="0">
                <a:solidFill>
                  <a:schemeClr val="bg1">
                    <a:lumMod val="50000"/>
                  </a:schemeClr>
                </a:solidFill>
                <a:latin typeface="+mn-lt"/>
              </a:rPr>
              <a:t>(IT Decision Maker)</a:t>
            </a:r>
          </a:p>
        </p:txBody>
      </p:sp>
      <p:sp>
        <p:nvSpPr>
          <p:cNvPr id="32" name="Chevron 31">
            <a:extLst>
              <a:ext uri="{FF2B5EF4-FFF2-40B4-BE49-F238E27FC236}">
                <a16:creationId xmlns:a16="http://schemas.microsoft.com/office/drawing/2014/main" id="{C5C51A2C-37E2-1055-D24E-2210568AA4FD}"/>
              </a:ext>
            </a:extLst>
          </p:cNvPr>
          <p:cNvSpPr/>
          <p:nvPr/>
        </p:nvSpPr>
        <p:spPr>
          <a:xfrm>
            <a:off x="4011468" y="3700519"/>
            <a:ext cx="178561" cy="168208"/>
          </a:xfrm>
          <a:prstGeom prst="chevron">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B0F0"/>
              </a:solidFill>
              <a:effectLst/>
              <a:uFillTx/>
              <a:latin typeface="Acer Foco"/>
              <a:ea typeface="Acer Foco"/>
              <a:cs typeface="Acer Foco"/>
              <a:sym typeface="Acer Foco"/>
            </a:endParaRPr>
          </a:p>
        </p:txBody>
      </p:sp>
      <p:sp>
        <p:nvSpPr>
          <p:cNvPr id="33" name="Rounded Rectangle 32">
            <a:extLst>
              <a:ext uri="{FF2B5EF4-FFF2-40B4-BE49-F238E27FC236}">
                <a16:creationId xmlns:a16="http://schemas.microsoft.com/office/drawing/2014/main" id="{EDDEBC26-9921-0B64-F2E5-9304D990C0AB}"/>
              </a:ext>
            </a:extLst>
          </p:cNvPr>
          <p:cNvSpPr/>
          <p:nvPr/>
        </p:nvSpPr>
        <p:spPr>
          <a:xfrm>
            <a:off x="3322735" y="2134682"/>
            <a:ext cx="2487551" cy="84062"/>
          </a:xfrm>
          <a:prstGeom prst="roundRect">
            <a:avLst>
              <a:gd name="adj" fmla="val 0"/>
            </a:avLst>
          </a:prstGeom>
          <a:solidFill>
            <a:srgbClr val="58B395"/>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cer Foco"/>
              <a:ea typeface="Acer Foco"/>
              <a:cs typeface="Acer Foco"/>
              <a:sym typeface="Acer Foco"/>
            </a:endParaRPr>
          </a:p>
        </p:txBody>
      </p:sp>
      <p:sp>
        <p:nvSpPr>
          <p:cNvPr id="35" name="Rounded Rectangle 34">
            <a:extLst>
              <a:ext uri="{FF2B5EF4-FFF2-40B4-BE49-F238E27FC236}">
                <a16:creationId xmlns:a16="http://schemas.microsoft.com/office/drawing/2014/main" id="{A808792C-11E1-F6AE-5172-B6F992E50C34}"/>
              </a:ext>
            </a:extLst>
          </p:cNvPr>
          <p:cNvSpPr/>
          <p:nvPr/>
        </p:nvSpPr>
        <p:spPr>
          <a:xfrm>
            <a:off x="6041084" y="2218058"/>
            <a:ext cx="2487551" cy="1793734"/>
          </a:xfrm>
          <a:prstGeom prst="roundRect">
            <a:avLst>
              <a:gd name="adj" fmla="val 0"/>
            </a:avLst>
          </a:prstGeom>
          <a:solidFill>
            <a:srgbClr val="826FB9">
              <a:alpha val="9804"/>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F4F1F9"/>
              </a:solidFill>
              <a:effectLst/>
              <a:uFillTx/>
              <a:latin typeface="Acer Foco"/>
              <a:ea typeface="Acer Foco"/>
              <a:cs typeface="Acer Foco"/>
              <a:sym typeface="Acer Foco"/>
            </a:endParaRPr>
          </a:p>
        </p:txBody>
      </p:sp>
      <p:sp>
        <p:nvSpPr>
          <p:cNvPr id="36" name="Text Placeholder 3">
            <a:extLst>
              <a:ext uri="{FF2B5EF4-FFF2-40B4-BE49-F238E27FC236}">
                <a16:creationId xmlns:a16="http://schemas.microsoft.com/office/drawing/2014/main" id="{06DC9060-5411-5E3A-20B3-5B6F780C1EE9}"/>
              </a:ext>
            </a:extLst>
          </p:cNvPr>
          <p:cNvSpPr txBox="1">
            <a:spLocks/>
          </p:cNvSpPr>
          <p:nvPr/>
        </p:nvSpPr>
        <p:spPr>
          <a:xfrm>
            <a:off x="5862261" y="2330830"/>
            <a:ext cx="2829309" cy="99758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marL="0" marR="0" indent="0" algn="l" defTabSz="914400" rtl="0" latinLnBrk="0">
              <a:lnSpc>
                <a:spcPct val="90000"/>
              </a:lnSpc>
              <a:spcBef>
                <a:spcPts val="200"/>
              </a:spcBef>
              <a:spcAft>
                <a:spcPts val="0"/>
              </a:spcAft>
              <a:buClrTx/>
              <a:buSzTx/>
              <a:buFontTx/>
              <a:buNone/>
              <a:tabLst/>
              <a:defRPr sz="1600" b="1" i="0" u="none" strike="noStrike" cap="none" spc="0" baseline="0">
                <a:ln>
                  <a:noFill/>
                </a:ln>
                <a:solidFill>
                  <a:schemeClr val="accent5"/>
                </a:solidFill>
                <a:uFillTx/>
                <a:latin typeface="Acer Foco Semibold" charset="0"/>
                <a:ea typeface="Acer Foco Semibold" charset="0"/>
                <a:cs typeface="Acer Foco Semibold" charset="0"/>
                <a:sym typeface="Acer Foco"/>
              </a:defRPr>
            </a:lvl1pPr>
            <a:lvl2pPr marL="0" marR="0" indent="0" algn="l" defTabSz="914400" rtl="0" latinLnBrk="0">
              <a:lnSpc>
                <a:spcPct val="90000"/>
              </a:lnSpc>
              <a:spcBef>
                <a:spcPts val="800"/>
              </a:spcBef>
              <a:spcAft>
                <a:spcPts val="0"/>
              </a:spcAft>
              <a:buClrTx/>
              <a:buSzTx/>
              <a:buFontTx/>
              <a:buNone/>
              <a:tabLst/>
              <a:defRPr sz="1400" b="0" i="0" u="none" strike="noStrike" cap="none" spc="0" baseline="0">
                <a:ln>
                  <a:noFill/>
                </a:ln>
                <a:solidFill>
                  <a:srgbClr val="89898B"/>
                </a:solidFill>
                <a:uFillTx/>
                <a:latin typeface="Acer Foco"/>
                <a:ea typeface="Acer Foco"/>
                <a:cs typeface="Acer Foco"/>
                <a:sym typeface="Acer Foco"/>
              </a:defRPr>
            </a:lvl2pPr>
            <a:lvl3pPr marL="224366" marR="0" indent="-224366" algn="l" defTabSz="914400" rtl="0" latinLnBrk="0">
              <a:lnSpc>
                <a:spcPct val="90000"/>
              </a:lnSpc>
              <a:spcBef>
                <a:spcPts val="200"/>
              </a:spcBef>
              <a:spcAft>
                <a:spcPts val="0"/>
              </a:spcAft>
              <a:buClrTx/>
              <a:buSzPct val="100000"/>
              <a:buFontTx/>
              <a:buAutoNum type="arabicPeriod"/>
              <a:tabLst/>
              <a:defRPr sz="1200" b="0" i="0" u="none" strike="noStrike" cap="none" spc="0" baseline="0">
                <a:ln>
                  <a:noFill/>
                </a:ln>
                <a:solidFill>
                  <a:srgbClr val="89898B"/>
                </a:solidFill>
                <a:uFillTx/>
                <a:latin typeface="Acer Foco"/>
                <a:ea typeface="Acer Foco"/>
                <a:cs typeface="Acer Foco"/>
                <a:sym typeface="Acer Foco"/>
              </a:defRPr>
            </a:lvl3pPr>
            <a:lvl4pPr marL="405341" marR="0" indent="-237066" algn="l" defTabSz="914400" rtl="0" latinLnBrk="0">
              <a:lnSpc>
                <a:spcPct val="90000"/>
              </a:lnSpc>
              <a:spcBef>
                <a:spcPts val="200"/>
              </a:spcBef>
              <a:spcAft>
                <a:spcPts val="0"/>
              </a:spcAft>
              <a:buClrTx/>
              <a:buSzPct val="100000"/>
              <a:buFontTx/>
              <a:buAutoNum type="alphaLcPeriod"/>
              <a:tabLst/>
              <a:defRPr sz="1200" b="0" i="0" u="none" strike="noStrike" cap="none" spc="0" baseline="0">
                <a:ln>
                  <a:noFill/>
                </a:ln>
                <a:solidFill>
                  <a:srgbClr val="89898B"/>
                </a:solidFill>
                <a:uFillTx/>
                <a:latin typeface="Acer Foco"/>
                <a:ea typeface="Acer Foco"/>
                <a:cs typeface="Acer Foco"/>
                <a:sym typeface="Acer Foco"/>
              </a:defRPr>
            </a:lvl4pPr>
            <a:lvl5pPr marL="496358" marR="0" indent="-150283" algn="l" defTabSz="914400" rtl="0" latinLnBrk="0">
              <a:lnSpc>
                <a:spcPct val="90000"/>
              </a:lnSpc>
              <a:spcBef>
                <a:spcPts val="200"/>
              </a:spcBef>
              <a:spcAft>
                <a:spcPts val="0"/>
              </a:spcAft>
              <a:buClrTx/>
              <a:buSzPct val="100000"/>
              <a:buFontTx/>
              <a:buAutoNum type="romanLcPeriod"/>
              <a:tabLst/>
              <a:defRPr sz="1200" b="0" i="0" u="none" strike="noStrike" cap="none" spc="0" baseline="0">
                <a:ln>
                  <a:noFill/>
                </a:ln>
                <a:solidFill>
                  <a:srgbClr val="89898B"/>
                </a:solidFill>
                <a:uFillTx/>
                <a:latin typeface="Acer Foco"/>
                <a:ea typeface="Acer Foco"/>
                <a:cs typeface="Acer Foco"/>
                <a:sym typeface="Acer Foco"/>
              </a:defRPr>
            </a:lvl5pPr>
            <a:lvl6pPr marL="529907" marR="0" indent="-18542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6pPr>
            <a:lvl7pPr marL="643255" marR="0" indent="-182880"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7pPr>
            <a:lvl8pPr marL="747394" marR="0" indent="-172719" algn="l" defTabSz="914400" rtl="0" latinLnBrk="0">
              <a:lnSpc>
                <a:spcPct val="90000"/>
              </a:lnSpc>
              <a:spcBef>
                <a:spcPts val="200"/>
              </a:spcBef>
              <a:spcAft>
                <a:spcPts val="0"/>
              </a:spcAft>
              <a:buClrTx/>
              <a:buSzPct val="80000"/>
              <a:buFontTx/>
              <a:buChar char="•"/>
              <a:tabLst/>
              <a:defRPr sz="1600" b="0" i="0" u="none" strike="noStrike" cap="none" spc="0" baseline="0">
                <a:ln>
                  <a:noFill/>
                </a:ln>
                <a:solidFill>
                  <a:srgbClr val="000000"/>
                </a:solidFill>
                <a:uFillTx/>
                <a:latin typeface="Acer Foco"/>
                <a:ea typeface="Acer Foco"/>
                <a:cs typeface="Acer Foco"/>
                <a:sym typeface="Acer Foco"/>
              </a:defRPr>
            </a:lvl8pPr>
            <a:lvl9pPr marL="3840479" marR="0" indent="-182879" algn="l" defTabSz="914400" rtl="0" latinLnBrk="0">
              <a:lnSpc>
                <a:spcPct val="90000"/>
              </a:lnSpc>
              <a:spcBef>
                <a:spcPts val="200"/>
              </a:spcBef>
              <a:spcAft>
                <a:spcPts val="0"/>
              </a:spcAft>
              <a:buClrTx/>
              <a:buSzPct val="100000"/>
              <a:buFontTx/>
              <a:buChar char="•"/>
              <a:tabLst/>
              <a:defRPr sz="1600" b="0" i="0" u="none" strike="noStrike" cap="none" spc="0" baseline="0">
                <a:ln>
                  <a:noFill/>
                </a:ln>
                <a:solidFill>
                  <a:srgbClr val="000000"/>
                </a:solidFill>
                <a:uFillTx/>
                <a:latin typeface="Acer Foco"/>
                <a:ea typeface="Acer Foco"/>
                <a:cs typeface="Acer Foco"/>
                <a:sym typeface="Acer Foco"/>
              </a:defRPr>
            </a:lvl9pPr>
          </a:lstStyle>
          <a:p>
            <a:pPr algn="ctr" hangingPunct="1">
              <a:lnSpc>
                <a:spcPct val="100000"/>
              </a:lnSpc>
              <a:spcBef>
                <a:spcPts val="0"/>
              </a:spcBef>
            </a:pPr>
            <a:r>
              <a:rPr lang="en-US" b="0" dirty="0">
                <a:solidFill>
                  <a:schemeClr val="bg1">
                    <a:lumMod val="50000"/>
                  </a:schemeClr>
                </a:solidFill>
                <a:latin typeface="+mn-lt"/>
              </a:rPr>
              <a:t>Admin, Reception,</a:t>
            </a:r>
          </a:p>
          <a:p>
            <a:pPr algn="ctr" hangingPunct="1">
              <a:lnSpc>
                <a:spcPct val="100000"/>
              </a:lnSpc>
              <a:spcBef>
                <a:spcPts val="0"/>
              </a:spcBef>
            </a:pPr>
            <a:r>
              <a:rPr lang="en-US" b="0" dirty="0">
                <a:solidFill>
                  <a:schemeClr val="bg1">
                    <a:lumMod val="50000"/>
                  </a:schemeClr>
                </a:solidFill>
                <a:latin typeface="+mn-lt"/>
              </a:rPr>
              <a:t>Unknown </a:t>
            </a:r>
          </a:p>
          <a:p>
            <a:pPr algn="ctr" hangingPunct="1">
              <a:lnSpc>
                <a:spcPct val="100000"/>
              </a:lnSpc>
              <a:spcBef>
                <a:spcPts val="0"/>
              </a:spcBef>
            </a:pPr>
            <a:endParaRPr lang="en-US" b="0" dirty="0">
              <a:solidFill>
                <a:schemeClr val="bg1">
                  <a:lumMod val="50000"/>
                </a:schemeClr>
              </a:solidFill>
              <a:latin typeface="+mn-lt"/>
            </a:endParaRPr>
          </a:p>
          <a:p>
            <a:pPr algn="ctr" hangingPunct="1">
              <a:lnSpc>
                <a:spcPct val="100000"/>
              </a:lnSpc>
              <a:spcBef>
                <a:spcPts val="0"/>
              </a:spcBef>
            </a:pPr>
            <a:r>
              <a:rPr lang="en-US" b="0" dirty="0">
                <a:solidFill>
                  <a:schemeClr val="bg1">
                    <a:lumMod val="50000"/>
                  </a:schemeClr>
                </a:solidFill>
                <a:latin typeface="+mn-lt"/>
              </a:rPr>
              <a:t>(Cold Call)</a:t>
            </a:r>
          </a:p>
        </p:txBody>
      </p:sp>
      <p:sp>
        <p:nvSpPr>
          <p:cNvPr id="38" name="Rounded Rectangle 37">
            <a:extLst>
              <a:ext uri="{FF2B5EF4-FFF2-40B4-BE49-F238E27FC236}">
                <a16:creationId xmlns:a16="http://schemas.microsoft.com/office/drawing/2014/main" id="{EF0A0348-F97B-35EE-480E-B1F13513A423}"/>
              </a:ext>
            </a:extLst>
          </p:cNvPr>
          <p:cNvSpPr/>
          <p:nvPr/>
        </p:nvSpPr>
        <p:spPr>
          <a:xfrm>
            <a:off x="6041084" y="2134682"/>
            <a:ext cx="2487551" cy="84062"/>
          </a:xfrm>
          <a:prstGeom prst="roundRect">
            <a:avLst>
              <a:gd name="adj" fmla="val 0"/>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826FB9"/>
              </a:solidFill>
              <a:effectLst/>
              <a:uFillTx/>
              <a:latin typeface="Acer Foco"/>
              <a:ea typeface="Acer Foco"/>
              <a:cs typeface="Acer Foco"/>
              <a:sym typeface="Acer Foco"/>
            </a:endParaRPr>
          </a:p>
        </p:txBody>
      </p:sp>
      <p:sp>
        <p:nvSpPr>
          <p:cNvPr id="6" name="TextBox 5">
            <a:extLst>
              <a:ext uri="{FF2B5EF4-FFF2-40B4-BE49-F238E27FC236}">
                <a16:creationId xmlns:a16="http://schemas.microsoft.com/office/drawing/2014/main" id="{09C24B83-FF1C-CBD5-DFC2-CFD0D0AFB08C}"/>
              </a:ext>
            </a:extLst>
          </p:cNvPr>
          <p:cNvSpPr txBox="1"/>
          <p:nvPr/>
        </p:nvSpPr>
        <p:spPr>
          <a:xfrm>
            <a:off x="1509544" y="3617852"/>
            <a:ext cx="1014538"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00B0F0"/>
                </a:solidFill>
                <a:latin typeface="+mn-lt"/>
              </a:rPr>
              <a:t>Go to </a:t>
            </a:r>
            <a:r>
              <a:rPr lang="en-US" sz="1600" b="1" i="1" dirty="0">
                <a:solidFill>
                  <a:srgbClr val="00B0F0"/>
                </a:solidFill>
                <a:latin typeface="+mn-lt"/>
                <a:hlinkClick r:id="rId3" action="ppaction://hlinksldjump">
                  <a:extLst>
                    <a:ext uri="{A12FA001-AC4F-418D-AE19-62706E023703}">
                      <ahyp:hlinkClr xmlns:ahyp="http://schemas.microsoft.com/office/drawing/2018/hyperlinkcolor" val="tx"/>
                    </a:ext>
                  </a:extLst>
                </a:hlinkClick>
              </a:rPr>
              <a:t>1A</a:t>
            </a:r>
            <a:endParaRPr lang="en-US" sz="1600" b="1" dirty="0"/>
          </a:p>
        </p:txBody>
      </p:sp>
      <p:sp>
        <p:nvSpPr>
          <p:cNvPr id="8" name="TextBox 7">
            <a:extLst>
              <a:ext uri="{FF2B5EF4-FFF2-40B4-BE49-F238E27FC236}">
                <a16:creationId xmlns:a16="http://schemas.microsoft.com/office/drawing/2014/main" id="{C3A0843D-8602-070D-6FD7-46AF0596B4CF}"/>
              </a:ext>
            </a:extLst>
          </p:cNvPr>
          <p:cNvSpPr txBox="1"/>
          <p:nvPr/>
        </p:nvSpPr>
        <p:spPr>
          <a:xfrm>
            <a:off x="4207641" y="3617852"/>
            <a:ext cx="1094872"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58B395"/>
                </a:solidFill>
                <a:latin typeface="+mn-lt"/>
              </a:rPr>
              <a:t>Go to </a:t>
            </a:r>
            <a:r>
              <a:rPr lang="en-US" sz="1600" b="1" i="1" dirty="0">
                <a:solidFill>
                  <a:srgbClr val="58B395"/>
                </a:solidFill>
                <a:latin typeface="+mn-lt"/>
                <a:hlinkClick r:id="rId2" action="ppaction://hlinksldjump">
                  <a:extLst>
                    <a:ext uri="{A12FA001-AC4F-418D-AE19-62706E023703}">
                      <ahyp:hlinkClr xmlns:ahyp="http://schemas.microsoft.com/office/drawing/2018/hyperlinkcolor" val="tx"/>
                    </a:ext>
                  </a:extLst>
                </a:hlinkClick>
              </a:rPr>
              <a:t>1B</a:t>
            </a:r>
            <a:endParaRPr lang="en-US" sz="1600" b="1" dirty="0"/>
          </a:p>
        </p:txBody>
      </p:sp>
      <p:grpSp>
        <p:nvGrpSpPr>
          <p:cNvPr id="5" name="Group 4">
            <a:extLst>
              <a:ext uri="{FF2B5EF4-FFF2-40B4-BE49-F238E27FC236}">
                <a16:creationId xmlns:a16="http://schemas.microsoft.com/office/drawing/2014/main" id="{56393BDD-C9C3-4E5D-8250-31428582D4F4}"/>
              </a:ext>
            </a:extLst>
          </p:cNvPr>
          <p:cNvGrpSpPr/>
          <p:nvPr/>
        </p:nvGrpSpPr>
        <p:grpSpPr>
          <a:xfrm>
            <a:off x="6729817" y="3617852"/>
            <a:ext cx="1358485" cy="338554"/>
            <a:chOff x="6729817" y="3530513"/>
            <a:chExt cx="1358485" cy="338554"/>
          </a:xfrm>
        </p:grpSpPr>
        <p:sp>
          <p:nvSpPr>
            <p:cNvPr id="37" name="Chevron 36">
              <a:extLst>
                <a:ext uri="{FF2B5EF4-FFF2-40B4-BE49-F238E27FC236}">
                  <a16:creationId xmlns:a16="http://schemas.microsoft.com/office/drawing/2014/main" id="{CA1EFCEA-53FE-2334-BD02-4C93F49A6762}"/>
                </a:ext>
              </a:extLst>
            </p:cNvPr>
            <p:cNvSpPr/>
            <p:nvPr/>
          </p:nvSpPr>
          <p:spPr>
            <a:xfrm>
              <a:off x="6729817" y="3616810"/>
              <a:ext cx="178561" cy="168208"/>
            </a:xfrm>
            <a:prstGeom prst="chevron">
              <a:avLst/>
            </a:prstGeom>
            <a:solidFill>
              <a:srgbClr val="826FB9"/>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826FB9"/>
                </a:solidFill>
                <a:effectLst/>
                <a:uFillTx/>
                <a:latin typeface="Acer Foco"/>
                <a:ea typeface="Acer Foco"/>
                <a:cs typeface="Acer Foco"/>
                <a:sym typeface="Acer Foco"/>
              </a:endParaRPr>
            </a:p>
          </p:txBody>
        </p:sp>
        <p:sp>
          <p:nvSpPr>
            <p:cNvPr id="10" name="TextBox 9">
              <a:extLst>
                <a:ext uri="{FF2B5EF4-FFF2-40B4-BE49-F238E27FC236}">
                  <a16:creationId xmlns:a16="http://schemas.microsoft.com/office/drawing/2014/main" id="{46AACDB4-C2B2-3C9F-4148-ED4CC6868182}"/>
                </a:ext>
              </a:extLst>
            </p:cNvPr>
            <p:cNvSpPr txBox="1"/>
            <p:nvPr/>
          </p:nvSpPr>
          <p:spPr>
            <a:xfrm>
              <a:off x="6908378" y="3530513"/>
              <a:ext cx="117992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i="1" dirty="0">
                  <a:solidFill>
                    <a:srgbClr val="826FB9"/>
                  </a:solidFill>
                  <a:latin typeface="+mn-lt"/>
                </a:rPr>
                <a:t>Go to </a:t>
              </a:r>
              <a:r>
                <a:rPr lang="en-US" sz="1600" b="1" i="1" dirty="0">
                  <a:solidFill>
                    <a:srgbClr val="826FB9"/>
                  </a:solidFill>
                  <a:latin typeface="+mn-lt"/>
                  <a:hlinkClick r:id="rId4" action="ppaction://hlinksldjump">
                    <a:extLst>
                      <a:ext uri="{A12FA001-AC4F-418D-AE19-62706E023703}">
                        <ahyp:hlinkClr xmlns:ahyp="http://schemas.microsoft.com/office/drawing/2018/hyperlinkcolor" val="tx"/>
                      </a:ext>
                    </a:extLst>
                  </a:hlinkClick>
                </a:rPr>
                <a:t>1C</a:t>
              </a:r>
              <a:endParaRPr lang="en-US" sz="1600" b="1" dirty="0"/>
            </a:p>
          </p:txBody>
        </p:sp>
      </p:grpSp>
    </p:spTree>
    <p:extLst>
      <p:ext uri="{BB962C8B-B14F-4D97-AF65-F5344CB8AC3E}">
        <p14:creationId xmlns:p14="http://schemas.microsoft.com/office/powerpoint/2010/main" val="1586784175"/>
      </p:ext>
    </p:extLst>
  </p:cSld>
  <p:clrMapOvr>
    <a:masterClrMapping/>
  </p:clrMapOvr>
  <p:transition spd="med"/>
</p:sld>
</file>

<file path=ppt/theme/theme1.xml><?xml version="1.0" encoding="utf-8"?>
<a:theme xmlns:a="http://schemas.openxmlformats.org/drawingml/2006/main" name="Acer template">
  <a:themeElements>
    <a:clrScheme name="自訂 4">
      <a:dk1>
        <a:srgbClr val="000000"/>
      </a:dk1>
      <a:lt1>
        <a:srgbClr val="FFFFFF"/>
      </a:lt1>
      <a:dk2>
        <a:srgbClr val="A7A7A7"/>
      </a:dk2>
      <a:lt2>
        <a:srgbClr val="535353"/>
      </a:lt2>
      <a:accent1>
        <a:srgbClr val="80C342"/>
      </a:accent1>
      <a:accent2>
        <a:srgbClr val="8F8F8F"/>
      </a:accent2>
      <a:accent3>
        <a:srgbClr val="E0E0E0"/>
      </a:accent3>
      <a:accent4>
        <a:srgbClr val="5A5A5C"/>
      </a:accent4>
      <a:accent5>
        <a:srgbClr val="000000"/>
      </a:accent5>
      <a:accent6>
        <a:srgbClr val="C8E632"/>
      </a:accent6>
      <a:hlink>
        <a:srgbClr val="0000FF"/>
      </a:hlink>
      <a:folHlink>
        <a:srgbClr val="CDCECD"/>
      </a:folHlink>
    </a:clrScheme>
    <a:fontScheme name="Acer_Foco">
      <a:majorFont>
        <a:latin typeface="Acer Foco Black"/>
        <a:ea typeface="微軟正黑體"/>
        <a:cs typeface="Calibri"/>
      </a:majorFont>
      <a:minorFont>
        <a:latin typeface="Acer Foco"/>
        <a:ea typeface="微軟正黑體"/>
        <a:cs typeface="Helvetica"/>
      </a:minorFont>
    </a:fontScheme>
    <a:fmtScheme name="acer_temp_PPT_foco_16*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ctr">
        <a:no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dirty="0">
            <a:ln>
              <a:noFill/>
            </a:ln>
            <a:solidFill>
              <a:srgbClr val="000000"/>
            </a:solidFill>
            <a:effectLst/>
            <a:uFillTx/>
            <a:latin typeface="Acer Foco"/>
            <a:ea typeface="Acer Foco"/>
            <a:cs typeface="Acer Foco"/>
            <a:sym typeface="Acer Foco"/>
          </a:defRPr>
        </a:def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acer_temp_PPT_foco_16*9">
  <a:themeElements>
    <a:clrScheme name="acer_temp_PPT_foco_16*9">
      <a:dk1>
        <a:srgbClr val="000000"/>
      </a:dk1>
      <a:lt1>
        <a:srgbClr val="FFFFFF"/>
      </a:lt1>
      <a:dk2>
        <a:srgbClr val="A7A7A7"/>
      </a:dk2>
      <a:lt2>
        <a:srgbClr val="535353"/>
      </a:lt2>
      <a:accent1>
        <a:srgbClr val="80C342"/>
      </a:accent1>
      <a:accent2>
        <a:srgbClr val="8F8F8F"/>
      </a:accent2>
      <a:accent3>
        <a:srgbClr val="E0E0E0"/>
      </a:accent3>
      <a:accent4>
        <a:srgbClr val="89898B"/>
      </a:accent4>
      <a:accent5>
        <a:srgbClr val="707070"/>
      </a:accent5>
      <a:accent6>
        <a:srgbClr val="C8E632"/>
      </a:accent6>
      <a:hlink>
        <a:srgbClr val="0000FF"/>
      </a:hlink>
      <a:folHlink>
        <a:srgbClr val="FF00FF"/>
      </a:folHlink>
    </a:clrScheme>
    <a:fontScheme name="acer_temp_PPT_foco_16*9">
      <a:majorFont>
        <a:latin typeface="Calibri"/>
        <a:ea typeface="Calibri"/>
        <a:cs typeface="Calibri"/>
      </a:majorFont>
      <a:minorFont>
        <a:latin typeface="Helvetica"/>
        <a:ea typeface="Helvetica"/>
        <a:cs typeface="Helvetica"/>
      </a:minorFont>
    </a:fontScheme>
    <a:fmtScheme name="acer_temp_PPT_foco_16*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cer Foco"/>
            <a:ea typeface="Acer Foco"/>
            <a:cs typeface="Acer Foco"/>
            <a:sym typeface="Acer Foc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3e091b6-384d-46a0-ae78-d4bace000235" xsi:nil="true"/>
    <lcf76f155ced4ddcb4097134ff3c332f xmlns="4d0d9148-5018-4af2-927d-af7fb867d9c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978026C6F8A34FAFA4E75A8659EFBE" ma:contentTypeVersion="13" ma:contentTypeDescription="Create a new document." ma:contentTypeScope="" ma:versionID="094ac9fbf04f07dbfc391a3fa64d949b">
  <xsd:schema xmlns:xsd="http://www.w3.org/2001/XMLSchema" xmlns:xs="http://www.w3.org/2001/XMLSchema" xmlns:p="http://schemas.microsoft.com/office/2006/metadata/properties" xmlns:ns2="73e091b6-384d-46a0-ae78-d4bace000235" xmlns:ns3="4d0d9148-5018-4af2-927d-af7fb867d9c6" targetNamespace="http://schemas.microsoft.com/office/2006/metadata/properties" ma:root="true" ma:fieldsID="0812387f6e7ed89879b42d8db1cc0af7" ns2:_="" ns3:_="">
    <xsd:import namespace="73e091b6-384d-46a0-ae78-d4bace000235"/>
    <xsd:import namespace="4d0d9148-5018-4af2-927d-af7fb867d9c6"/>
    <xsd:element name="properties">
      <xsd:complexType>
        <xsd:sequence>
          <xsd:element name="documentManagement">
            <xsd:complexType>
              <xsd:all>
                <xsd:element ref="ns2:SharedWithUsers" minOccurs="0"/>
                <xsd:element ref="ns2:SharedWithDetails" minOccurs="0"/>
                <xsd:element ref="ns3:lcf76f155ced4ddcb4097134ff3c332f" minOccurs="0"/>
                <xsd:element ref="ns2:TaxCatchAll" minOccurs="0"/>
                <xsd:element ref="ns3:MediaServiceMetadata" minOccurs="0"/>
                <xsd:element ref="ns3:MediaServiceFastMetadata" minOccurs="0"/>
                <xsd:element ref="ns3:MediaServiceSearchProperties" minOccurs="0"/>
                <xsd:element ref="ns3:MediaServiceDateTaken" minOccurs="0"/>
                <xsd:element ref="ns3:MediaServiceObjectDetectorVersion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e091b6-384d-46a0-ae78-d4bace00023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2" nillable="true" ma:displayName="Taxonomy Catch All Column" ma:hidden="true" ma:list="{bf091c8e-b823-482e-8520-0bffc5f97b87}" ma:internalName="TaxCatchAll" ma:showField="CatchAllData" ma:web="73e091b6-384d-46a0-ae78-d4bace00023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d0d9148-5018-4af2-927d-af7fb867d9c6" elementFormDefault="qualified">
    <xsd:import namespace="http://schemas.microsoft.com/office/2006/documentManagement/types"/>
    <xsd:import namespace="http://schemas.microsoft.com/office/infopath/2007/PartnerControls"/>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affe898-4ad3-4885-a17c-9d16dcb1b4ab" ma:termSetId="09814cd3-568e-fe90-9814-8d621ff8fb84" ma:anchorId="fba54fb3-c3e1-fe81-a776-ca4b69148c4d" ma:open="true" ma:isKeyword="false">
      <xsd:complexType>
        <xsd:sequence>
          <xsd:element ref="pc:Terms" minOccurs="0" maxOccurs="1"/>
        </xsd:sequence>
      </xsd:complex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4A025A-4F93-4D76-B382-DE79F633DF16}">
  <ds:schemaRefs>
    <ds:schemaRef ds:uri="http://purl.org/dc/terms/"/>
    <ds:schemaRef ds:uri="http://schemas.microsoft.com/office/2006/metadata/properties"/>
    <ds:schemaRef ds:uri="http://schemas.microsoft.com/office/2006/documentManagement/types"/>
    <ds:schemaRef ds:uri="http://purl.org/dc/dcmitype/"/>
    <ds:schemaRef ds:uri="http://schemas.openxmlformats.org/package/2006/metadata/core-properties"/>
    <ds:schemaRef ds:uri="http://purl.org/dc/elements/1.1/"/>
    <ds:schemaRef ds:uri="4d0d9148-5018-4af2-927d-af7fb867d9c6"/>
    <ds:schemaRef ds:uri="http://schemas.microsoft.com/office/infopath/2007/PartnerControls"/>
    <ds:schemaRef ds:uri="73e091b6-384d-46a0-ae78-d4bace000235"/>
    <ds:schemaRef ds:uri="http://www.w3.org/XML/1998/namespace"/>
  </ds:schemaRefs>
</ds:datastoreItem>
</file>

<file path=customXml/itemProps2.xml><?xml version="1.0" encoding="utf-8"?>
<ds:datastoreItem xmlns:ds="http://schemas.openxmlformats.org/officeDocument/2006/customXml" ds:itemID="{478FFD58-022B-456B-85C9-D64B4268DEB0}">
  <ds:schemaRefs>
    <ds:schemaRef ds:uri="http://schemas.microsoft.com/sharepoint/v3/contenttype/forms"/>
  </ds:schemaRefs>
</ds:datastoreItem>
</file>

<file path=customXml/itemProps3.xml><?xml version="1.0" encoding="utf-8"?>
<ds:datastoreItem xmlns:ds="http://schemas.openxmlformats.org/officeDocument/2006/customXml" ds:itemID="{420F77BE-02AA-4884-A53A-96FD389CAD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e091b6-384d-46a0-ae78-d4bace000235"/>
    <ds:schemaRef ds:uri="4d0d9148-5018-4af2-927d-af7fb867d9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7bf95229-8871-4865-86fe-21d4a426da58}" enabled="1" method="Standard" siteId="{305675df-dc39-4b66-8034-b8e7a8cb798c}" contentBits="0" removed="0"/>
</clbl:labelList>
</file>

<file path=docProps/app.xml><?xml version="1.0" encoding="utf-8"?>
<Properties xmlns="http://schemas.openxmlformats.org/officeDocument/2006/extended-properties" xmlns:vt="http://schemas.openxmlformats.org/officeDocument/2006/docPropsVTypes">
  <TotalTime>6268</TotalTime>
  <Words>4624</Words>
  <Application>Microsoft Office PowerPoint</Application>
  <PresentationFormat>On-screen Show (16:9)</PresentationFormat>
  <Paragraphs>513</Paragraphs>
  <Slides>42</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42</vt:i4>
      </vt:variant>
    </vt:vector>
  </HeadingPairs>
  <TitlesOfParts>
    <vt:vector size="52" baseType="lpstr">
      <vt:lpstr>Arial</vt:lpstr>
      <vt:lpstr>Acer Foco Semibold</vt:lpstr>
      <vt:lpstr>Trebuchet MS</vt:lpstr>
      <vt:lpstr>Helvetica</vt:lpstr>
      <vt:lpstr>Calibri</vt:lpstr>
      <vt:lpstr>Acer Foco Light</vt:lpstr>
      <vt:lpstr>Acer</vt:lpstr>
      <vt:lpstr>Acer Foco Black</vt:lpstr>
      <vt:lpstr>Acer Foco</vt:lpstr>
      <vt:lpstr>Acer template</vt:lpstr>
      <vt:lpstr>PowerPoint Presentation</vt:lpstr>
      <vt:lpstr>CONTENTS</vt:lpstr>
      <vt:lpstr>GETTING STARTED</vt:lpstr>
      <vt:lpstr>PowerPoint Presentation</vt:lpstr>
      <vt:lpstr>FLOW</vt:lpstr>
      <vt:lpstr>PowerPoint Presentation</vt:lpstr>
      <vt:lpstr>PROCESS MAP</vt:lpstr>
      <vt:lpstr>1. INTRODUCTION</vt:lpstr>
      <vt:lpstr>1. INTRODUCTION</vt:lpstr>
      <vt:lpstr>1A: INTRODUCTION (BDM)</vt:lpstr>
      <vt:lpstr>1B: INTRODUCTION (ITDM)</vt:lpstr>
      <vt:lpstr>PowerPoint Presentation</vt:lpstr>
      <vt:lpstr>2. CREATE CONNECTION</vt:lpstr>
      <vt:lpstr>2A: CREATE CONNECTION (BDM)</vt:lpstr>
      <vt:lpstr>2B: CREATE CONNECTION (ITDM)</vt:lpstr>
      <vt:lpstr>2C: CREATE CONNECTION (Cold Call)</vt:lpstr>
      <vt:lpstr>3. DISCUSS ISSUES</vt:lpstr>
      <vt:lpstr>3A: DISCUSS ISSUES (BDM)</vt:lpstr>
      <vt:lpstr>3B: DISCUSS ISSUES (ITDM)</vt:lpstr>
      <vt:lpstr>4. THE PRODUCT</vt:lpstr>
      <vt:lpstr>4A: THE PRODUCT (BDM)</vt:lpstr>
      <vt:lpstr>4A: THE PRODUCT (BDM) cont.</vt:lpstr>
      <vt:lpstr>4A: THE PRODUCT (BDM) cont.</vt:lpstr>
      <vt:lpstr>4B: THE PRODUCT (ITDM)</vt:lpstr>
      <vt:lpstr>4B: THE PRODUCT (ITDM) cont.</vt:lpstr>
      <vt:lpstr>4B: THE PRODUCT (ITDM) cont.</vt:lpstr>
      <vt:lpstr>5. CLOSING</vt:lpstr>
      <vt:lpstr>CLOSING</vt:lpstr>
      <vt:lpstr>CLOSING</vt:lpstr>
      <vt:lpstr>CLOSING cont.</vt:lpstr>
      <vt:lpstr>CLOSING</vt:lpstr>
      <vt:lpstr>CLOSING</vt:lpstr>
      <vt:lpstr>CHEAT SHEETS</vt:lpstr>
      <vt:lpstr>ACER TRAVELMATE SERIES: ADVANCED FEATURES</vt:lpstr>
      <vt:lpstr>TravelMate P6 14</vt:lpstr>
      <vt:lpstr>TravelMate P4 14</vt:lpstr>
      <vt:lpstr>TravelMate P2 16/14</vt:lpstr>
      <vt:lpstr>PowerPoint Presentation</vt:lpstr>
      <vt:lpstr>COPILOT IN WINDOWS</vt:lpstr>
      <vt:lpstr>INTEL vPRO ®</vt:lpstr>
      <vt:lpstr>SMART FINANCE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Introduction</dc:title>
  <dc:creator>Tony.Pan@acer.com</dc:creator>
  <cp:lastModifiedBy>So, Nandia</cp:lastModifiedBy>
  <cp:revision>262</cp:revision>
  <cp:lastPrinted>2017-08-10T02:55:51Z</cp:lastPrinted>
  <dcterms:modified xsi:type="dcterms:W3CDTF">2024-04-26T06:13:16Z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0x010100F2978026C6F8A34FAFA4E75A8659EFBE</vt:lpwstr>
  </property>
  <property fmtid="{D5CDD505-2E9C-101B-9397-08002B2CF9AE}" pid="3" name="MediaServiceImageTags">
    <vt:lpwstr/>
  </property>
</Properties>
</file>