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4"/>
  </p:sldMasterIdLst>
  <p:notesMasterIdLst>
    <p:notesMasterId r:id="rId38"/>
  </p:notesMasterIdLst>
  <p:handoutMasterIdLst>
    <p:handoutMasterId r:id="rId39"/>
  </p:handoutMasterIdLst>
  <p:sldIdLst>
    <p:sldId id="357" r:id="rId5"/>
    <p:sldId id="358" r:id="rId6"/>
    <p:sldId id="363" r:id="rId7"/>
    <p:sldId id="364" r:id="rId8"/>
    <p:sldId id="370" r:id="rId9"/>
    <p:sldId id="368" r:id="rId10"/>
    <p:sldId id="2147480281" r:id="rId11"/>
    <p:sldId id="366" r:id="rId12"/>
    <p:sldId id="367" r:id="rId13"/>
    <p:sldId id="2147480282" r:id="rId14"/>
    <p:sldId id="2147480285" r:id="rId15"/>
    <p:sldId id="371" r:id="rId16"/>
    <p:sldId id="372" r:id="rId17"/>
    <p:sldId id="373" r:id="rId18"/>
    <p:sldId id="374" r:id="rId19"/>
    <p:sldId id="375" r:id="rId20"/>
    <p:sldId id="2147480283" r:id="rId21"/>
    <p:sldId id="376" r:id="rId22"/>
    <p:sldId id="377" r:id="rId23"/>
    <p:sldId id="2147480271" r:id="rId24"/>
    <p:sldId id="2147480273" r:id="rId25"/>
    <p:sldId id="2147480274" r:id="rId26"/>
    <p:sldId id="2147480275" r:id="rId27"/>
    <p:sldId id="2147480276" r:id="rId28"/>
    <p:sldId id="359" r:id="rId29"/>
    <p:sldId id="2147480277" r:id="rId30"/>
    <p:sldId id="2147480284" r:id="rId31"/>
    <p:sldId id="2147480278" r:id="rId32"/>
    <p:sldId id="2147480279" r:id="rId33"/>
    <p:sldId id="2147480286" r:id="rId34"/>
    <p:sldId id="2147480253" r:id="rId35"/>
    <p:sldId id="2147480280" r:id="rId36"/>
    <p:sldId id="360" r:id="rId37"/>
  </p:sldIdLst>
  <p:sldSz cx="9144000" cy="5143500" type="screen16x9"/>
  <p:notesSz cx="6858000" cy="9144000"/>
  <p:embeddedFontLst>
    <p:embeddedFont>
      <p:font typeface="新細明體" panose="02020500000000000000" pitchFamily="18" charset="-120"/>
      <p:regular r:id="rId40"/>
    </p:embeddedFont>
    <p:embeddedFont>
      <p:font typeface="Acer Foco" panose="020B0604050202020203" pitchFamily="34" charset="0"/>
      <p:regular r:id="rId41"/>
      <p:bold r:id="rId42"/>
      <p:italic r:id="rId43"/>
      <p:boldItalic r:id="rId44"/>
    </p:embeddedFont>
    <p:embeddedFont>
      <p:font typeface="Acer Foco Black" panose="020B0904050202020203" pitchFamily="34" charset="0"/>
      <p:regular r:id="rId45"/>
      <p:bold r:id="rId46"/>
      <p:italic r:id="rId47"/>
      <p:boldItalic r:id="rId48"/>
    </p:embeddedFont>
    <p:embeddedFont>
      <p:font typeface="Acer Foco Light" panose="020B0404050202020203" pitchFamily="34" charset="0"/>
      <p:regular r:id="rId49"/>
      <p:italic r:id="rId50"/>
    </p:embeddedFont>
    <p:embeddedFont>
      <p:font typeface="Acer Foco Semibold" panose="020B0604050202020203" pitchFamily="34" charset="0"/>
      <p:regular r:id="rId51"/>
      <p:bold r:id="rId52"/>
      <p:italic r:id="rId53"/>
      <p:boldItalic r:id="rId54"/>
    </p:embeddedFont>
    <p:embeddedFont>
      <p:font typeface="Helvetica" panose="020B0604020202020204" pitchFamily="34" charset="0"/>
      <p:regular r:id="rId55"/>
      <p:bold r:id="rId56"/>
      <p:italic r:id="rId57"/>
      <p:boldItalic r:id="rId58"/>
    </p:embeddedFont>
    <p:embeddedFont>
      <p:font typeface="Segoe UI" panose="020B0502040204020203" pitchFamily="34" charset="0"/>
      <p:regular r:id="rId59"/>
      <p:bold r:id="rId60"/>
      <p:italic r:id="rId61"/>
      <p:boldItalic r:id="rId62"/>
    </p:embeddedFont>
    <p:embeddedFont>
      <p:font typeface="Trebuchet MS" panose="020B0603020202020204" pitchFamily="34" charset="0"/>
      <p:regular r:id="rId63"/>
      <p:bold r:id="rId64"/>
      <p:italic r:id="rId65"/>
      <p:boldItalic r:id="rId66"/>
    </p:embeddedFont>
  </p:embeddedFontLst>
  <p:defaultTextStyle>
    <a:defPPr>
      <a:defRPr lang="en-US"/>
    </a:defPPr>
    <a:lvl1pPr algn="l" rtl="0" eaLnBrk="0" fontAlgn="base" hangingPunct="0">
      <a:spcBef>
        <a:spcPct val="0"/>
      </a:spcBef>
      <a:spcAft>
        <a:spcPct val="0"/>
      </a:spcAft>
      <a:defRPr kern="1200">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457200" algn="l" rtl="0" eaLnBrk="0" fontAlgn="base" hangingPunct="0">
      <a:spcBef>
        <a:spcPct val="0"/>
      </a:spcBef>
      <a:spcAft>
        <a:spcPct val="0"/>
      </a:spcAft>
      <a:defRPr kern="1200">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914400" algn="l" rtl="0" eaLnBrk="0" fontAlgn="base" hangingPunct="0">
      <a:spcBef>
        <a:spcPct val="0"/>
      </a:spcBef>
      <a:spcAft>
        <a:spcPct val="0"/>
      </a:spcAft>
      <a:defRPr kern="1200">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371600" algn="l" rtl="0" eaLnBrk="0" fontAlgn="base" hangingPunct="0">
      <a:spcBef>
        <a:spcPct val="0"/>
      </a:spcBef>
      <a:spcAft>
        <a:spcPct val="0"/>
      </a:spcAft>
      <a:defRPr kern="1200">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1828800" algn="l" rtl="0" eaLnBrk="0" fontAlgn="base" hangingPunct="0">
      <a:spcBef>
        <a:spcPct val="0"/>
      </a:spcBef>
      <a:spcAft>
        <a:spcPct val="0"/>
      </a:spcAft>
      <a:defRPr kern="1200">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286000" algn="l" defTabSz="914400" rtl="0" eaLnBrk="1" latinLnBrk="0" hangingPunct="1">
      <a:defRPr kern="1200">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743200" algn="l" defTabSz="914400" rtl="0" eaLnBrk="1" latinLnBrk="0" hangingPunct="1">
      <a:defRPr kern="1200">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200400" algn="l" defTabSz="914400" rtl="0" eaLnBrk="1" latinLnBrk="0" hangingPunct="1">
      <a:defRPr kern="1200">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657600" algn="l" defTabSz="914400" rtl="0" eaLnBrk="1" latinLnBrk="0" hangingPunct="1">
      <a:defRPr kern="1200">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E35DED7-F46B-43AE-1722-B4EAC1AABEE9}" name="Grosardt, Chris" initials="CG" userId="S::Chris.Grosardt@acer.com::63690826-6963-4437-834f-cb606247758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3762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4C3C2611-4C71-4FC5-86AE-919BDF0F9419}" styleName="">
    <a:tblBg/>
    <a:wholeTbl>
      <a:tcTxStyle b="off" i="off">
        <a:font>
          <a:latin typeface="Acer Foco"/>
          <a:ea typeface="Acer Foco"/>
          <a:cs typeface="Acer Foco"/>
        </a:font>
        <a:srgbClr val="000000"/>
      </a:tcTxStyle>
      <a:tcStyle>
        <a:tcBdr>
          <a:left>
            <a:ln w="12700" cap="flat">
              <a:solidFill>
                <a:schemeClr val="accent2">
                  <a:lumOff val="44000"/>
                </a:schemeClr>
              </a:solidFill>
              <a:prstDash val="solid"/>
              <a:round/>
            </a:ln>
          </a:left>
          <a:right>
            <a:ln w="12700" cap="flat">
              <a:solidFill>
                <a:schemeClr val="accent2">
                  <a:lumOff val="44000"/>
                </a:schemeClr>
              </a:solidFill>
              <a:prstDash val="solid"/>
              <a:round/>
            </a:ln>
          </a:right>
          <a:top>
            <a:ln w="12700" cap="flat">
              <a:solidFill>
                <a:schemeClr val="accent2">
                  <a:lumOff val="44000"/>
                </a:schemeClr>
              </a:solidFill>
              <a:prstDash val="solid"/>
              <a:round/>
            </a:ln>
          </a:top>
          <a:bottom>
            <a:ln w="12700" cap="flat">
              <a:solidFill>
                <a:schemeClr val="accent2">
                  <a:lumOff val="44000"/>
                </a:schemeClr>
              </a:solidFill>
              <a:prstDash val="solid"/>
              <a:round/>
            </a:ln>
          </a:bottom>
          <a:insideH>
            <a:ln w="12700" cap="flat">
              <a:solidFill>
                <a:schemeClr val="accent2">
                  <a:lumOff val="44000"/>
                </a:schemeClr>
              </a:solidFill>
              <a:prstDash val="solid"/>
              <a:round/>
            </a:ln>
          </a:insideH>
          <a:insideV>
            <a:ln w="12700" cap="flat">
              <a:solidFill>
                <a:schemeClr val="accent2">
                  <a:lumOff val="44000"/>
                </a:schemeClr>
              </a:solidFill>
              <a:prstDash val="solid"/>
              <a:round/>
            </a:ln>
          </a:insideV>
        </a:tcBdr>
        <a:fill>
          <a:solidFill>
            <a:srgbClr val="D7E9CD"/>
          </a:solidFill>
        </a:fill>
      </a:tcStyle>
    </a:wholeTbl>
    <a:band2H>
      <a:tcTxStyle/>
      <a:tcStyle>
        <a:tcBdr/>
        <a:fill>
          <a:solidFill>
            <a:srgbClr val="ECF4E8"/>
          </a:solidFill>
        </a:fill>
      </a:tcStyle>
    </a:band2H>
    <a:firstCol>
      <a:tcTxStyle b="on" i="off">
        <a:font>
          <a:latin typeface="Acer Foco"/>
          <a:ea typeface="Acer Foco"/>
          <a:cs typeface="Acer Foco"/>
        </a:font>
        <a:schemeClr val="accent2">
          <a:lumOff val="44000"/>
        </a:schemeClr>
      </a:tcTxStyle>
      <a:tcStyle>
        <a:tcBdr>
          <a:left>
            <a:ln w="12700" cap="flat">
              <a:solidFill>
                <a:schemeClr val="accent2">
                  <a:lumOff val="44000"/>
                </a:schemeClr>
              </a:solidFill>
              <a:prstDash val="solid"/>
              <a:round/>
            </a:ln>
          </a:left>
          <a:right>
            <a:ln w="12700" cap="flat">
              <a:solidFill>
                <a:schemeClr val="accent2">
                  <a:lumOff val="44000"/>
                </a:schemeClr>
              </a:solidFill>
              <a:prstDash val="solid"/>
              <a:round/>
            </a:ln>
          </a:right>
          <a:top>
            <a:ln w="12700" cap="flat">
              <a:solidFill>
                <a:schemeClr val="accent2">
                  <a:lumOff val="44000"/>
                </a:schemeClr>
              </a:solidFill>
              <a:prstDash val="solid"/>
              <a:round/>
            </a:ln>
          </a:top>
          <a:bottom>
            <a:ln w="12700" cap="flat">
              <a:solidFill>
                <a:schemeClr val="accent2">
                  <a:lumOff val="44000"/>
                </a:schemeClr>
              </a:solidFill>
              <a:prstDash val="solid"/>
              <a:round/>
            </a:ln>
          </a:bottom>
          <a:insideH>
            <a:ln w="12700" cap="flat">
              <a:solidFill>
                <a:schemeClr val="accent2">
                  <a:lumOff val="44000"/>
                </a:schemeClr>
              </a:solidFill>
              <a:prstDash val="solid"/>
              <a:round/>
            </a:ln>
          </a:insideH>
          <a:insideV>
            <a:ln w="12700" cap="flat">
              <a:solidFill>
                <a:schemeClr val="accent2">
                  <a:lumOff val="44000"/>
                </a:schemeClr>
              </a:solidFill>
              <a:prstDash val="solid"/>
              <a:round/>
            </a:ln>
          </a:insideV>
        </a:tcBdr>
        <a:fill>
          <a:solidFill>
            <a:schemeClr val="accent1"/>
          </a:solidFill>
        </a:fill>
      </a:tcStyle>
    </a:firstCol>
    <a:lastRow>
      <a:tcTxStyle b="on" i="off">
        <a:font>
          <a:latin typeface="Acer Foco"/>
          <a:ea typeface="Acer Foco"/>
          <a:cs typeface="Acer Foco"/>
        </a:font>
        <a:schemeClr val="accent2">
          <a:lumOff val="44000"/>
        </a:schemeClr>
      </a:tcTxStyle>
      <a:tcStyle>
        <a:tcBdr>
          <a:left>
            <a:ln w="12700" cap="flat">
              <a:solidFill>
                <a:schemeClr val="accent2">
                  <a:lumOff val="44000"/>
                </a:schemeClr>
              </a:solidFill>
              <a:prstDash val="solid"/>
              <a:round/>
            </a:ln>
          </a:left>
          <a:right>
            <a:ln w="12700" cap="flat">
              <a:solidFill>
                <a:schemeClr val="accent2">
                  <a:lumOff val="44000"/>
                </a:schemeClr>
              </a:solidFill>
              <a:prstDash val="solid"/>
              <a:round/>
            </a:ln>
          </a:right>
          <a:top>
            <a:ln w="38100" cap="flat">
              <a:solidFill>
                <a:schemeClr val="accent2">
                  <a:lumOff val="44000"/>
                </a:schemeClr>
              </a:solidFill>
              <a:prstDash val="solid"/>
              <a:round/>
            </a:ln>
          </a:top>
          <a:bottom>
            <a:ln w="12700" cap="flat">
              <a:solidFill>
                <a:schemeClr val="accent2">
                  <a:lumOff val="44000"/>
                </a:schemeClr>
              </a:solidFill>
              <a:prstDash val="solid"/>
              <a:round/>
            </a:ln>
          </a:bottom>
          <a:insideH>
            <a:ln w="12700" cap="flat">
              <a:solidFill>
                <a:schemeClr val="accent2">
                  <a:lumOff val="44000"/>
                </a:schemeClr>
              </a:solidFill>
              <a:prstDash val="solid"/>
              <a:round/>
            </a:ln>
          </a:insideH>
          <a:insideV>
            <a:ln w="12700" cap="flat">
              <a:solidFill>
                <a:schemeClr val="accent2">
                  <a:lumOff val="44000"/>
                </a:schemeClr>
              </a:solidFill>
              <a:prstDash val="solid"/>
              <a:round/>
            </a:ln>
          </a:insideV>
        </a:tcBdr>
        <a:fill>
          <a:solidFill>
            <a:schemeClr val="accent1"/>
          </a:solidFill>
        </a:fill>
      </a:tcStyle>
    </a:lastRow>
    <a:firstRow>
      <a:tcTxStyle b="on" i="off">
        <a:font>
          <a:latin typeface="Acer Foco"/>
          <a:ea typeface="Acer Foco"/>
          <a:cs typeface="Acer Foco"/>
        </a:font>
        <a:schemeClr val="accent2">
          <a:lumOff val="44000"/>
        </a:schemeClr>
      </a:tcTxStyle>
      <a:tcStyle>
        <a:tcBdr>
          <a:left>
            <a:ln w="12700" cap="flat">
              <a:solidFill>
                <a:schemeClr val="accent2">
                  <a:lumOff val="44000"/>
                </a:schemeClr>
              </a:solidFill>
              <a:prstDash val="solid"/>
              <a:round/>
            </a:ln>
          </a:left>
          <a:right>
            <a:ln w="12700" cap="flat">
              <a:solidFill>
                <a:schemeClr val="accent2">
                  <a:lumOff val="44000"/>
                </a:schemeClr>
              </a:solidFill>
              <a:prstDash val="solid"/>
              <a:round/>
            </a:ln>
          </a:right>
          <a:top>
            <a:ln w="12700" cap="flat">
              <a:solidFill>
                <a:schemeClr val="accent2">
                  <a:lumOff val="44000"/>
                </a:schemeClr>
              </a:solidFill>
              <a:prstDash val="solid"/>
              <a:round/>
            </a:ln>
          </a:top>
          <a:bottom>
            <a:ln w="38100" cap="flat">
              <a:solidFill>
                <a:schemeClr val="accent2">
                  <a:lumOff val="44000"/>
                </a:schemeClr>
              </a:solidFill>
              <a:prstDash val="solid"/>
              <a:round/>
            </a:ln>
          </a:bottom>
          <a:insideH>
            <a:ln w="12700" cap="flat">
              <a:solidFill>
                <a:schemeClr val="accent2">
                  <a:lumOff val="44000"/>
                </a:schemeClr>
              </a:solidFill>
              <a:prstDash val="solid"/>
              <a:round/>
            </a:ln>
          </a:insideH>
          <a:insideV>
            <a:ln w="12700" cap="flat">
              <a:solidFill>
                <a:schemeClr val="accent2">
                  <a:lumOff val="44000"/>
                </a:schemeClr>
              </a:solidFill>
              <a:prstDash val="solid"/>
              <a:round/>
            </a:ln>
          </a:insideV>
        </a:tcBdr>
        <a:fill>
          <a:solidFill>
            <a:schemeClr val="accent1"/>
          </a:solidFill>
        </a:fill>
      </a:tcStyle>
    </a:firstRow>
  </a:tblStyle>
  <a:tblStyle styleId="{C7B018BB-80A7-4F77-B60F-C8B233D01FF8}" styleName="">
    <a:tblBg/>
    <a:wholeTbl>
      <a:tcTxStyle b="off" i="off">
        <a:font>
          <a:latin typeface="Acer Foco"/>
          <a:ea typeface="Acer Foco"/>
          <a:cs typeface="Acer Foco"/>
        </a:font>
        <a:srgbClr val="000000"/>
      </a:tcTxStyle>
      <a:tcStyle>
        <a:tcBdr>
          <a:left>
            <a:ln w="12700" cap="flat">
              <a:solidFill>
                <a:schemeClr val="accent2">
                  <a:lumOff val="44000"/>
                </a:schemeClr>
              </a:solidFill>
              <a:prstDash val="solid"/>
              <a:round/>
            </a:ln>
          </a:left>
          <a:right>
            <a:ln w="12700" cap="flat">
              <a:solidFill>
                <a:schemeClr val="accent2">
                  <a:lumOff val="44000"/>
                </a:schemeClr>
              </a:solidFill>
              <a:prstDash val="solid"/>
              <a:round/>
            </a:ln>
          </a:right>
          <a:top>
            <a:ln w="12700" cap="flat">
              <a:solidFill>
                <a:schemeClr val="accent2">
                  <a:lumOff val="44000"/>
                </a:schemeClr>
              </a:solidFill>
              <a:prstDash val="solid"/>
              <a:round/>
            </a:ln>
          </a:top>
          <a:bottom>
            <a:ln w="12700" cap="flat">
              <a:solidFill>
                <a:schemeClr val="accent2">
                  <a:lumOff val="44000"/>
                </a:schemeClr>
              </a:solidFill>
              <a:prstDash val="solid"/>
              <a:round/>
            </a:ln>
          </a:bottom>
          <a:insideH>
            <a:ln w="12700" cap="flat">
              <a:solidFill>
                <a:schemeClr val="accent2">
                  <a:lumOff val="44000"/>
                </a:schemeClr>
              </a:solidFill>
              <a:prstDash val="solid"/>
              <a:round/>
            </a:ln>
          </a:insideH>
          <a:insideV>
            <a:ln w="12700" cap="flat">
              <a:solidFill>
                <a:schemeClr val="accent2">
                  <a:lumOff val="44000"/>
                </a:schemeClr>
              </a:solidFill>
              <a:prstDash val="solid"/>
              <a:round/>
            </a:ln>
          </a:insideV>
        </a:tcBdr>
        <a:fill>
          <a:solidFill>
            <a:srgbClr val="F3F3F3"/>
          </a:solidFill>
        </a:fill>
      </a:tcStyle>
    </a:wholeTbl>
    <a:band2H>
      <a:tcTxStyle/>
      <a:tcStyle>
        <a:tcBdr/>
        <a:fill>
          <a:solidFill>
            <a:srgbClr val="F9F9F9"/>
          </a:solidFill>
        </a:fill>
      </a:tcStyle>
    </a:band2H>
    <a:firstCol>
      <a:tcTxStyle b="on" i="off">
        <a:font>
          <a:latin typeface="Acer Foco"/>
          <a:ea typeface="Acer Foco"/>
          <a:cs typeface="Acer Foco"/>
        </a:font>
        <a:schemeClr val="accent2">
          <a:lumOff val="44000"/>
        </a:schemeClr>
      </a:tcTxStyle>
      <a:tcStyle>
        <a:tcBdr>
          <a:left>
            <a:ln w="12700" cap="flat">
              <a:solidFill>
                <a:schemeClr val="accent2">
                  <a:lumOff val="44000"/>
                </a:schemeClr>
              </a:solidFill>
              <a:prstDash val="solid"/>
              <a:round/>
            </a:ln>
          </a:left>
          <a:right>
            <a:ln w="12700" cap="flat">
              <a:solidFill>
                <a:schemeClr val="accent2">
                  <a:lumOff val="44000"/>
                </a:schemeClr>
              </a:solidFill>
              <a:prstDash val="solid"/>
              <a:round/>
            </a:ln>
          </a:right>
          <a:top>
            <a:ln w="12700" cap="flat">
              <a:solidFill>
                <a:schemeClr val="accent2">
                  <a:lumOff val="44000"/>
                </a:schemeClr>
              </a:solidFill>
              <a:prstDash val="solid"/>
              <a:round/>
            </a:ln>
          </a:top>
          <a:bottom>
            <a:ln w="12700" cap="flat">
              <a:solidFill>
                <a:schemeClr val="accent2">
                  <a:lumOff val="44000"/>
                </a:schemeClr>
              </a:solidFill>
              <a:prstDash val="solid"/>
              <a:round/>
            </a:ln>
          </a:bottom>
          <a:insideH>
            <a:ln w="12700" cap="flat">
              <a:solidFill>
                <a:schemeClr val="accent2">
                  <a:lumOff val="44000"/>
                </a:schemeClr>
              </a:solidFill>
              <a:prstDash val="solid"/>
              <a:round/>
            </a:ln>
          </a:insideH>
          <a:insideV>
            <a:ln w="12700" cap="flat">
              <a:solidFill>
                <a:schemeClr val="accent2">
                  <a:lumOff val="44000"/>
                </a:schemeClr>
              </a:solidFill>
              <a:prstDash val="solid"/>
              <a:round/>
            </a:ln>
          </a:insideV>
        </a:tcBdr>
        <a:fill>
          <a:solidFill>
            <a:schemeClr val="accent3"/>
          </a:solidFill>
        </a:fill>
      </a:tcStyle>
    </a:firstCol>
    <a:lastRow>
      <a:tcTxStyle b="on" i="off">
        <a:font>
          <a:latin typeface="Acer Foco"/>
          <a:ea typeface="Acer Foco"/>
          <a:cs typeface="Acer Foco"/>
        </a:font>
        <a:schemeClr val="accent2">
          <a:lumOff val="44000"/>
        </a:schemeClr>
      </a:tcTxStyle>
      <a:tcStyle>
        <a:tcBdr>
          <a:left>
            <a:ln w="12700" cap="flat">
              <a:solidFill>
                <a:schemeClr val="accent2">
                  <a:lumOff val="44000"/>
                </a:schemeClr>
              </a:solidFill>
              <a:prstDash val="solid"/>
              <a:round/>
            </a:ln>
          </a:left>
          <a:right>
            <a:ln w="12700" cap="flat">
              <a:solidFill>
                <a:schemeClr val="accent2">
                  <a:lumOff val="44000"/>
                </a:schemeClr>
              </a:solidFill>
              <a:prstDash val="solid"/>
              <a:round/>
            </a:ln>
          </a:right>
          <a:top>
            <a:ln w="38100" cap="flat">
              <a:solidFill>
                <a:schemeClr val="accent2">
                  <a:lumOff val="44000"/>
                </a:schemeClr>
              </a:solidFill>
              <a:prstDash val="solid"/>
              <a:round/>
            </a:ln>
          </a:top>
          <a:bottom>
            <a:ln w="12700" cap="flat">
              <a:solidFill>
                <a:schemeClr val="accent2">
                  <a:lumOff val="44000"/>
                </a:schemeClr>
              </a:solidFill>
              <a:prstDash val="solid"/>
              <a:round/>
            </a:ln>
          </a:bottom>
          <a:insideH>
            <a:ln w="12700" cap="flat">
              <a:solidFill>
                <a:schemeClr val="accent2">
                  <a:lumOff val="44000"/>
                </a:schemeClr>
              </a:solidFill>
              <a:prstDash val="solid"/>
              <a:round/>
            </a:ln>
          </a:insideH>
          <a:insideV>
            <a:ln w="12700" cap="flat">
              <a:solidFill>
                <a:schemeClr val="accent2">
                  <a:lumOff val="44000"/>
                </a:schemeClr>
              </a:solidFill>
              <a:prstDash val="solid"/>
              <a:round/>
            </a:ln>
          </a:insideV>
        </a:tcBdr>
        <a:fill>
          <a:solidFill>
            <a:schemeClr val="accent3"/>
          </a:solidFill>
        </a:fill>
      </a:tcStyle>
    </a:lastRow>
    <a:firstRow>
      <a:tcTxStyle b="on" i="off">
        <a:font>
          <a:latin typeface="Acer Foco"/>
          <a:ea typeface="Acer Foco"/>
          <a:cs typeface="Acer Foco"/>
        </a:font>
        <a:schemeClr val="accent2">
          <a:lumOff val="44000"/>
        </a:schemeClr>
      </a:tcTxStyle>
      <a:tcStyle>
        <a:tcBdr>
          <a:left>
            <a:ln w="12700" cap="flat">
              <a:solidFill>
                <a:schemeClr val="accent2">
                  <a:lumOff val="44000"/>
                </a:schemeClr>
              </a:solidFill>
              <a:prstDash val="solid"/>
              <a:round/>
            </a:ln>
          </a:left>
          <a:right>
            <a:ln w="12700" cap="flat">
              <a:solidFill>
                <a:schemeClr val="accent2">
                  <a:lumOff val="44000"/>
                </a:schemeClr>
              </a:solidFill>
              <a:prstDash val="solid"/>
              <a:round/>
            </a:ln>
          </a:right>
          <a:top>
            <a:ln w="12700" cap="flat">
              <a:solidFill>
                <a:schemeClr val="accent2">
                  <a:lumOff val="44000"/>
                </a:schemeClr>
              </a:solidFill>
              <a:prstDash val="solid"/>
              <a:round/>
            </a:ln>
          </a:top>
          <a:bottom>
            <a:ln w="38100" cap="flat">
              <a:solidFill>
                <a:schemeClr val="accent2">
                  <a:lumOff val="44000"/>
                </a:schemeClr>
              </a:solidFill>
              <a:prstDash val="solid"/>
              <a:round/>
            </a:ln>
          </a:bottom>
          <a:insideH>
            <a:ln w="12700" cap="flat">
              <a:solidFill>
                <a:schemeClr val="accent2">
                  <a:lumOff val="44000"/>
                </a:schemeClr>
              </a:solidFill>
              <a:prstDash val="solid"/>
              <a:round/>
            </a:ln>
          </a:insideH>
          <a:insideV>
            <a:ln w="12700" cap="flat">
              <a:solidFill>
                <a:schemeClr val="accent2">
                  <a:lumOff val="44000"/>
                </a:schemeClr>
              </a:solidFill>
              <a:prstDash val="solid"/>
              <a:round/>
            </a:ln>
          </a:insideV>
        </a:tcBdr>
        <a:fill>
          <a:solidFill>
            <a:schemeClr val="accent3"/>
          </a:solidFill>
        </a:fill>
      </a:tcStyle>
    </a:firstRow>
  </a:tblStyle>
  <a:tblStyle styleId="{EEE7283C-3CF3-47DC-8721-378D4A62B228}" styleName="">
    <a:tblBg/>
    <a:wholeTbl>
      <a:tcTxStyle b="off" i="off">
        <a:font>
          <a:latin typeface="Acer Foco"/>
          <a:ea typeface="Acer Foco"/>
          <a:cs typeface="Acer Foco"/>
        </a:font>
        <a:srgbClr val="000000"/>
      </a:tcTxStyle>
      <a:tcStyle>
        <a:tcBdr>
          <a:left>
            <a:ln w="12700" cap="flat">
              <a:solidFill>
                <a:schemeClr val="accent2">
                  <a:lumOff val="44000"/>
                </a:schemeClr>
              </a:solidFill>
              <a:prstDash val="solid"/>
              <a:round/>
            </a:ln>
          </a:left>
          <a:right>
            <a:ln w="12700" cap="flat">
              <a:solidFill>
                <a:schemeClr val="accent2">
                  <a:lumOff val="44000"/>
                </a:schemeClr>
              </a:solidFill>
              <a:prstDash val="solid"/>
              <a:round/>
            </a:ln>
          </a:right>
          <a:top>
            <a:ln w="12700" cap="flat">
              <a:solidFill>
                <a:schemeClr val="accent2">
                  <a:lumOff val="44000"/>
                </a:schemeClr>
              </a:solidFill>
              <a:prstDash val="solid"/>
              <a:round/>
            </a:ln>
          </a:top>
          <a:bottom>
            <a:ln w="12700" cap="flat">
              <a:solidFill>
                <a:schemeClr val="accent2">
                  <a:lumOff val="44000"/>
                </a:schemeClr>
              </a:solidFill>
              <a:prstDash val="solid"/>
              <a:round/>
            </a:ln>
          </a:bottom>
          <a:insideH>
            <a:ln w="12700" cap="flat">
              <a:solidFill>
                <a:schemeClr val="accent2">
                  <a:lumOff val="44000"/>
                </a:schemeClr>
              </a:solidFill>
              <a:prstDash val="solid"/>
              <a:round/>
            </a:ln>
          </a:insideH>
          <a:insideV>
            <a:ln w="12700" cap="flat">
              <a:solidFill>
                <a:schemeClr val="accent2">
                  <a:lumOff val="44000"/>
                </a:schemeClr>
              </a:solidFill>
              <a:prstDash val="solid"/>
              <a:round/>
            </a:ln>
          </a:insideV>
        </a:tcBdr>
        <a:fill>
          <a:solidFill>
            <a:srgbClr val="EBF5CC"/>
          </a:solidFill>
        </a:fill>
      </a:tcStyle>
    </a:wholeTbl>
    <a:band2H>
      <a:tcTxStyle/>
      <a:tcStyle>
        <a:tcBdr/>
        <a:fill>
          <a:solidFill>
            <a:srgbClr val="F5FAE7"/>
          </a:solidFill>
        </a:fill>
      </a:tcStyle>
    </a:band2H>
    <a:firstCol>
      <a:tcTxStyle b="on" i="off">
        <a:font>
          <a:latin typeface="Acer Foco"/>
          <a:ea typeface="Acer Foco"/>
          <a:cs typeface="Acer Foco"/>
        </a:font>
        <a:schemeClr val="accent2">
          <a:lumOff val="44000"/>
        </a:schemeClr>
      </a:tcTxStyle>
      <a:tcStyle>
        <a:tcBdr>
          <a:left>
            <a:ln w="12700" cap="flat">
              <a:solidFill>
                <a:schemeClr val="accent2">
                  <a:lumOff val="44000"/>
                </a:schemeClr>
              </a:solidFill>
              <a:prstDash val="solid"/>
              <a:round/>
            </a:ln>
          </a:left>
          <a:right>
            <a:ln w="12700" cap="flat">
              <a:solidFill>
                <a:schemeClr val="accent2">
                  <a:lumOff val="44000"/>
                </a:schemeClr>
              </a:solidFill>
              <a:prstDash val="solid"/>
              <a:round/>
            </a:ln>
          </a:right>
          <a:top>
            <a:ln w="12700" cap="flat">
              <a:solidFill>
                <a:schemeClr val="accent2">
                  <a:lumOff val="44000"/>
                </a:schemeClr>
              </a:solidFill>
              <a:prstDash val="solid"/>
              <a:round/>
            </a:ln>
          </a:top>
          <a:bottom>
            <a:ln w="12700" cap="flat">
              <a:solidFill>
                <a:schemeClr val="accent2">
                  <a:lumOff val="44000"/>
                </a:schemeClr>
              </a:solidFill>
              <a:prstDash val="solid"/>
              <a:round/>
            </a:ln>
          </a:bottom>
          <a:insideH>
            <a:ln w="12700" cap="flat">
              <a:solidFill>
                <a:schemeClr val="accent2">
                  <a:lumOff val="44000"/>
                </a:schemeClr>
              </a:solidFill>
              <a:prstDash val="solid"/>
              <a:round/>
            </a:ln>
          </a:insideH>
          <a:insideV>
            <a:ln w="12700" cap="flat">
              <a:solidFill>
                <a:schemeClr val="accent2">
                  <a:lumOff val="44000"/>
                </a:schemeClr>
              </a:solidFill>
              <a:prstDash val="solid"/>
              <a:round/>
            </a:ln>
          </a:insideV>
        </a:tcBdr>
        <a:fill>
          <a:solidFill>
            <a:schemeClr val="accent6"/>
          </a:solidFill>
        </a:fill>
      </a:tcStyle>
    </a:firstCol>
    <a:lastRow>
      <a:tcTxStyle b="on" i="off">
        <a:font>
          <a:latin typeface="Acer Foco"/>
          <a:ea typeface="Acer Foco"/>
          <a:cs typeface="Acer Foco"/>
        </a:font>
        <a:schemeClr val="accent2">
          <a:lumOff val="44000"/>
        </a:schemeClr>
      </a:tcTxStyle>
      <a:tcStyle>
        <a:tcBdr>
          <a:left>
            <a:ln w="12700" cap="flat">
              <a:solidFill>
                <a:schemeClr val="accent2">
                  <a:lumOff val="44000"/>
                </a:schemeClr>
              </a:solidFill>
              <a:prstDash val="solid"/>
              <a:round/>
            </a:ln>
          </a:left>
          <a:right>
            <a:ln w="12700" cap="flat">
              <a:solidFill>
                <a:schemeClr val="accent2">
                  <a:lumOff val="44000"/>
                </a:schemeClr>
              </a:solidFill>
              <a:prstDash val="solid"/>
              <a:round/>
            </a:ln>
          </a:right>
          <a:top>
            <a:ln w="38100" cap="flat">
              <a:solidFill>
                <a:schemeClr val="accent2">
                  <a:lumOff val="44000"/>
                </a:schemeClr>
              </a:solidFill>
              <a:prstDash val="solid"/>
              <a:round/>
            </a:ln>
          </a:top>
          <a:bottom>
            <a:ln w="12700" cap="flat">
              <a:solidFill>
                <a:schemeClr val="accent2">
                  <a:lumOff val="44000"/>
                </a:schemeClr>
              </a:solidFill>
              <a:prstDash val="solid"/>
              <a:round/>
            </a:ln>
          </a:bottom>
          <a:insideH>
            <a:ln w="12700" cap="flat">
              <a:solidFill>
                <a:schemeClr val="accent2">
                  <a:lumOff val="44000"/>
                </a:schemeClr>
              </a:solidFill>
              <a:prstDash val="solid"/>
              <a:round/>
            </a:ln>
          </a:insideH>
          <a:insideV>
            <a:ln w="12700" cap="flat">
              <a:solidFill>
                <a:schemeClr val="accent2">
                  <a:lumOff val="44000"/>
                </a:schemeClr>
              </a:solidFill>
              <a:prstDash val="solid"/>
              <a:round/>
            </a:ln>
          </a:insideV>
        </a:tcBdr>
        <a:fill>
          <a:solidFill>
            <a:schemeClr val="accent6"/>
          </a:solidFill>
        </a:fill>
      </a:tcStyle>
    </a:lastRow>
    <a:firstRow>
      <a:tcTxStyle b="on" i="off">
        <a:font>
          <a:latin typeface="Acer Foco"/>
          <a:ea typeface="Acer Foco"/>
          <a:cs typeface="Acer Foco"/>
        </a:font>
        <a:schemeClr val="accent2">
          <a:lumOff val="44000"/>
        </a:schemeClr>
      </a:tcTxStyle>
      <a:tcStyle>
        <a:tcBdr>
          <a:left>
            <a:ln w="12700" cap="flat">
              <a:solidFill>
                <a:schemeClr val="accent2">
                  <a:lumOff val="44000"/>
                </a:schemeClr>
              </a:solidFill>
              <a:prstDash val="solid"/>
              <a:round/>
            </a:ln>
          </a:left>
          <a:right>
            <a:ln w="12700" cap="flat">
              <a:solidFill>
                <a:schemeClr val="accent2">
                  <a:lumOff val="44000"/>
                </a:schemeClr>
              </a:solidFill>
              <a:prstDash val="solid"/>
              <a:round/>
            </a:ln>
          </a:right>
          <a:top>
            <a:ln w="12700" cap="flat">
              <a:solidFill>
                <a:schemeClr val="accent2">
                  <a:lumOff val="44000"/>
                </a:schemeClr>
              </a:solidFill>
              <a:prstDash val="solid"/>
              <a:round/>
            </a:ln>
          </a:top>
          <a:bottom>
            <a:ln w="38100" cap="flat">
              <a:solidFill>
                <a:schemeClr val="accent2">
                  <a:lumOff val="44000"/>
                </a:schemeClr>
              </a:solidFill>
              <a:prstDash val="solid"/>
              <a:round/>
            </a:ln>
          </a:bottom>
          <a:insideH>
            <a:ln w="12700" cap="flat">
              <a:solidFill>
                <a:schemeClr val="accent2">
                  <a:lumOff val="44000"/>
                </a:schemeClr>
              </a:solidFill>
              <a:prstDash val="solid"/>
              <a:round/>
            </a:ln>
          </a:insideH>
          <a:insideV>
            <a:ln w="12700" cap="flat">
              <a:solidFill>
                <a:schemeClr val="accent2">
                  <a:lumOff val="44000"/>
                </a:schemeClr>
              </a:solidFill>
              <a:prstDash val="solid"/>
              <a:round/>
            </a:ln>
          </a:insideV>
        </a:tcBdr>
        <a:fill>
          <a:solidFill>
            <a:schemeClr val="accent6"/>
          </a:solidFill>
        </a:fill>
      </a:tcStyle>
    </a:firstRow>
  </a:tblStyle>
  <a:tblStyle styleId="{CF821DB8-F4EB-4A41-A1BA-3FCAFE7338EE}" styleName="">
    <a:tblBg/>
    <a:wholeTbl>
      <a:tcTxStyle b="off" i="off">
        <a:font>
          <a:latin typeface="Acer Foco"/>
          <a:ea typeface="Acer Foco"/>
          <a:cs typeface="Acer Foco"/>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chemeClr val="accent2">
              <a:lumOff val="44000"/>
            </a:schemeClr>
          </a:solidFill>
        </a:fill>
      </a:tcStyle>
    </a:band2H>
    <a:firstCol>
      <a:tcTxStyle b="on" i="off">
        <a:font>
          <a:latin typeface="Acer Foco"/>
          <a:ea typeface="Acer Foco"/>
          <a:cs typeface="Acer Foco"/>
        </a:font>
        <a:schemeClr val="accent2">
          <a:lumOff val="44000"/>
        </a:schemeClr>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Acer Foco"/>
          <a:ea typeface="Acer Foco"/>
          <a:cs typeface="Acer Foco"/>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2">
              <a:lumOff val="44000"/>
            </a:schemeClr>
          </a:solidFill>
        </a:fill>
      </a:tcStyle>
    </a:lastRow>
    <a:firstRow>
      <a:tcTxStyle b="on" i="off">
        <a:font>
          <a:latin typeface="Acer Foco"/>
          <a:ea typeface="Acer Foco"/>
          <a:cs typeface="Acer Foco"/>
        </a:font>
        <a:schemeClr val="accent2">
          <a:lumOff val="44000"/>
        </a:schemeClr>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Acer Foco"/>
          <a:ea typeface="Acer Foco"/>
          <a:cs typeface="Acer Foco"/>
        </a:font>
        <a:srgbClr val="000000"/>
      </a:tcTxStyle>
      <a:tcStyle>
        <a:tcBdr>
          <a:left>
            <a:ln w="12700" cap="flat">
              <a:solidFill>
                <a:schemeClr val="accent2">
                  <a:lumOff val="44000"/>
                </a:schemeClr>
              </a:solidFill>
              <a:prstDash val="solid"/>
              <a:round/>
            </a:ln>
          </a:left>
          <a:right>
            <a:ln w="12700" cap="flat">
              <a:solidFill>
                <a:schemeClr val="accent2">
                  <a:lumOff val="44000"/>
                </a:schemeClr>
              </a:solidFill>
              <a:prstDash val="solid"/>
              <a:round/>
            </a:ln>
          </a:right>
          <a:top>
            <a:ln w="12700" cap="flat">
              <a:solidFill>
                <a:schemeClr val="accent2">
                  <a:lumOff val="44000"/>
                </a:schemeClr>
              </a:solidFill>
              <a:prstDash val="solid"/>
              <a:round/>
            </a:ln>
          </a:top>
          <a:bottom>
            <a:ln w="12700" cap="flat">
              <a:solidFill>
                <a:schemeClr val="accent2">
                  <a:lumOff val="44000"/>
                </a:schemeClr>
              </a:solidFill>
              <a:prstDash val="solid"/>
              <a:round/>
            </a:ln>
          </a:bottom>
          <a:insideH>
            <a:ln w="12700" cap="flat">
              <a:solidFill>
                <a:schemeClr val="accent2">
                  <a:lumOff val="44000"/>
                </a:schemeClr>
              </a:solidFill>
              <a:prstDash val="solid"/>
              <a:round/>
            </a:ln>
          </a:insideH>
          <a:insideV>
            <a:ln w="12700" cap="flat">
              <a:solidFill>
                <a:schemeClr val="accent2">
                  <a:lumOff val="44000"/>
                </a:schemeClr>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Acer Foco"/>
          <a:ea typeface="Acer Foco"/>
          <a:cs typeface="Acer Foco"/>
        </a:font>
        <a:schemeClr val="accent2">
          <a:lumOff val="44000"/>
        </a:schemeClr>
      </a:tcTxStyle>
      <a:tcStyle>
        <a:tcBdr>
          <a:left>
            <a:ln w="12700" cap="flat">
              <a:solidFill>
                <a:schemeClr val="accent2">
                  <a:lumOff val="44000"/>
                </a:schemeClr>
              </a:solidFill>
              <a:prstDash val="solid"/>
              <a:round/>
            </a:ln>
          </a:left>
          <a:right>
            <a:ln w="12700" cap="flat">
              <a:solidFill>
                <a:schemeClr val="accent2">
                  <a:lumOff val="44000"/>
                </a:schemeClr>
              </a:solidFill>
              <a:prstDash val="solid"/>
              <a:round/>
            </a:ln>
          </a:right>
          <a:top>
            <a:ln w="12700" cap="flat">
              <a:solidFill>
                <a:schemeClr val="accent2">
                  <a:lumOff val="44000"/>
                </a:schemeClr>
              </a:solidFill>
              <a:prstDash val="solid"/>
              <a:round/>
            </a:ln>
          </a:top>
          <a:bottom>
            <a:ln w="12700" cap="flat">
              <a:solidFill>
                <a:schemeClr val="accent2">
                  <a:lumOff val="44000"/>
                </a:schemeClr>
              </a:solidFill>
              <a:prstDash val="solid"/>
              <a:round/>
            </a:ln>
          </a:bottom>
          <a:insideH>
            <a:ln w="12700" cap="flat">
              <a:solidFill>
                <a:schemeClr val="accent2">
                  <a:lumOff val="44000"/>
                </a:schemeClr>
              </a:solidFill>
              <a:prstDash val="solid"/>
              <a:round/>
            </a:ln>
          </a:insideH>
          <a:insideV>
            <a:ln w="12700" cap="flat">
              <a:solidFill>
                <a:schemeClr val="accent2">
                  <a:lumOff val="44000"/>
                </a:schemeClr>
              </a:solidFill>
              <a:prstDash val="solid"/>
              <a:round/>
            </a:ln>
          </a:insideV>
        </a:tcBdr>
        <a:fill>
          <a:solidFill>
            <a:srgbClr val="000000"/>
          </a:solidFill>
        </a:fill>
      </a:tcStyle>
    </a:firstCol>
    <a:lastRow>
      <a:tcTxStyle b="on" i="off">
        <a:font>
          <a:latin typeface="Acer Foco"/>
          <a:ea typeface="Acer Foco"/>
          <a:cs typeface="Acer Foco"/>
        </a:font>
        <a:schemeClr val="accent2">
          <a:lumOff val="44000"/>
        </a:schemeClr>
      </a:tcTxStyle>
      <a:tcStyle>
        <a:tcBdr>
          <a:left>
            <a:ln w="12700" cap="flat">
              <a:solidFill>
                <a:schemeClr val="accent2">
                  <a:lumOff val="44000"/>
                </a:schemeClr>
              </a:solidFill>
              <a:prstDash val="solid"/>
              <a:round/>
            </a:ln>
          </a:left>
          <a:right>
            <a:ln w="12700" cap="flat">
              <a:solidFill>
                <a:schemeClr val="accent2">
                  <a:lumOff val="44000"/>
                </a:schemeClr>
              </a:solidFill>
              <a:prstDash val="solid"/>
              <a:round/>
            </a:ln>
          </a:right>
          <a:top>
            <a:ln w="38100" cap="flat">
              <a:solidFill>
                <a:schemeClr val="accent2">
                  <a:lumOff val="44000"/>
                </a:schemeClr>
              </a:solidFill>
              <a:prstDash val="solid"/>
              <a:round/>
            </a:ln>
          </a:top>
          <a:bottom>
            <a:ln w="12700" cap="flat">
              <a:solidFill>
                <a:schemeClr val="accent2">
                  <a:lumOff val="44000"/>
                </a:schemeClr>
              </a:solidFill>
              <a:prstDash val="solid"/>
              <a:round/>
            </a:ln>
          </a:bottom>
          <a:insideH>
            <a:ln w="12700" cap="flat">
              <a:solidFill>
                <a:schemeClr val="accent2">
                  <a:lumOff val="44000"/>
                </a:schemeClr>
              </a:solidFill>
              <a:prstDash val="solid"/>
              <a:round/>
            </a:ln>
          </a:insideH>
          <a:insideV>
            <a:ln w="12700" cap="flat">
              <a:solidFill>
                <a:schemeClr val="accent2">
                  <a:lumOff val="44000"/>
                </a:schemeClr>
              </a:solidFill>
              <a:prstDash val="solid"/>
              <a:round/>
            </a:ln>
          </a:insideV>
        </a:tcBdr>
        <a:fill>
          <a:solidFill>
            <a:srgbClr val="000000"/>
          </a:solidFill>
        </a:fill>
      </a:tcStyle>
    </a:lastRow>
    <a:firstRow>
      <a:tcTxStyle b="on" i="off">
        <a:font>
          <a:latin typeface="Acer Foco"/>
          <a:ea typeface="Acer Foco"/>
          <a:cs typeface="Acer Foco"/>
        </a:font>
        <a:schemeClr val="accent2">
          <a:lumOff val="44000"/>
        </a:schemeClr>
      </a:tcTxStyle>
      <a:tcStyle>
        <a:tcBdr>
          <a:left>
            <a:ln w="12700" cap="flat">
              <a:solidFill>
                <a:schemeClr val="accent2">
                  <a:lumOff val="44000"/>
                </a:schemeClr>
              </a:solidFill>
              <a:prstDash val="solid"/>
              <a:round/>
            </a:ln>
          </a:left>
          <a:right>
            <a:ln w="12700" cap="flat">
              <a:solidFill>
                <a:schemeClr val="accent2">
                  <a:lumOff val="44000"/>
                </a:schemeClr>
              </a:solidFill>
              <a:prstDash val="solid"/>
              <a:round/>
            </a:ln>
          </a:right>
          <a:top>
            <a:ln w="12700" cap="flat">
              <a:solidFill>
                <a:schemeClr val="accent2">
                  <a:lumOff val="44000"/>
                </a:schemeClr>
              </a:solidFill>
              <a:prstDash val="solid"/>
              <a:round/>
            </a:ln>
          </a:top>
          <a:bottom>
            <a:ln w="38100" cap="flat">
              <a:solidFill>
                <a:schemeClr val="accent2">
                  <a:lumOff val="44000"/>
                </a:schemeClr>
              </a:solidFill>
              <a:prstDash val="solid"/>
              <a:round/>
            </a:ln>
          </a:bottom>
          <a:insideH>
            <a:ln w="12700" cap="flat">
              <a:solidFill>
                <a:schemeClr val="accent2">
                  <a:lumOff val="44000"/>
                </a:schemeClr>
              </a:solidFill>
              <a:prstDash val="solid"/>
              <a:round/>
            </a:ln>
          </a:insideH>
          <a:insideV>
            <a:ln w="12700" cap="flat">
              <a:solidFill>
                <a:schemeClr val="accent2">
                  <a:lumOff val="44000"/>
                </a:schemeClr>
              </a:solidFill>
              <a:prstDash val="solid"/>
              <a:round/>
            </a:ln>
          </a:insideV>
        </a:tcBdr>
        <a:fill>
          <a:solidFill>
            <a:srgbClr val="000000"/>
          </a:solidFill>
        </a:fill>
      </a:tcStyle>
    </a:firstRow>
  </a:tblStyle>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無樣式、無格線">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佈景主題樣式 1 - 輔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9DCAF9ED-07DC-4A11-8D7F-57B35C25682E}" styleName="中等深淺樣式 1 - 輔色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910" autoAdjust="0"/>
    <p:restoredTop sz="96327" autoAdjust="0"/>
  </p:normalViewPr>
  <p:slideViewPr>
    <p:cSldViewPr snapToGrid="0" snapToObjects="1">
      <p:cViewPr varScale="1">
        <p:scale>
          <a:sx n="125" d="100"/>
          <a:sy n="125" d="100"/>
        </p:scale>
        <p:origin x="90" y="264"/>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napToObjects="1">
      <p:cViewPr varScale="1">
        <p:scale>
          <a:sx n="103" d="100"/>
          <a:sy n="103" d="100"/>
        </p:scale>
        <p:origin x="3664" y="5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font" Target="fonts/font3.fntdata"/><Relationship Id="rId47" Type="http://schemas.openxmlformats.org/officeDocument/2006/relationships/font" Target="fonts/font8.fntdata"/><Relationship Id="rId63" Type="http://schemas.openxmlformats.org/officeDocument/2006/relationships/font" Target="fonts/font24.fntdata"/><Relationship Id="rId68" Type="http://schemas.openxmlformats.org/officeDocument/2006/relationships/viewProps" Target="viewProps.xml"/><Relationship Id="rId7" Type="http://schemas.openxmlformats.org/officeDocument/2006/relationships/slide" Target="slides/slide3.xml"/><Relationship Id="rId71"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font" Target="fonts/font14.fntdata"/><Relationship Id="rId58" Type="http://schemas.openxmlformats.org/officeDocument/2006/relationships/font" Target="fonts/font19.fntdata"/><Relationship Id="rId66" Type="http://schemas.openxmlformats.org/officeDocument/2006/relationships/font" Target="fonts/font27.fntdata"/><Relationship Id="rId5" Type="http://schemas.openxmlformats.org/officeDocument/2006/relationships/slide" Target="slides/slide1.xml"/><Relationship Id="rId61" Type="http://schemas.openxmlformats.org/officeDocument/2006/relationships/font" Target="fonts/font22.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font" Target="fonts/font17.fntdata"/><Relationship Id="rId64" Type="http://schemas.openxmlformats.org/officeDocument/2006/relationships/font" Target="fonts/font25.fntdata"/><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font" Target="fonts/font12.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openxmlformats.org/officeDocument/2006/relationships/font" Target="fonts/font7.fntdata"/><Relationship Id="rId59" Type="http://schemas.openxmlformats.org/officeDocument/2006/relationships/font" Target="fonts/font20.fntdata"/><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font" Target="fonts/font2.fntdata"/><Relationship Id="rId54" Type="http://schemas.openxmlformats.org/officeDocument/2006/relationships/font" Target="fonts/font15.fntdata"/><Relationship Id="rId62" Type="http://schemas.openxmlformats.org/officeDocument/2006/relationships/font" Target="fonts/font23.fntdata"/><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10.fntdata"/><Relationship Id="rId57" Type="http://schemas.openxmlformats.org/officeDocument/2006/relationships/font" Target="fonts/font18.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5.fntdata"/><Relationship Id="rId52" Type="http://schemas.openxmlformats.org/officeDocument/2006/relationships/font" Target="fonts/font13.fntdata"/><Relationship Id="rId60" Type="http://schemas.openxmlformats.org/officeDocument/2006/relationships/font" Target="fonts/font21.fntdata"/><Relationship Id="rId65" Type="http://schemas.openxmlformats.org/officeDocument/2006/relationships/font" Target="fonts/font26.fntdata"/><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handoutMaster" Target="handoutMasters/handoutMaster1.xml"/><Relationship Id="rId34" Type="http://schemas.openxmlformats.org/officeDocument/2006/relationships/slide" Target="slides/slide30.xml"/><Relationship Id="rId50" Type="http://schemas.openxmlformats.org/officeDocument/2006/relationships/font" Target="fonts/font11.fntdata"/><Relationship Id="rId55" Type="http://schemas.openxmlformats.org/officeDocument/2006/relationships/font" Target="fonts/font16.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頁首版面配置區 1">
            <a:extLst>
              <a:ext uri="{FF2B5EF4-FFF2-40B4-BE49-F238E27FC236}">
                <a16:creationId xmlns:a16="http://schemas.microsoft.com/office/drawing/2014/main" id="{2592060E-4EB5-B463-1372-81C5D2E64912}"/>
              </a:ext>
            </a:extLst>
          </p:cNvPr>
          <p:cNvSpPr>
            <a:spLocks noGrp="1" noChangeArrowheads="1"/>
          </p:cNvSpPr>
          <p:nvPr>
            <p:ph type="hdr" sz="quarter"/>
          </p:nvPr>
        </p:nvSpPr>
        <p:spPr bwMode="auto">
          <a:xfrm>
            <a:off x="0" y="0"/>
            <a:ext cx="2971800" cy="458788"/>
          </a:xfrm>
          <a:prstGeom prst="rect">
            <a:avLst/>
          </a:prstGeom>
          <a:noFill/>
          <a:ln>
            <a:noFill/>
          </a:ln>
        </p:spPr>
        <p:txBody>
          <a:bodyPr vert="horz" wrap="square" lIns="91440" tIns="45720" rIns="91440" bIns="45720" numCol="1" anchor="t" anchorCtr="0" compatLnSpc="1">
            <a:prstTxWarp prst="textNoShape">
              <a:avLst/>
            </a:prstTxWarp>
          </a:bodyPr>
          <a:lstStyle>
            <a:lvl1pPr eaLnBrk="1">
              <a:defRPr kumimoji="1" sz="1200">
                <a:ea typeface="新細明體" panose="02020500000000000000" pitchFamily="18" charset="-120"/>
              </a:defRPr>
            </a:lvl1pPr>
          </a:lstStyle>
          <a:p>
            <a:pPr>
              <a:defRPr/>
            </a:pPr>
            <a:endParaRPr lang="zh-TW" altLang="en-US"/>
          </a:p>
        </p:txBody>
      </p:sp>
      <p:sp>
        <p:nvSpPr>
          <p:cNvPr id="11267" name="日期版面配置區 2">
            <a:extLst>
              <a:ext uri="{FF2B5EF4-FFF2-40B4-BE49-F238E27FC236}">
                <a16:creationId xmlns:a16="http://schemas.microsoft.com/office/drawing/2014/main" id="{E1F46C80-9656-0771-79DE-CACAD85AFC40}"/>
              </a:ext>
            </a:extLst>
          </p:cNvPr>
          <p:cNvSpPr>
            <a:spLocks noGrp="1" noChangeArrowheads="1"/>
          </p:cNvSpPr>
          <p:nvPr>
            <p:ph type="dt" sz="quarter" idx="1"/>
          </p:nvPr>
        </p:nvSpPr>
        <p:spPr bwMode="auto">
          <a:xfrm>
            <a:off x="3884613" y="0"/>
            <a:ext cx="2971800" cy="458788"/>
          </a:xfrm>
          <a:prstGeom prst="rect">
            <a:avLst/>
          </a:prstGeom>
          <a:noFill/>
          <a:ln>
            <a:noFill/>
          </a:ln>
        </p:spPr>
        <p:txBody>
          <a:bodyPr vert="horz" wrap="square" lIns="91440" tIns="45720" rIns="91440" bIns="45720" numCol="1" anchor="t" anchorCtr="0" compatLnSpc="1">
            <a:prstTxWarp prst="textNoShape">
              <a:avLst/>
            </a:prstTxWarp>
          </a:bodyPr>
          <a:lstStyle>
            <a:lvl1pPr algn="r" eaLnBrk="1">
              <a:defRPr kumimoji="1" sz="1200">
                <a:ea typeface="新細明體" panose="02020500000000000000" pitchFamily="18" charset="-120"/>
              </a:defRPr>
            </a:lvl1pPr>
          </a:lstStyle>
          <a:p>
            <a:pPr>
              <a:defRPr/>
            </a:pPr>
            <a:fld id="{7FA7D11A-755E-DA45-8917-A5A453ED0651}" type="datetimeFigureOut">
              <a:rPr lang="zh-TW" altLang="en-US"/>
              <a:pPr>
                <a:defRPr/>
              </a:pPr>
              <a:t>2024/4/30</a:t>
            </a:fld>
            <a:endParaRPr lang="zh-TW" altLang="en-US"/>
          </a:p>
        </p:txBody>
      </p:sp>
      <p:sp>
        <p:nvSpPr>
          <p:cNvPr id="11268" name="頁尾版面配置區 3">
            <a:extLst>
              <a:ext uri="{FF2B5EF4-FFF2-40B4-BE49-F238E27FC236}">
                <a16:creationId xmlns:a16="http://schemas.microsoft.com/office/drawing/2014/main" id="{775692C3-F25C-44AE-D177-9E95AD75FFDF}"/>
              </a:ext>
            </a:extLst>
          </p:cNvPr>
          <p:cNvSpPr>
            <a:spLocks noGrp="1" noChangeArrowheads="1"/>
          </p:cNvSpPr>
          <p:nvPr>
            <p:ph type="ftr" sz="quarter" idx="2"/>
          </p:nvPr>
        </p:nvSpPr>
        <p:spPr bwMode="auto">
          <a:xfrm>
            <a:off x="0" y="8685213"/>
            <a:ext cx="2971800" cy="458787"/>
          </a:xfrm>
          <a:prstGeom prst="rect">
            <a:avLst/>
          </a:prstGeom>
          <a:noFill/>
          <a:ln>
            <a:noFill/>
          </a:ln>
        </p:spPr>
        <p:txBody>
          <a:bodyPr vert="horz" wrap="square" lIns="91440" tIns="45720" rIns="91440" bIns="45720" numCol="1" anchor="b" anchorCtr="0" compatLnSpc="1">
            <a:prstTxWarp prst="textNoShape">
              <a:avLst/>
            </a:prstTxWarp>
          </a:bodyPr>
          <a:lstStyle>
            <a:lvl1pPr eaLnBrk="1">
              <a:defRPr kumimoji="1" sz="1200">
                <a:ea typeface="新細明體" panose="02020500000000000000" pitchFamily="18" charset="-120"/>
              </a:defRPr>
            </a:lvl1pPr>
          </a:lstStyle>
          <a:p>
            <a:pPr>
              <a:defRPr/>
            </a:pPr>
            <a:endParaRPr lang="zh-TW" altLang="en-US"/>
          </a:p>
        </p:txBody>
      </p:sp>
      <p:sp>
        <p:nvSpPr>
          <p:cNvPr id="11269" name="投影片編號版面配置區 4">
            <a:extLst>
              <a:ext uri="{FF2B5EF4-FFF2-40B4-BE49-F238E27FC236}">
                <a16:creationId xmlns:a16="http://schemas.microsoft.com/office/drawing/2014/main" id="{7EE8A150-351B-75C1-3671-EC3BDE359336}"/>
              </a:ext>
            </a:extLst>
          </p:cNvPr>
          <p:cNvSpPr>
            <a:spLocks noGrp="1" noChangeArrowheads="1"/>
          </p:cNvSpPr>
          <p:nvPr>
            <p:ph type="sldNum" sz="quarter" idx="3"/>
          </p:nvPr>
        </p:nvSpPr>
        <p:spPr bwMode="auto">
          <a:xfrm>
            <a:off x="3884613" y="8685213"/>
            <a:ext cx="2971800" cy="458787"/>
          </a:xfrm>
          <a:prstGeom prst="rect">
            <a:avLst/>
          </a:prstGeom>
          <a:noFill/>
          <a:ln>
            <a:noFill/>
          </a:ln>
        </p:spPr>
        <p:txBody>
          <a:bodyPr vert="horz" wrap="square" lIns="91440" tIns="45720" rIns="91440" bIns="45720" numCol="1" anchor="b" anchorCtr="0" compatLnSpc="1">
            <a:prstTxWarp prst="textNoShape">
              <a:avLst/>
            </a:prstTxWarp>
          </a:bodyPr>
          <a:lstStyle>
            <a:lvl1pPr algn="r" eaLnBrk="1">
              <a:defRPr kumimoji="1" sz="1200">
                <a:ea typeface="新細明體" panose="02020500000000000000" pitchFamily="18" charset="-120"/>
              </a:defRPr>
            </a:lvl1pPr>
          </a:lstStyle>
          <a:p>
            <a:pPr>
              <a:defRPr/>
            </a:pPr>
            <a:fld id="{7C9AFA42-1750-9B4A-BA6D-759C3419540C}" type="slidenum">
              <a:rPr lang="zh-TW" altLang="en-US"/>
              <a:pPr>
                <a:defRPr/>
              </a:pPr>
              <a:t>‹#›</a:t>
            </a:fld>
            <a:endParaRPr lang="zh-TW"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Shape 257">
            <a:extLst>
              <a:ext uri="{FF2B5EF4-FFF2-40B4-BE49-F238E27FC236}">
                <a16:creationId xmlns:a16="http://schemas.microsoft.com/office/drawing/2014/main" id="{C3AC6169-9DAD-2AC1-D04C-B9C355A52AC8}"/>
              </a:ext>
            </a:extLst>
          </p:cNvPr>
          <p:cNvSpPr>
            <a:spLocks noGrp="1" noRot="1" noChangeAspect="1" noChangeArrowheads="1"/>
          </p:cNvSpPr>
          <p:nvPr>
            <p:ph type="sldImg"/>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12291" name="Shape 258">
            <a:extLst>
              <a:ext uri="{FF2B5EF4-FFF2-40B4-BE49-F238E27FC236}">
                <a16:creationId xmlns:a16="http://schemas.microsoft.com/office/drawing/2014/main" id="{64435E80-4DEF-B633-0938-C64E14E0C086}"/>
              </a:ext>
            </a:extLst>
          </p:cNvPr>
          <p:cNvSpPr>
            <a:spLocks noGrp="1" noChangeArrowheads="1"/>
          </p:cNvSpPr>
          <p:nvPr>
            <p:ph type="body" sz="quarter" idx="1"/>
          </p:nvPr>
        </p:nvSpPr>
        <p:spPr bwMode="auto">
          <a:xfrm>
            <a:off x="914400" y="4343400"/>
            <a:ext cx="5029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endParaRPr lang="en-US" altLang="en-US">
              <a:sym typeface="Calibri" panose="020F0502020204030204" pitchFamily="34" charset="0"/>
            </a:endParaRP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a:solidFill>
          <a:schemeClr val="tx1"/>
        </a:solidFill>
        <a:latin typeface="+mj-lt"/>
        <a:ea typeface="+mj-ea"/>
        <a:cs typeface="+mj-cs"/>
        <a:sym typeface="Calibri" panose="020F0502020204030204" pitchFamily="34" charset="0"/>
      </a:defRPr>
    </a:lvl1pPr>
    <a:lvl2pPr marL="742950" indent="-285750" algn="l" rtl="0" eaLnBrk="0" fontAlgn="base" hangingPunct="0">
      <a:spcBef>
        <a:spcPct val="30000"/>
      </a:spcBef>
      <a:spcAft>
        <a:spcPct val="0"/>
      </a:spcAft>
      <a:defRPr sz="1200">
        <a:solidFill>
          <a:schemeClr val="tx1"/>
        </a:solidFill>
        <a:latin typeface="+mj-lt"/>
        <a:ea typeface="+mj-ea"/>
        <a:cs typeface="+mj-cs"/>
        <a:sym typeface="Calibri" panose="020F0502020204030204" pitchFamily="34" charset="0"/>
      </a:defRPr>
    </a:lvl2pPr>
    <a:lvl3pPr marL="1143000" indent="-228600" algn="l" rtl="0" eaLnBrk="0" fontAlgn="base" hangingPunct="0">
      <a:spcBef>
        <a:spcPct val="30000"/>
      </a:spcBef>
      <a:spcAft>
        <a:spcPct val="0"/>
      </a:spcAft>
      <a:defRPr sz="1200">
        <a:solidFill>
          <a:schemeClr val="tx1"/>
        </a:solidFill>
        <a:latin typeface="+mj-lt"/>
        <a:ea typeface="+mj-ea"/>
        <a:cs typeface="+mj-cs"/>
        <a:sym typeface="Calibri" panose="020F0502020204030204" pitchFamily="34" charset="0"/>
      </a:defRPr>
    </a:lvl3pPr>
    <a:lvl4pPr marL="1600200" indent="-228600" algn="l" rtl="0" eaLnBrk="0" fontAlgn="base" hangingPunct="0">
      <a:spcBef>
        <a:spcPct val="30000"/>
      </a:spcBef>
      <a:spcAft>
        <a:spcPct val="0"/>
      </a:spcAft>
      <a:defRPr sz="1200">
        <a:solidFill>
          <a:schemeClr val="tx1"/>
        </a:solidFill>
        <a:latin typeface="+mj-lt"/>
        <a:ea typeface="+mj-ea"/>
        <a:cs typeface="+mj-cs"/>
        <a:sym typeface="Calibri" panose="020F0502020204030204" pitchFamily="34" charset="0"/>
      </a:defRPr>
    </a:lvl4pPr>
    <a:lvl5pPr marL="2057400" indent="-228600" algn="l" rtl="0" eaLnBrk="0" fontAlgn="base" hangingPunct="0">
      <a:spcBef>
        <a:spcPct val="30000"/>
      </a:spcBef>
      <a:spcAft>
        <a:spcPct val="0"/>
      </a:spcAft>
      <a:defRPr sz="1200">
        <a:solidFill>
          <a:schemeClr val="tx1"/>
        </a:solidFill>
        <a:latin typeface="+mj-lt"/>
        <a:ea typeface="+mj-ea"/>
        <a:cs typeface="+mj-cs"/>
        <a:sym typeface="Calibri" panose="020F0502020204030204" pitchFamily="34" charset="0"/>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54162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a:extLst>
              <a:ext uri="{FF2B5EF4-FFF2-40B4-BE49-F238E27FC236}">
                <a16:creationId xmlns:a16="http://schemas.microsoft.com/office/drawing/2014/main" id="{545C9AAA-2241-A275-079C-947BE5C450C4}"/>
              </a:ext>
            </a:extLst>
          </p:cNvPr>
          <p:cNvSpPr>
            <a:spLocks noGrp="1" noRot="1" noChangeAspect="1" noChangeArrowheads="1" noTextEdit="1"/>
          </p:cNvSpPr>
          <p:nvPr>
            <p:ph type="sldImg"/>
          </p:nvPr>
        </p:nvSpPr>
        <p:spPr>
          <a:xfrm>
            <a:off x="381000" y="685800"/>
            <a:ext cx="6096000" cy="3429000"/>
          </a:xfrm>
        </p:spPr>
      </p:sp>
      <p:sp>
        <p:nvSpPr>
          <p:cNvPr id="43010" name="Notes Placeholder 2">
            <a:extLst>
              <a:ext uri="{FF2B5EF4-FFF2-40B4-BE49-F238E27FC236}">
                <a16:creationId xmlns:a16="http://schemas.microsoft.com/office/drawing/2014/main" id="{4CCD2757-CF09-D756-FE70-0C2E9FD48B6B}"/>
              </a:ext>
            </a:extLst>
          </p:cNvPr>
          <p:cNvSpPr>
            <a:spLocks noGrp="1" noChangeArrowheads="1"/>
          </p:cNvSpPr>
          <p:nvPr>
            <p:ph type="body" idx="1"/>
          </p:nvPr>
        </p:nvSpPr>
        <p:spPr/>
        <p:txBody>
          <a:bodyPr/>
          <a:lstStyle/>
          <a:p>
            <a:pPr eaLnBrk="1" hangingPunct="1">
              <a:spcBef>
                <a:spcPct val="0"/>
              </a:spcBef>
            </a:pPr>
            <a:r>
              <a:rPr lang="en-US" altLang="en-US">
                <a:solidFill>
                  <a:srgbClr val="000000"/>
                </a:solidFill>
              </a:rPr>
              <a:t>MANAGEABILITY</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a:extLst>
              <a:ext uri="{FF2B5EF4-FFF2-40B4-BE49-F238E27FC236}">
                <a16:creationId xmlns:a16="http://schemas.microsoft.com/office/drawing/2014/main" id="{374B3DAA-984B-1B4E-6A81-8F857D3B1908}"/>
              </a:ext>
            </a:extLst>
          </p:cNvPr>
          <p:cNvSpPr>
            <a:spLocks noGrp="1" noRot="1" noChangeAspect="1" noChangeArrowheads="1" noTextEdit="1"/>
          </p:cNvSpPr>
          <p:nvPr>
            <p:ph type="sldImg"/>
          </p:nvPr>
        </p:nvSpPr>
        <p:spPr>
          <a:xfrm>
            <a:off x="381000" y="685800"/>
            <a:ext cx="6096000" cy="3429000"/>
          </a:xfrm>
        </p:spPr>
      </p:sp>
      <p:sp>
        <p:nvSpPr>
          <p:cNvPr id="45058" name="Notes Placeholder 2">
            <a:extLst>
              <a:ext uri="{FF2B5EF4-FFF2-40B4-BE49-F238E27FC236}">
                <a16:creationId xmlns:a16="http://schemas.microsoft.com/office/drawing/2014/main" id="{35EB2863-B321-0D3C-D2D4-9F0676421D82}"/>
              </a:ext>
            </a:extLst>
          </p:cNvPr>
          <p:cNvSpPr>
            <a:spLocks noGrp="1" noChangeArrowheads="1"/>
          </p:cNvSpPr>
          <p:nvPr>
            <p:ph type="body" idx="1"/>
          </p:nvPr>
        </p:nvSpPr>
        <p:spPr/>
        <p:txBody>
          <a:bodyPr/>
          <a:lstStyle/>
          <a:p>
            <a:pPr eaLnBrk="1" hangingPunct="1">
              <a:spcBef>
                <a:spcPct val="0"/>
              </a:spcBef>
            </a:pPr>
            <a:r>
              <a:rPr lang="en-US" altLang="en-US" dirty="0">
                <a:solidFill>
                  <a:srgbClr val="000000"/>
                </a:solidFill>
              </a:rPr>
              <a:t>TDM</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8E7E16C5-46BC-A6A9-8721-86CCBD7BC0C6}"/>
              </a:ext>
            </a:extLst>
          </p:cNvPr>
          <p:cNvSpPr>
            <a:spLocks noGrp="1" noRot="1" noChangeAspect="1" noChangeArrowheads="1" noTextEdit="1"/>
          </p:cNvSpPr>
          <p:nvPr>
            <p:ph type="sldImg"/>
          </p:nvPr>
        </p:nvSpPr>
        <p:spPr>
          <a:xfrm>
            <a:off x="381000" y="685800"/>
            <a:ext cx="6096000" cy="3429000"/>
          </a:xfrm>
        </p:spPr>
      </p:sp>
      <p:sp>
        <p:nvSpPr>
          <p:cNvPr id="47106" name="Notes Placeholder 2">
            <a:extLst>
              <a:ext uri="{FF2B5EF4-FFF2-40B4-BE49-F238E27FC236}">
                <a16:creationId xmlns:a16="http://schemas.microsoft.com/office/drawing/2014/main" id="{854B9010-A1BE-9404-25E2-91542926D568}"/>
              </a:ext>
            </a:extLst>
          </p:cNvPr>
          <p:cNvSpPr>
            <a:spLocks noGrp="1" noChangeArrowheads="1"/>
          </p:cNvSpPr>
          <p:nvPr>
            <p:ph type="body" idx="1"/>
          </p:nvPr>
        </p:nvSpPr>
        <p:spPr/>
        <p:txBody>
          <a:bodyPr/>
          <a:lstStyle/>
          <a:p>
            <a:pPr eaLnBrk="1" hangingPunct="1">
              <a:spcBef>
                <a:spcPct val="0"/>
              </a:spcBef>
            </a:pPr>
            <a:endParaRPr lang="en-US" altLang="en-US">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a:extLst>
              <a:ext uri="{FF2B5EF4-FFF2-40B4-BE49-F238E27FC236}">
                <a16:creationId xmlns:a16="http://schemas.microsoft.com/office/drawing/2014/main" id="{7E666473-05B7-7F6E-B573-E299D947CC18}"/>
              </a:ext>
            </a:extLst>
          </p:cNvPr>
          <p:cNvSpPr>
            <a:spLocks noGrp="1" noRot="1" noChangeAspect="1" noChangeArrowheads="1" noTextEdit="1"/>
          </p:cNvSpPr>
          <p:nvPr>
            <p:ph type="sldImg"/>
          </p:nvPr>
        </p:nvSpPr>
        <p:spPr>
          <a:xfrm>
            <a:off x="381000" y="685800"/>
            <a:ext cx="6096000" cy="3429000"/>
          </a:xfrm>
        </p:spPr>
      </p:sp>
      <p:sp>
        <p:nvSpPr>
          <p:cNvPr id="49154" name="Notes Placeholder 2">
            <a:extLst>
              <a:ext uri="{FF2B5EF4-FFF2-40B4-BE49-F238E27FC236}">
                <a16:creationId xmlns:a16="http://schemas.microsoft.com/office/drawing/2014/main" id="{015E103B-F24A-7272-2616-18F49C9C3F36}"/>
              </a:ext>
            </a:extLst>
          </p:cNvPr>
          <p:cNvSpPr>
            <a:spLocks noGrp="1" noChangeArrowheads="1"/>
          </p:cNvSpPr>
          <p:nvPr>
            <p:ph type="body" idx="1"/>
          </p:nvPr>
        </p:nvSpPr>
        <p:spPr/>
        <p:txBody>
          <a:bodyPr/>
          <a:lstStyle/>
          <a:p>
            <a:pPr eaLnBrk="1" hangingPunct="1">
              <a:spcBef>
                <a:spcPct val="0"/>
              </a:spcBef>
            </a:pPr>
            <a:r>
              <a:rPr lang="en-US" altLang="en-US">
                <a:solidFill>
                  <a:srgbClr val="000000"/>
                </a:solidFill>
              </a:rPr>
              <a:t>SUSTAINABILITY</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a:extLst>
              <a:ext uri="{FF2B5EF4-FFF2-40B4-BE49-F238E27FC236}">
                <a16:creationId xmlns:a16="http://schemas.microsoft.com/office/drawing/2014/main" id="{054BF741-D497-54AF-57E7-2B2F84F2840F}"/>
              </a:ext>
            </a:extLst>
          </p:cNvPr>
          <p:cNvSpPr>
            <a:spLocks noGrp="1" noRot="1" noChangeAspect="1" noChangeArrowheads="1" noTextEdit="1"/>
          </p:cNvSpPr>
          <p:nvPr>
            <p:ph type="sldImg"/>
          </p:nvPr>
        </p:nvSpPr>
        <p:spPr>
          <a:xfrm>
            <a:off x="381000" y="685800"/>
            <a:ext cx="6096000" cy="3429000"/>
          </a:xfrm>
        </p:spPr>
      </p:sp>
      <p:sp>
        <p:nvSpPr>
          <p:cNvPr id="51202" name="Notes Placeholder 2">
            <a:extLst>
              <a:ext uri="{FF2B5EF4-FFF2-40B4-BE49-F238E27FC236}">
                <a16:creationId xmlns:a16="http://schemas.microsoft.com/office/drawing/2014/main" id="{F0F5FED6-2E74-BC1C-66F0-765EC307F44E}"/>
              </a:ext>
            </a:extLst>
          </p:cNvPr>
          <p:cNvSpPr>
            <a:spLocks noGrp="1" noChangeArrowheads="1"/>
          </p:cNvSpPr>
          <p:nvPr>
            <p:ph type="body" idx="1"/>
          </p:nvPr>
        </p:nvSpPr>
        <p:spPr/>
        <p:txBody>
          <a:bodyPr/>
          <a:lstStyle/>
          <a:p>
            <a:pPr eaLnBrk="1" hangingPunct="1">
              <a:spcBef>
                <a:spcPct val="0"/>
              </a:spcBef>
            </a:pPr>
            <a:r>
              <a:rPr lang="en-US" altLang="en-US">
                <a:solidFill>
                  <a:srgbClr val="000000"/>
                </a:solidFill>
              </a:rPr>
              <a:t>SUCCESS STORIES MODULE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a:extLst>
              <a:ext uri="{FF2B5EF4-FFF2-40B4-BE49-F238E27FC236}">
                <a16:creationId xmlns:a16="http://schemas.microsoft.com/office/drawing/2014/main" id="{5AF575BD-EACB-6213-B8D0-486ABD7F6AE7}"/>
              </a:ext>
            </a:extLst>
          </p:cNvPr>
          <p:cNvSpPr>
            <a:spLocks noGrp="1" noRot="1" noChangeAspect="1" noChangeArrowheads="1" noTextEdit="1"/>
          </p:cNvSpPr>
          <p:nvPr>
            <p:ph type="sldImg"/>
          </p:nvPr>
        </p:nvSpPr>
        <p:spPr>
          <a:xfrm>
            <a:off x="381000" y="685800"/>
            <a:ext cx="6096000" cy="3429000"/>
          </a:xfrm>
        </p:spPr>
      </p:sp>
      <p:sp>
        <p:nvSpPr>
          <p:cNvPr id="53250" name="Notes Placeholder 2">
            <a:extLst>
              <a:ext uri="{FF2B5EF4-FFF2-40B4-BE49-F238E27FC236}">
                <a16:creationId xmlns:a16="http://schemas.microsoft.com/office/drawing/2014/main" id="{60069E0C-A91E-E375-23F5-ED84E7682950}"/>
              </a:ext>
            </a:extLst>
          </p:cNvPr>
          <p:cNvSpPr>
            <a:spLocks noGrp="1" noChangeArrowheads="1"/>
          </p:cNvSpPr>
          <p:nvPr>
            <p:ph type="body" idx="1"/>
          </p:nvPr>
        </p:nvSpPr>
        <p:spPr/>
        <p:txBody>
          <a:bodyPr/>
          <a:lstStyle/>
          <a:p>
            <a:pPr eaLnBrk="1" hangingPunct="1">
              <a:spcBef>
                <a:spcPct val="0"/>
              </a:spcBef>
            </a:pPr>
            <a:r>
              <a:rPr lang="en-US" altLang="en-US">
                <a:solidFill>
                  <a:srgbClr val="000000"/>
                </a:solidFill>
              </a:rPr>
              <a:t>TEMPLETE FOR SUCCESS STORIES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a:extLst>
              <a:ext uri="{FF2B5EF4-FFF2-40B4-BE49-F238E27FC236}">
                <a16:creationId xmlns:a16="http://schemas.microsoft.com/office/drawing/2014/main" id="{5AF575BD-EACB-6213-B8D0-486ABD7F6AE7}"/>
              </a:ext>
            </a:extLst>
          </p:cNvPr>
          <p:cNvSpPr>
            <a:spLocks noGrp="1" noRot="1" noChangeAspect="1" noChangeArrowheads="1" noTextEdit="1"/>
          </p:cNvSpPr>
          <p:nvPr>
            <p:ph type="sldImg"/>
          </p:nvPr>
        </p:nvSpPr>
        <p:spPr>
          <a:xfrm>
            <a:off x="381000" y="685800"/>
            <a:ext cx="6096000" cy="3429000"/>
          </a:xfrm>
        </p:spPr>
      </p:sp>
      <p:sp>
        <p:nvSpPr>
          <p:cNvPr id="53250" name="Notes Placeholder 2">
            <a:extLst>
              <a:ext uri="{FF2B5EF4-FFF2-40B4-BE49-F238E27FC236}">
                <a16:creationId xmlns:a16="http://schemas.microsoft.com/office/drawing/2014/main" id="{60069E0C-A91E-E375-23F5-ED84E7682950}"/>
              </a:ext>
            </a:extLst>
          </p:cNvPr>
          <p:cNvSpPr>
            <a:spLocks noGrp="1" noChangeArrowheads="1"/>
          </p:cNvSpPr>
          <p:nvPr>
            <p:ph type="body" idx="1"/>
          </p:nvPr>
        </p:nvSpPr>
        <p:spPr/>
        <p:txBody>
          <a:bodyPr/>
          <a:lstStyle/>
          <a:p>
            <a:pPr eaLnBrk="1" hangingPunct="1">
              <a:spcBef>
                <a:spcPct val="0"/>
              </a:spcBef>
            </a:pPr>
            <a:r>
              <a:rPr lang="en-US" altLang="en-US">
                <a:solidFill>
                  <a:srgbClr val="000000"/>
                </a:solidFill>
              </a:rPr>
              <a:t>TEMPLETE FOR SUCCESS STORIES</a:t>
            </a:r>
          </a:p>
        </p:txBody>
      </p:sp>
    </p:spTree>
    <p:extLst>
      <p:ext uri="{BB962C8B-B14F-4D97-AF65-F5344CB8AC3E}">
        <p14:creationId xmlns:p14="http://schemas.microsoft.com/office/powerpoint/2010/main" val="21922001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a:extLst>
              <a:ext uri="{FF2B5EF4-FFF2-40B4-BE49-F238E27FC236}">
                <a16:creationId xmlns:a16="http://schemas.microsoft.com/office/drawing/2014/main" id="{1BFDE365-BC14-101B-2AD4-D9C16A7A224B}"/>
              </a:ext>
            </a:extLst>
          </p:cNvPr>
          <p:cNvSpPr>
            <a:spLocks noGrp="1" noRot="1" noChangeAspect="1" noChangeArrowheads="1" noTextEdit="1"/>
          </p:cNvSpPr>
          <p:nvPr>
            <p:ph type="sldImg"/>
          </p:nvPr>
        </p:nvSpPr>
        <p:spPr>
          <a:xfrm>
            <a:off x="381000" y="685800"/>
            <a:ext cx="6096000" cy="3429000"/>
          </a:xfrm>
        </p:spPr>
      </p:sp>
      <p:sp>
        <p:nvSpPr>
          <p:cNvPr id="55298" name="Notes Placeholder 2">
            <a:extLst>
              <a:ext uri="{FF2B5EF4-FFF2-40B4-BE49-F238E27FC236}">
                <a16:creationId xmlns:a16="http://schemas.microsoft.com/office/drawing/2014/main" id="{28561583-02E9-C37A-2E4A-A5C17238ECA6}"/>
              </a:ext>
            </a:extLst>
          </p:cNvPr>
          <p:cNvSpPr>
            <a:spLocks noGrp="1" noChangeArrowheads="1"/>
          </p:cNvSpPr>
          <p:nvPr>
            <p:ph type="body" idx="1"/>
          </p:nvPr>
        </p:nvSpPr>
        <p:spPr/>
        <p:txBody>
          <a:bodyPr/>
          <a:lstStyle/>
          <a:p>
            <a:pPr eaLnBrk="1" hangingPunct="1">
              <a:spcBef>
                <a:spcPct val="0"/>
              </a:spcBef>
            </a:pPr>
            <a:r>
              <a:rPr lang="en-US" altLang="en-US">
                <a:solidFill>
                  <a:srgbClr val="000000"/>
                </a:solidFill>
              </a:rPr>
              <a:t>SUCCESS STORIES MODULE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a:extLst>
              <a:ext uri="{FF2B5EF4-FFF2-40B4-BE49-F238E27FC236}">
                <a16:creationId xmlns:a16="http://schemas.microsoft.com/office/drawing/2014/main" id="{2623130F-F144-E9EB-AD2E-2FCE259DABDC}"/>
              </a:ext>
            </a:extLst>
          </p:cNvPr>
          <p:cNvSpPr>
            <a:spLocks noGrp="1" noRot="1" noChangeAspect="1" noChangeArrowheads="1" noTextEdit="1"/>
          </p:cNvSpPr>
          <p:nvPr>
            <p:ph type="sldImg"/>
          </p:nvPr>
        </p:nvSpPr>
        <p:spPr>
          <a:xfrm>
            <a:off x="381000" y="685800"/>
            <a:ext cx="6096000" cy="3429000"/>
          </a:xfrm>
        </p:spPr>
      </p:sp>
      <p:sp>
        <p:nvSpPr>
          <p:cNvPr id="57346" name="Notes Placeholder 2">
            <a:extLst>
              <a:ext uri="{FF2B5EF4-FFF2-40B4-BE49-F238E27FC236}">
                <a16:creationId xmlns:a16="http://schemas.microsoft.com/office/drawing/2014/main" id="{903177B1-710E-0B74-1B9B-1E9386145738}"/>
              </a:ext>
            </a:extLst>
          </p:cNvPr>
          <p:cNvSpPr>
            <a:spLocks noGrp="1" noChangeArrowheads="1"/>
          </p:cNvSpPr>
          <p:nvPr>
            <p:ph type="body" idx="1"/>
          </p:nvPr>
        </p:nvSpPr>
        <p:spPr/>
        <p:txBody>
          <a:bodyPr/>
          <a:lstStyle/>
          <a:p>
            <a:pPr eaLnBrk="1" hangingPunct="1">
              <a:spcBef>
                <a:spcPct val="0"/>
              </a:spcBef>
            </a:pPr>
            <a:r>
              <a:rPr lang="en-US" altLang="en-US">
                <a:solidFill>
                  <a:srgbClr val="000000"/>
                </a:solidFill>
              </a:rPr>
              <a:t>TEMPLATE FOR SUCCESS STORIES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a:extLst>
              <a:ext uri="{FF2B5EF4-FFF2-40B4-BE49-F238E27FC236}">
                <a16:creationId xmlns:a16="http://schemas.microsoft.com/office/drawing/2014/main" id="{2623130F-F144-E9EB-AD2E-2FCE259DABDC}"/>
              </a:ext>
            </a:extLst>
          </p:cNvPr>
          <p:cNvSpPr>
            <a:spLocks noGrp="1" noRot="1" noChangeAspect="1" noChangeArrowheads="1" noTextEdit="1"/>
          </p:cNvSpPr>
          <p:nvPr>
            <p:ph type="sldImg"/>
          </p:nvPr>
        </p:nvSpPr>
        <p:spPr>
          <a:xfrm>
            <a:off x="381000" y="685800"/>
            <a:ext cx="6096000" cy="3429000"/>
          </a:xfrm>
        </p:spPr>
      </p:sp>
      <p:sp>
        <p:nvSpPr>
          <p:cNvPr id="57346" name="Notes Placeholder 2">
            <a:extLst>
              <a:ext uri="{FF2B5EF4-FFF2-40B4-BE49-F238E27FC236}">
                <a16:creationId xmlns:a16="http://schemas.microsoft.com/office/drawing/2014/main" id="{903177B1-710E-0B74-1B9B-1E9386145738}"/>
              </a:ext>
            </a:extLst>
          </p:cNvPr>
          <p:cNvSpPr>
            <a:spLocks noGrp="1" noChangeArrowheads="1"/>
          </p:cNvSpPr>
          <p:nvPr>
            <p:ph type="body" idx="1"/>
          </p:nvPr>
        </p:nvSpPr>
        <p:spPr/>
        <p:txBody>
          <a:bodyPr/>
          <a:lstStyle/>
          <a:p>
            <a:pPr eaLnBrk="1" hangingPunct="1">
              <a:spcBef>
                <a:spcPct val="0"/>
              </a:spcBef>
            </a:pPr>
            <a:r>
              <a:rPr lang="en-US" altLang="en-US">
                <a:solidFill>
                  <a:srgbClr val="000000"/>
                </a:solidFill>
              </a:rPr>
              <a:t>TEMPLATE FOR SUCCESS STORIES</a:t>
            </a:r>
          </a:p>
        </p:txBody>
      </p:sp>
    </p:spTree>
    <p:extLst>
      <p:ext uri="{BB962C8B-B14F-4D97-AF65-F5344CB8AC3E}">
        <p14:creationId xmlns:p14="http://schemas.microsoft.com/office/powerpoint/2010/main" val="2213847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a:extLst>
              <a:ext uri="{FF2B5EF4-FFF2-40B4-BE49-F238E27FC236}">
                <a16:creationId xmlns:a16="http://schemas.microsoft.com/office/drawing/2014/main" id="{55FBBBFE-3363-F344-CAE4-F4591E7B1014}"/>
              </a:ext>
            </a:extLst>
          </p:cNvPr>
          <p:cNvSpPr>
            <a:spLocks noGrp="1" noRot="1" noChangeAspect="1" noChangeArrowheads="1" noTextEdit="1"/>
          </p:cNvSpPr>
          <p:nvPr>
            <p:ph type="sldImg"/>
          </p:nvPr>
        </p:nvSpPr>
        <p:spPr>
          <a:xfrm>
            <a:off x="381000" y="685800"/>
            <a:ext cx="6096000" cy="3429000"/>
          </a:xfrm>
        </p:spPr>
      </p:sp>
      <p:sp>
        <p:nvSpPr>
          <p:cNvPr id="24578" name="Notes Placeholder 2">
            <a:extLst>
              <a:ext uri="{FF2B5EF4-FFF2-40B4-BE49-F238E27FC236}">
                <a16:creationId xmlns:a16="http://schemas.microsoft.com/office/drawing/2014/main" id="{CB079294-DFB2-C061-9E7D-37F21F2A45FC}"/>
              </a:ext>
            </a:extLst>
          </p:cNvPr>
          <p:cNvSpPr>
            <a:spLocks noGrp="1" noChangeArrowheads="1"/>
          </p:cNvSpPr>
          <p:nvPr>
            <p:ph type="body" idx="1"/>
          </p:nvPr>
        </p:nvSpPr>
        <p:spPr/>
        <p:txBody>
          <a:bodyPr/>
          <a:lstStyle/>
          <a:p>
            <a:pPr eaLnBrk="1" hangingPunct="1">
              <a:spcBef>
                <a:spcPct val="0"/>
              </a:spcBef>
            </a:pPr>
            <a:r>
              <a:rPr lang="en-US" altLang="en-US">
                <a:solidFill>
                  <a:srgbClr val="000000"/>
                </a:solidFill>
              </a:rPr>
              <a:t>PORTFOLIO PRODUCT - BDM</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0C7FAB8D-60EA-7DD0-7983-E5BC4FC366B2}"/>
              </a:ext>
            </a:extLst>
          </p:cNvPr>
          <p:cNvSpPr>
            <a:spLocks noGrp="1" noRot="1" noChangeAspect="1" noChangeArrowheads="1" noTextEdit="1"/>
          </p:cNvSpPr>
          <p:nvPr>
            <p:ph type="sldImg"/>
          </p:nvPr>
        </p:nvSpPr>
        <p:spPr>
          <a:xfrm>
            <a:off x="381000" y="685800"/>
            <a:ext cx="6096000" cy="3429000"/>
          </a:xfrm>
        </p:spPr>
      </p:sp>
      <p:sp>
        <p:nvSpPr>
          <p:cNvPr id="60418" name="Notes Placeholder 2">
            <a:extLst>
              <a:ext uri="{FF2B5EF4-FFF2-40B4-BE49-F238E27FC236}">
                <a16:creationId xmlns:a16="http://schemas.microsoft.com/office/drawing/2014/main" id="{9F5E6B7D-6EF3-BC0B-D248-0D42B29BB677}"/>
              </a:ext>
            </a:extLst>
          </p:cNvPr>
          <p:cNvSpPr>
            <a:spLocks noGrp="1" noChangeArrowheads="1"/>
          </p:cNvSpPr>
          <p:nvPr>
            <p:ph type="body" idx="1"/>
          </p:nvPr>
        </p:nvSpPr>
        <p:spPr/>
        <p:txBody>
          <a:bodyPr/>
          <a:lstStyle/>
          <a:p>
            <a:pPr eaLnBrk="1" hangingPunct="1">
              <a:spcBef>
                <a:spcPct val="0"/>
              </a:spcBef>
            </a:pPr>
            <a:r>
              <a:rPr lang="en-US" altLang="en-US">
                <a:solidFill>
                  <a:srgbClr val="000000"/>
                </a:solidFill>
              </a:rPr>
              <a:t>Template for Call to action and contact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7EB340BF-62C4-ED53-9C23-1D75A493103D}"/>
              </a:ext>
            </a:extLst>
          </p:cNvPr>
          <p:cNvSpPr>
            <a:spLocks noGrp="1" noRot="1" noChangeAspect="1" noChangeArrowheads="1" noTextEdit="1"/>
          </p:cNvSpPr>
          <p:nvPr>
            <p:ph type="sldImg"/>
          </p:nvPr>
        </p:nvSpPr>
        <p:spPr>
          <a:xfrm>
            <a:off x="381000" y="685800"/>
            <a:ext cx="6096000" cy="3429000"/>
          </a:xfrm>
        </p:spPr>
      </p:sp>
      <p:sp>
        <p:nvSpPr>
          <p:cNvPr id="27650" name="Notes Placeholder 2">
            <a:extLst>
              <a:ext uri="{FF2B5EF4-FFF2-40B4-BE49-F238E27FC236}">
                <a16:creationId xmlns:a16="http://schemas.microsoft.com/office/drawing/2014/main" id="{E18BD632-1450-0350-7C05-051313FD203C}"/>
              </a:ext>
            </a:extLst>
          </p:cNvPr>
          <p:cNvSpPr>
            <a:spLocks noGrp="1" noChangeArrowheads="1"/>
          </p:cNvSpPr>
          <p:nvPr>
            <p:ph type="body" idx="1"/>
          </p:nvPr>
        </p:nvSpPr>
        <p:spPr/>
        <p:txBody>
          <a:bodyPr/>
          <a:lstStyle/>
          <a:p>
            <a:pPr eaLnBrk="1" hangingPunct="1">
              <a:spcBef>
                <a:spcPct val="0"/>
              </a:spcBef>
            </a:pPr>
            <a:r>
              <a:rPr lang="en-US" altLang="en-US">
                <a:solidFill>
                  <a:srgbClr val="000000"/>
                </a:solidFill>
              </a:rPr>
              <a:t>Portfolio/Product BDM</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7B1E9E0F-E41D-6C80-49B1-77C3804ACF91}"/>
              </a:ext>
            </a:extLst>
          </p:cNvPr>
          <p:cNvSpPr>
            <a:spLocks noGrp="1" noRot="1" noChangeAspect="1" noChangeArrowheads="1" noTextEdit="1"/>
          </p:cNvSpPr>
          <p:nvPr>
            <p:ph type="sldImg"/>
          </p:nvPr>
        </p:nvSpPr>
        <p:spPr>
          <a:xfrm>
            <a:off x="381000" y="685800"/>
            <a:ext cx="6096000" cy="3429000"/>
          </a:xfrm>
        </p:spPr>
      </p:sp>
      <p:sp>
        <p:nvSpPr>
          <p:cNvPr id="29698" name="Notes Placeholder 2">
            <a:extLst>
              <a:ext uri="{FF2B5EF4-FFF2-40B4-BE49-F238E27FC236}">
                <a16:creationId xmlns:a16="http://schemas.microsoft.com/office/drawing/2014/main" id="{A6696736-D9A0-C4D2-335C-21E8A74F4ACD}"/>
              </a:ext>
            </a:extLst>
          </p:cNvPr>
          <p:cNvSpPr>
            <a:spLocks noGrp="1" noChangeArrowheads="1"/>
          </p:cNvSpPr>
          <p:nvPr>
            <p:ph type="body" idx="1"/>
          </p:nvPr>
        </p:nvSpPr>
        <p:spPr/>
        <p:txBody>
          <a:bodyPr/>
          <a:lstStyle/>
          <a:p>
            <a:pPr eaLnBrk="1" hangingPunct="1">
              <a:spcBef>
                <a:spcPct val="0"/>
              </a:spcBef>
            </a:pPr>
            <a:r>
              <a:rPr lang="en-US" altLang="en-US">
                <a:solidFill>
                  <a:srgbClr val="000000"/>
                </a:solidFill>
              </a:rPr>
              <a:t>PRODUCTIVITY</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a:extLst>
              <a:ext uri="{FF2B5EF4-FFF2-40B4-BE49-F238E27FC236}">
                <a16:creationId xmlns:a16="http://schemas.microsoft.com/office/drawing/2014/main" id="{56B3FCDD-52EF-1A6A-2EB9-05A8322CB84A}"/>
              </a:ext>
            </a:extLst>
          </p:cNvPr>
          <p:cNvSpPr>
            <a:spLocks noGrp="1" noRot="1" noChangeAspect="1" noChangeArrowheads="1" noTextEdit="1"/>
          </p:cNvSpPr>
          <p:nvPr>
            <p:ph type="sldImg"/>
          </p:nvPr>
        </p:nvSpPr>
        <p:spPr>
          <a:xfrm>
            <a:off x="381000" y="685800"/>
            <a:ext cx="6096000" cy="3429000"/>
          </a:xfrm>
        </p:spPr>
      </p:sp>
      <p:sp>
        <p:nvSpPr>
          <p:cNvPr id="31746" name="Notes Placeholder 2">
            <a:extLst>
              <a:ext uri="{FF2B5EF4-FFF2-40B4-BE49-F238E27FC236}">
                <a16:creationId xmlns:a16="http://schemas.microsoft.com/office/drawing/2014/main" id="{B9BFB2F2-94FD-5919-6163-DC8176666A23}"/>
              </a:ext>
            </a:extLst>
          </p:cNvPr>
          <p:cNvSpPr>
            <a:spLocks noGrp="1" noChangeArrowheads="1"/>
          </p:cNvSpPr>
          <p:nvPr>
            <p:ph type="body" idx="1"/>
          </p:nvPr>
        </p:nvSpPr>
        <p:spPr/>
        <p:txBody>
          <a:bodyPr/>
          <a:lstStyle/>
          <a:p>
            <a:pPr eaLnBrk="1" hangingPunct="1">
              <a:spcBef>
                <a:spcPct val="0"/>
              </a:spcBef>
            </a:pPr>
            <a:r>
              <a:rPr lang="en-US" altLang="en-US">
                <a:solidFill>
                  <a:srgbClr val="000000"/>
                </a:solidFill>
              </a:rPr>
              <a:t>COLLABORATION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a:extLst>
              <a:ext uri="{FF2B5EF4-FFF2-40B4-BE49-F238E27FC236}">
                <a16:creationId xmlns:a16="http://schemas.microsoft.com/office/drawing/2014/main" id="{FE8E30B8-0D2E-6E2E-B71A-37C6353F8FE7}"/>
              </a:ext>
            </a:extLst>
          </p:cNvPr>
          <p:cNvSpPr>
            <a:spLocks noGrp="1" noRot="1" noChangeAspect="1" noChangeArrowheads="1" noTextEdit="1"/>
          </p:cNvSpPr>
          <p:nvPr>
            <p:ph type="sldImg"/>
          </p:nvPr>
        </p:nvSpPr>
        <p:spPr>
          <a:xfrm>
            <a:off x="381000" y="685800"/>
            <a:ext cx="6096000" cy="3429000"/>
          </a:xfrm>
        </p:spPr>
      </p:sp>
      <p:sp>
        <p:nvSpPr>
          <p:cNvPr id="33794" name="Notes Placeholder 2">
            <a:extLst>
              <a:ext uri="{FF2B5EF4-FFF2-40B4-BE49-F238E27FC236}">
                <a16:creationId xmlns:a16="http://schemas.microsoft.com/office/drawing/2014/main" id="{774745C5-D387-5803-E1F5-C09A96E0DF04}"/>
              </a:ext>
            </a:extLst>
          </p:cNvPr>
          <p:cNvSpPr>
            <a:spLocks noGrp="1" noChangeArrowheads="1"/>
          </p:cNvSpPr>
          <p:nvPr>
            <p:ph type="body" idx="1"/>
          </p:nvPr>
        </p:nvSpPr>
        <p:spPr/>
        <p:txBody>
          <a:bodyPr/>
          <a:lstStyle/>
          <a:p>
            <a:pPr eaLnBrk="1" hangingPunct="1">
              <a:spcBef>
                <a:spcPct val="0"/>
              </a:spcBef>
            </a:pPr>
            <a:r>
              <a:rPr lang="en-US" altLang="en-US">
                <a:solidFill>
                  <a:srgbClr val="000000"/>
                </a:solidFill>
              </a:rPr>
              <a:t>PRODUCT BDM</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DE2C7E93-68F4-312E-35E6-26B3BB2673DB}"/>
              </a:ext>
            </a:extLst>
          </p:cNvPr>
          <p:cNvSpPr>
            <a:spLocks noGrp="1" noRot="1" noChangeAspect="1" noChangeArrowheads="1" noTextEdit="1"/>
          </p:cNvSpPr>
          <p:nvPr>
            <p:ph type="sldImg"/>
          </p:nvPr>
        </p:nvSpPr>
        <p:spPr>
          <a:xfrm>
            <a:off x="381000" y="685800"/>
            <a:ext cx="6096000" cy="3429000"/>
          </a:xfrm>
        </p:spPr>
      </p:sp>
      <p:sp>
        <p:nvSpPr>
          <p:cNvPr id="36866" name="Notes Placeholder 2">
            <a:extLst>
              <a:ext uri="{FF2B5EF4-FFF2-40B4-BE49-F238E27FC236}">
                <a16:creationId xmlns:a16="http://schemas.microsoft.com/office/drawing/2014/main" id="{1DD0D2DE-2B73-98B2-8FCA-79C60274978F}"/>
              </a:ext>
            </a:extLst>
          </p:cNvPr>
          <p:cNvSpPr>
            <a:spLocks noGrp="1" noChangeArrowheads="1"/>
          </p:cNvSpPr>
          <p:nvPr>
            <p:ph type="body" idx="1"/>
          </p:nvPr>
        </p:nvSpPr>
        <p:spPr/>
        <p:txBody>
          <a:bodyPr/>
          <a:lstStyle/>
          <a:p>
            <a:pPr eaLnBrk="1" hangingPunct="1">
              <a:spcBef>
                <a:spcPct val="0"/>
              </a:spcBef>
            </a:pPr>
            <a:r>
              <a:rPr lang="en-US" altLang="en-US">
                <a:solidFill>
                  <a:srgbClr val="000000"/>
                </a:solidFill>
              </a:rPr>
              <a:t>PORTFOLIO PRODUCT - TDM</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a:extLst>
              <a:ext uri="{FF2B5EF4-FFF2-40B4-BE49-F238E27FC236}">
                <a16:creationId xmlns:a16="http://schemas.microsoft.com/office/drawing/2014/main" id="{C19DCC76-54CF-6FD1-9691-A0F4E4AE186C}"/>
              </a:ext>
            </a:extLst>
          </p:cNvPr>
          <p:cNvSpPr>
            <a:spLocks noGrp="1" noRot="1" noChangeAspect="1" noChangeArrowheads="1" noTextEdit="1"/>
          </p:cNvSpPr>
          <p:nvPr>
            <p:ph type="sldImg"/>
          </p:nvPr>
        </p:nvSpPr>
        <p:spPr>
          <a:xfrm>
            <a:off x="381000" y="685800"/>
            <a:ext cx="6096000" cy="3429000"/>
          </a:xfrm>
        </p:spPr>
      </p:sp>
      <p:sp>
        <p:nvSpPr>
          <p:cNvPr id="38914" name="Notes Placeholder 2">
            <a:extLst>
              <a:ext uri="{FF2B5EF4-FFF2-40B4-BE49-F238E27FC236}">
                <a16:creationId xmlns:a16="http://schemas.microsoft.com/office/drawing/2014/main" id="{DB6F02FE-4167-EEC8-6BFD-E186C31543CB}"/>
              </a:ext>
            </a:extLst>
          </p:cNvPr>
          <p:cNvSpPr>
            <a:spLocks noGrp="1" noChangeArrowheads="1"/>
          </p:cNvSpPr>
          <p:nvPr>
            <p:ph type="body" idx="1"/>
          </p:nvPr>
        </p:nvSpPr>
        <p:spPr/>
        <p:txBody>
          <a:bodyPr/>
          <a:lstStyle/>
          <a:p>
            <a:pPr eaLnBrk="1" hangingPunct="1">
              <a:spcBef>
                <a:spcPct val="0"/>
              </a:spcBef>
            </a:pPr>
            <a:r>
              <a:rPr lang="en-US" altLang="en-US">
                <a:solidFill>
                  <a:srgbClr val="000000"/>
                </a:solidFill>
              </a:rPr>
              <a:t>Portfolio/Product TDM</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a:extLst>
              <a:ext uri="{FF2B5EF4-FFF2-40B4-BE49-F238E27FC236}">
                <a16:creationId xmlns:a16="http://schemas.microsoft.com/office/drawing/2014/main" id="{E68D9DD3-9696-93A5-558C-5B5FD5911916}"/>
              </a:ext>
            </a:extLst>
          </p:cNvPr>
          <p:cNvSpPr>
            <a:spLocks noGrp="1" noRot="1" noChangeAspect="1" noChangeArrowheads="1" noTextEdit="1"/>
          </p:cNvSpPr>
          <p:nvPr>
            <p:ph type="sldImg"/>
          </p:nvPr>
        </p:nvSpPr>
        <p:spPr>
          <a:xfrm>
            <a:off x="381000" y="685800"/>
            <a:ext cx="6096000" cy="3429000"/>
          </a:xfrm>
        </p:spPr>
      </p:sp>
      <p:sp>
        <p:nvSpPr>
          <p:cNvPr id="40962" name="Notes Placeholder 2">
            <a:extLst>
              <a:ext uri="{FF2B5EF4-FFF2-40B4-BE49-F238E27FC236}">
                <a16:creationId xmlns:a16="http://schemas.microsoft.com/office/drawing/2014/main" id="{24C420B4-C0B2-8050-B7CE-0E2BD71C66B9}"/>
              </a:ext>
            </a:extLst>
          </p:cNvPr>
          <p:cNvSpPr>
            <a:spLocks noGrp="1" noChangeArrowheads="1"/>
          </p:cNvSpPr>
          <p:nvPr>
            <p:ph type="body" idx="1"/>
          </p:nvPr>
        </p:nvSpPr>
        <p:spPr/>
        <p:txBody>
          <a:bodyPr/>
          <a:lstStyle/>
          <a:p>
            <a:pPr eaLnBrk="1" hangingPunct="1">
              <a:spcBef>
                <a:spcPct val="0"/>
              </a:spcBef>
            </a:pPr>
            <a:r>
              <a:rPr lang="en-US" altLang="en-US">
                <a:solidFill>
                  <a:srgbClr val="000000"/>
                </a:solidFill>
              </a:rPr>
              <a:t>SECURITY</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emf"/><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8.png"/><Relationship Id="rId7"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16.png"/><Relationship Id="rId4" Type="http://schemas.openxmlformats.org/officeDocument/2006/relationships/image" Target="../media/image1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Acer Title+Chart">
    <p:spTree>
      <p:nvGrpSpPr>
        <p:cNvPr id="1" name=""/>
        <p:cNvGrpSpPr/>
        <p:nvPr/>
      </p:nvGrpSpPr>
      <p:grpSpPr>
        <a:xfrm>
          <a:off x="0" y="0"/>
          <a:ext cx="0" cy="0"/>
          <a:chOff x="0" y="0"/>
          <a:chExt cx="0" cy="0"/>
        </a:xfrm>
      </p:grpSpPr>
      <p:sp>
        <p:nvSpPr>
          <p:cNvPr id="22" name="Shape 22"/>
          <p:cNvSpPr>
            <a:spLocks noGrp="1"/>
          </p:cNvSpPr>
          <p:nvPr>
            <p:ph type="title"/>
          </p:nvPr>
        </p:nvSpPr>
        <p:spPr>
          <a:prstGeom prst="rect">
            <a:avLst/>
          </a:prstGeom>
        </p:spPr>
        <p:txBody>
          <a:bodyPr>
            <a:noAutofit/>
          </a:bodyPr>
          <a:lstStyle>
            <a:lvl1pPr algn="ctr">
              <a:defRPr sz="2400" b="1" i="0">
                <a:latin typeface="Acer Foco" charset="0"/>
                <a:ea typeface="Acer Foco" charset="0"/>
                <a:cs typeface="Acer Foco" charset="0"/>
              </a:defRPr>
            </a:lvl1pPr>
          </a:lstStyle>
          <a:p>
            <a:r>
              <a:rPr lang="en-GB"/>
              <a:t>Click to edit Master title style</a:t>
            </a:r>
            <a:endParaRPr dirty="0"/>
          </a:p>
        </p:txBody>
      </p:sp>
      <p:sp>
        <p:nvSpPr>
          <p:cNvPr id="8" name="內容版面配置區 6"/>
          <p:cNvSpPr>
            <a:spLocks noGrp="1"/>
          </p:cNvSpPr>
          <p:nvPr>
            <p:ph sz="quarter" idx="12"/>
          </p:nvPr>
        </p:nvSpPr>
        <p:spPr>
          <a:xfrm>
            <a:off x="342150" y="885168"/>
            <a:ext cx="8454547" cy="3682902"/>
          </a:xfrm>
          <a:prstGeom prst="rect">
            <a:avLst/>
          </a:prstGeom>
        </p:spPr>
        <p:txBody>
          <a:bodyPr/>
          <a:lstStyle>
            <a:lvl1pPr marL="0" indent="0">
              <a:buNone/>
              <a:defRPr sz="1200" b="0"/>
            </a:lvl1pPr>
          </a:lstStyle>
          <a:p>
            <a:pPr lvl="0"/>
            <a:r>
              <a:rPr lang="en-GB" altLang="zh-TW"/>
              <a:t>Click to edit Master text styles</a:t>
            </a:r>
          </a:p>
        </p:txBody>
      </p:sp>
      <p:sp>
        <p:nvSpPr>
          <p:cNvPr id="2" name="Shape 4">
            <a:extLst>
              <a:ext uri="{FF2B5EF4-FFF2-40B4-BE49-F238E27FC236}">
                <a16:creationId xmlns:a16="http://schemas.microsoft.com/office/drawing/2014/main" id="{BACA1D33-5DBF-B68D-B72A-0917658EB801}"/>
              </a:ext>
            </a:extLst>
          </p:cNvPr>
          <p:cNvSpPr>
            <a:spLocks noGrp="1" noChangeArrowheads="1"/>
          </p:cNvSpPr>
          <p:nvPr>
            <p:ph type="sldNum" sz="quarter" idx="13"/>
          </p:nvPr>
        </p:nvSpPr>
        <p:spPr>
          <a:ln/>
        </p:spPr>
        <p:txBody>
          <a:bodyPr/>
          <a:lstStyle>
            <a:lvl1pPr>
              <a:defRPr/>
            </a:lvl1pPr>
          </a:lstStyle>
          <a:p>
            <a:fld id="{BC6661E5-7DCB-1B4C-99CD-9709F8BBBD50}" type="slidenum">
              <a:rPr lang="en-US" altLang="en-US"/>
              <a:pPr/>
              <a:t>‹#›</a:t>
            </a:fld>
            <a:endParaRPr lang="en-US" altLang="en-US"/>
          </a:p>
        </p:txBody>
      </p:sp>
    </p:spTree>
    <p:extLst>
      <p:ext uri="{BB962C8B-B14F-4D97-AF65-F5344CB8AC3E}">
        <p14:creationId xmlns:p14="http://schemas.microsoft.com/office/powerpoint/2010/main" val="447170702"/>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7"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7"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49DBD9B-E370-CD4B-283E-D61E612FB2DC}"/>
              </a:ext>
            </a:extLst>
          </p:cNvPr>
          <p:cNvSpPr>
            <a:spLocks noGrp="1" noChangeArrowheads="1"/>
          </p:cNvSpPr>
          <p:nvPr>
            <p:ph type="dt" sz="half" idx="10"/>
          </p:nvPr>
        </p:nvSpPr>
        <p:spPr bwMode="auto">
          <a:xfrm>
            <a:off x="0" y="0"/>
            <a:ext cx="0" cy="0"/>
          </a:xfrm>
          <a:prstGeom prst="rect">
            <a:avLst/>
          </a:prstGeom>
        </p:spPr>
        <p:txBody>
          <a:bodyPr vert="horz" wrap="square" lIns="91440" tIns="45720" rIns="91440" bIns="45720" numCol="1" anchor="t" anchorCtr="0" compatLnSpc="1">
            <a:prstTxWarp prst="textNoShape">
              <a:avLst/>
            </a:prstTxWarp>
          </a:bodyPr>
          <a:lstStyle>
            <a:lvl1pPr eaLnBrk="1">
              <a:defRPr/>
            </a:lvl1pPr>
          </a:lstStyle>
          <a:p>
            <a:fld id="{FDDCC107-B755-0241-83F5-532BEE622821}" type="datetimeFigureOut">
              <a:rPr lang="en-US" altLang="en-US"/>
              <a:pPr/>
              <a:t>4/30/2024</a:t>
            </a:fld>
            <a:endParaRPr lang="en-US" altLang="en-US"/>
          </a:p>
        </p:txBody>
      </p:sp>
      <p:sp>
        <p:nvSpPr>
          <p:cNvPr id="5" name="Footer Placeholder 4">
            <a:extLst>
              <a:ext uri="{FF2B5EF4-FFF2-40B4-BE49-F238E27FC236}">
                <a16:creationId xmlns:a16="http://schemas.microsoft.com/office/drawing/2014/main" id="{2F16E76D-CDF1-2342-A158-16604ADA780C}"/>
              </a:ext>
            </a:extLst>
          </p:cNvPr>
          <p:cNvSpPr>
            <a:spLocks noGrp="1" noChangeArrowheads="1"/>
          </p:cNvSpPr>
          <p:nvPr>
            <p:ph type="ftr" sz="quarter" idx="11"/>
          </p:nvPr>
        </p:nvSpPr>
        <p:spPr bwMode="auto">
          <a:xfrm>
            <a:off x="0" y="0"/>
            <a:ext cx="0" cy="0"/>
          </a:xfrm>
          <a:prstGeom prst="rect">
            <a:avLst/>
          </a:prstGeom>
        </p:spPr>
        <p:txBody>
          <a:bodyPr vert="horz" wrap="square" lIns="91440" tIns="45720" rIns="91440" bIns="45720" numCol="1" anchor="t" anchorCtr="0" compatLnSpc="1">
            <a:prstTxWarp prst="textNoShape">
              <a:avLst/>
            </a:prstTxWarp>
          </a:bodyPr>
          <a:lstStyle>
            <a:lvl1pPr eaLnBrk="1">
              <a:defRPr/>
            </a:lvl1pPr>
          </a:lstStyle>
          <a:p>
            <a:endParaRPr lang="en-US" altLang="en-US"/>
          </a:p>
        </p:txBody>
      </p:sp>
      <p:sp>
        <p:nvSpPr>
          <p:cNvPr id="6" name="Slide Number Placeholder 5">
            <a:extLst>
              <a:ext uri="{FF2B5EF4-FFF2-40B4-BE49-F238E27FC236}">
                <a16:creationId xmlns:a16="http://schemas.microsoft.com/office/drawing/2014/main" id="{CB824504-DD8A-CEF4-D6EF-AD8C225D3A7B}"/>
              </a:ext>
            </a:extLst>
          </p:cNvPr>
          <p:cNvSpPr>
            <a:spLocks noGrp="1" noChangeArrowheads="1"/>
          </p:cNvSpPr>
          <p:nvPr>
            <p:ph type="sldNum" sz="quarter" idx="12"/>
          </p:nvPr>
        </p:nvSpPr>
        <p:spPr>
          <a:xfrm>
            <a:off x="8766175" y="4868863"/>
            <a:ext cx="90488" cy="92075"/>
          </a:xfrm>
        </p:spPr>
        <p:txBody>
          <a:bodyPr/>
          <a:lstStyle>
            <a:lvl1pPr>
              <a:defRPr/>
            </a:lvl1pPr>
          </a:lstStyle>
          <a:p>
            <a:fld id="{ED7233C8-9CC9-FB40-950D-035BAFA20863}" type="slidenum">
              <a:rPr lang="en-US" altLang="en-US"/>
              <a:pPr/>
              <a:t>‹#›</a:t>
            </a:fld>
            <a:endParaRPr lang="en-US" altLang="en-US"/>
          </a:p>
        </p:txBody>
      </p:sp>
    </p:spTree>
    <p:extLst>
      <p:ext uri="{BB962C8B-B14F-4D97-AF65-F5344CB8AC3E}">
        <p14:creationId xmlns:p14="http://schemas.microsoft.com/office/powerpoint/2010/main" val="3794748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Acer Title+Two Column Contents">
    <p:spTree>
      <p:nvGrpSpPr>
        <p:cNvPr id="1" name=""/>
        <p:cNvGrpSpPr/>
        <p:nvPr/>
      </p:nvGrpSpPr>
      <p:grpSpPr>
        <a:xfrm>
          <a:off x="0" y="0"/>
          <a:ext cx="0" cy="0"/>
          <a:chOff x="0" y="0"/>
          <a:chExt cx="0" cy="0"/>
        </a:xfrm>
      </p:grpSpPr>
      <p:sp>
        <p:nvSpPr>
          <p:cNvPr id="31" name="Shape 31"/>
          <p:cNvSpPr>
            <a:spLocks noGrp="1"/>
          </p:cNvSpPr>
          <p:nvPr>
            <p:ph type="title"/>
          </p:nvPr>
        </p:nvSpPr>
        <p:spPr>
          <a:prstGeom prst="rect">
            <a:avLst/>
          </a:prstGeom>
          <a:ln w="12700">
            <a:miter lim="400000"/>
          </a:ln>
        </p:spPr>
        <p:txBody>
          <a:bodyPr>
            <a:noAutofit/>
          </a:bodyPr>
          <a:lstStyle>
            <a:lvl1pPr>
              <a:defRPr/>
            </a:lvl1pPr>
          </a:lstStyle>
          <a:p>
            <a:pPr lvl="0"/>
            <a:r>
              <a:rPr lang="en-GB"/>
              <a:t>Click to edit Master title style</a:t>
            </a:r>
            <a:endParaRPr dirty="0"/>
          </a:p>
        </p:txBody>
      </p:sp>
      <p:sp>
        <p:nvSpPr>
          <p:cNvPr id="33" name="Shape 33"/>
          <p:cNvSpPr>
            <a:spLocks noGrp="1"/>
          </p:cNvSpPr>
          <p:nvPr>
            <p:ph type="body" sz="half" idx="1"/>
          </p:nvPr>
        </p:nvSpPr>
        <p:spPr>
          <a:xfrm>
            <a:off x="359871" y="962957"/>
            <a:ext cx="4104993" cy="3627439"/>
          </a:xfrm>
          <a:prstGeom prst="rect">
            <a:avLst/>
          </a:prstGeom>
        </p:spPr>
        <p:txBody>
          <a:bodyPr>
            <a:noAutofit/>
          </a:bodyPr>
          <a:lstStyle>
            <a:lvl2pPr>
              <a:defRPr>
                <a:solidFill>
                  <a:srgbClr val="898989"/>
                </a:solidFill>
              </a:defRPr>
            </a:lvl2pPr>
            <a:lvl3pPr>
              <a:defRPr>
                <a:solidFill>
                  <a:srgbClr val="898989"/>
                </a:solidFill>
              </a:defRPr>
            </a:lvl3pPr>
            <a:lvl4pPr>
              <a:defRPr>
                <a:solidFill>
                  <a:srgbClr val="898989"/>
                </a:solidFill>
              </a:defRPr>
            </a:lvl4pPr>
            <a:lvl5pPr>
              <a:defRPr>
                <a:solidFill>
                  <a:srgbClr val="898989"/>
                </a:solidFill>
              </a:defRPr>
            </a:lvl5pPr>
          </a:lstStyle>
          <a:p>
            <a:pPr lvl="0"/>
            <a:r>
              <a:rPr lang="en-GB" altLang="zh-TW"/>
              <a:t>Click to edit Master text styles</a:t>
            </a:r>
          </a:p>
          <a:p>
            <a:pPr lvl="1"/>
            <a:r>
              <a:rPr lang="en-GB" altLang="zh-TW"/>
              <a:t>Second level</a:t>
            </a:r>
          </a:p>
          <a:p>
            <a:pPr lvl="2"/>
            <a:r>
              <a:rPr lang="en-GB" altLang="zh-TW"/>
              <a:t>Third level</a:t>
            </a:r>
          </a:p>
          <a:p>
            <a:pPr lvl="3"/>
            <a:r>
              <a:rPr lang="en-GB" altLang="zh-TW"/>
              <a:t>Fourth level</a:t>
            </a:r>
          </a:p>
          <a:p>
            <a:pPr lvl="4"/>
            <a:r>
              <a:rPr lang="en-GB" altLang="zh-TW"/>
              <a:t>Fifth level</a:t>
            </a:r>
            <a:endParaRPr lang="en-US" altLang="zh-TW" dirty="0"/>
          </a:p>
        </p:txBody>
      </p:sp>
      <p:sp>
        <p:nvSpPr>
          <p:cNvPr id="34" name="Shape 34"/>
          <p:cNvSpPr>
            <a:spLocks noGrp="1"/>
          </p:cNvSpPr>
          <p:nvPr>
            <p:ph type="body" sz="half" idx="13"/>
          </p:nvPr>
        </p:nvSpPr>
        <p:spPr>
          <a:xfrm>
            <a:off x="4686968" y="962957"/>
            <a:ext cx="4088994" cy="3627439"/>
          </a:xfrm>
          <a:prstGeom prst="rect">
            <a:avLst/>
          </a:prstGeom>
        </p:spPr>
        <p:txBody>
          <a:bodyPr>
            <a:noAutofit/>
          </a:bodyPr>
          <a:lstStyle>
            <a:lvl2pPr>
              <a:defRPr>
                <a:solidFill>
                  <a:srgbClr val="89898B"/>
                </a:solidFill>
              </a:defRPr>
            </a:lvl2pPr>
            <a:lvl3pPr>
              <a:defRPr>
                <a:solidFill>
                  <a:srgbClr val="89898B"/>
                </a:solidFill>
              </a:defRPr>
            </a:lvl3pPr>
            <a:lvl4pPr>
              <a:defRPr>
                <a:solidFill>
                  <a:srgbClr val="89898B"/>
                </a:solidFill>
              </a:defRPr>
            </a:lvl4pPr>
            <a:lvl5pPr>
              <a:defRPr>
                <a:solidFill>
                  <a:srgbClr val="89898B"/>
                </a:solidFill>
              </a:defRPr>
            </a:lvl5pPr>
          </a:lstStyle>
          <a:p>
            <a:pPr lvl="0"/>
            <a:r>
              <a:rPr lang="en-GB" altLang="zh-TW"/>
              <a:t>Click to edit Master text styles</a:t>
            </a:r>
          </a:p>
          <a:p>
            <a:pPr lvl="1"/>
            <a:r>
              <a:rPr lang="en-GB" altLang="zh-TW"/>
              <a:t>Second level</a:t>
            </a:r>
          </a:p>
          <a:p>
            <a:pPr lvl="2"/>
            <a:r>
              <a:rPr lang="en-GB" altLang="zh-TW"/>
              <a:t>Third level</a:t>
            </a:r>
          </a:p>
          <a:p>
            <a:pPr lvl="3"/>
            <a:r>
              <a:rPr lang="en-GB" altLang="zh-TW"/>
              <a:t>Fourth level</a:t>
            </a:r>
          </a:p>
          <a:p>
            <a:pPr lvl="4"/>
            <a:r>
              <a:rPr lang="en-GB" altLang="zh-TW"/>
              <a:t>Fifth level</a:t>
            </a:r>
            <a:endParaRPr dirty="0"/>
          </a:p>
        </p:txBody>
      </p:sp>
      <p:sp>
        <p:nvSpPr>
          <p:cNvPr id="2" name="Shape 4">
            <a:extLst>
              <a:ext uri="{FF2B5EF4-FFF2-40B4-BE49-F238E27FC236}">
                <a16:creationId xmlns:a16="http://schemas.microsoft.com/office/drawing/2014/main" id="{9CAA91CA-0CA2-481E-ECCE-FDD97C3A6EBB}"/>
              </a:ext>
            </a:extLst>
          </p:cNvPr>
          <p:cNvSpPr>
            <a:spLocks noGrp="1" noChangeArrowheads="1"/>
          </p:cNvSpPr>
          <p:nvPr>
            <p:ph type="sldNum" sz="quarter" idx="14"/>
          </p:nvPr>
        </p:nvSpPr>
        <p:spPr>
          <a:ln/>
        </p:spPr>
        <p:txBody>
          <a:bodyPr/>
          <a:lstStyle>
            <a:lvl1pPr>
              <a:defRPr/>
            </a:lvl1pPr>
          </a:lstStyle>
          <a:p>
            <a:fld id="{0CB221C1-499D-7443-A577-70E2178B63C5}" type="slidenum">
              <a:rPr lang="en-US" altLang="en-US"/>
              <a:pPr/>
              <a:t>‹#›</a:t>
            </a:fld>
            <a:endParaRPr lang="en-US" altLang="en-US"/>
          </a:p>
        </p:txBody>
      </p:sp>
    </p:spTree>
    <p:extLst>
      <p:ext uri="{BB962C8B-B14F-4D97-AF65-F5344CB8AC3E}">
        <p14:creationId xmlns:p14="http://schemas.microsoft.com/office/powerpoint/2010/main" val="2469610247"/>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Acer Long Statement/Quote+White BG">
    <p:spTree>
      <p:nvGrpSpPr>
        <p:cNvPr id="1" name=""/>
        <p:cNvGrpSpPr/>
        <p:nvPr/>
      </p:nvGrpSpPr>
      <p:grpSpPr>
        <a:xfrm>
          <a:off x="0" y="0"/>
          <a:ext cx="0" cy="0"/>
          <a:chOff x="0" y="0"/>
          <a:chExt cx="0" cy="0"/>
        </a:xfrm>
      </p:grpSpPr>
      <p:sp>
        <p:nvSpPr>
          <p:cNvPr id="2" name="Shape 2">
            <a:extLst>
              <a:ext uri="{FF2B5EF4-FFF2-40B4-BE49-F238E27FC236}">
                <a16:creationId xmlns:a16="http://schemas.microsoft.com/office/drawing/2014/main" id="{12B40315-9EF4-13B8-F16C-B47B263EAF88}"/>
              </a:ext>
            </a:extLst>
          </p:cNvPr>
          <p:cNvSpPr>
            <a:spLocks noChangeArrowheads="1"/>
          </p:cNvSpPr>
          <p:nvPr userDrawn="1"/>
        </p:nvSpPr>
        <p:spPr bwMode="auto">
          <a:xfrm>
            <a:off x="676275" y="4862513"/>
            <a:ext cx="495300" cy="84137"/>
          </a:xfrm>
          <a:prstGeom prst="rect">
            <a:avLst/>
          </a:prstGeom>
          <a:noFill/>
          <a:ln>
            <a:noFill/>
          </a:ln>
        </p:spPr>
        <p:txBody>
          <a:bodyPr wrap="none" lIns="0" tIns="0" rIns="0" bIns="0">
            <a:spAutoFit/>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pPr eaLnBrk="1">
              <a:lnSpc>
                <a:spcPct val="90000"/>
              </a:lnSpc>
              <a:defRPr/>
            </a:pPr>
            <a:r>
              <a:rPr lang="en-US" altLang="en-US" sz="600">
                <a:solidFill>
                  <a:srgbClr val="89898B"/>
                </a:solidFill>
              </a:rPr>
              <a:t>CONFIDENTIAL</a:t>
            </a:r>
          </a:p>
        </p:txBody>
      </p:sp>
      <p:pic>
        <p:nvPicPr>
          <p:cNvPr id="3" name="圖形 8">
            <a:extLst>
              <a:ext uri="{FF2B5EF4-FFF2-40B4-BE49-F238E27FC236}">
                <a16:creationId xmlns:a16="http://schemas.microsoft.com/office/drawing/2014/main" id="{CD17A261-4CA7-4A42-7C8E-F6EB8350BC2E}"/>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77825" y="4865688"/>
            <a:ext cx="265113"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9">
            <a:extLst>
              <a:ext uri="{FF2B5EF4-FFF2-40B4-BE49-F238E27FC236}">
                <a16:creationId xmlns:a16="http://schemas.microsoft.com/office/drawing/2014/main" id="{75A021C2-86DD-9FAB-45A6-CE5832CE53E1}"/>
              </a:ext>
            </a:extLst>
          </p:cNvPr>
          <p:cNvSpPr/>
          <p:nvPr userDrawn="1"/>
        </p:nvSpPr>
        <p:spPr>
          <a:xfrm>
            <a:off x="-1" y="5051167"/>
            <a:ext cx="9144001" cy="92333"/>
          </a:xfrm>
          <a:prstGeom prst="rect">
            <a:avLst/>
          </a:prstGeom>
          <a:gradFill flip="none" rotWithShape="1">
            <a:gsLst>
              <a:gs pos="0">
                <a:schemeClr val="accent1">
                  <a:shade val="30000"/>
                  <a:satMod val="115000"/>
                </a:schemeClr>
              </a:gs>
              <a:gs pos="50000">
                <a:schemeClr val="accent1">
                  <a:shade val="67500"/>
                  <a:satMod val="115000"/>
                </a:schemeClr>
              </a:gs>
              <a:gs pos="100000">
                <a:srgbClr val="80C342"/>
              </a:gs>
            </a:gsLst>
            <a:lin ang="0" scaled="1"/>
            <a:tileRect/>
          </a:gradFill>
          <a:ln w="25400" cap="flat">
            <a:noFill/>
            <a:prstDash val="solid"/>
            <a:round/>
          </a:ln>
          <a:effectLst/>
          <a:sp3d/>
        </p:spPr>
        <p:style>
          <a:lnRef idx="0">
            <a:scrgbClr r="0" g="0" b="0"/>
          </a:lnRef>
          <a:fillRef idx="0">
            <a:scrgbClr r="0" g="0" b="0"/>
          </a:fillRef>
          <a:effectRef idx="0">
            <a:scrgbClr r="0" g="0" b="0"/>
          </a:effectRef>
          <a:fontRef idx="none"/>
        </p:style>
        <p:txBody>
          <a:bodyPr spcFirstLastPara="1" lIns="45719" tIns="45719" rIns="45719" bIns="45719" spcCol="38100" anchor="ctr">
            <a:spAutoFit/>
          </a:bodyPr>
          <a:lstStyle/>
          <a:p>
            <a:pPr eaLnBrk="1" fontAlgn="auto">
              <a:spcBef>
                <a:spcPts val="0"/>
              </a:spcBef>
              <a:spcAft>
                <a:spcPts val="0"/>
              </a:spcAft>
              <a:defRPr/>
            </a:pPr>
            <a:endParaRPr lang="zh-TW" altLang="en-US" kern="0" dirty="0">
              <a:latin typeface="Trebuchet MS" panose="020B0603020202020204" pitchFamily="34" charset="0"/>
              <a:ea typeface="Trebuchet MS 標準體" charset="0"/>
              <a:cs typeface="Trebuchet MS 標準體" charset="0"/>
              <a:sym typeface="Acer Foco"/>
            </a:endParaRPr>
          </a:p>
        </p:txBody>
      </p:sp>
      <p:sp>
        <p:nvSpPr>
          <p:cNvPr id="211" name="Shape 211"/>
          <p:cNvSpPr>
            <a:spLocks noGrp="1"/>
          </p:cNvSpPr>
          <p:nvPr>
            <p:ph type="title"/>
          </p:nvPr>
        </p:nvSpPr>
        <p:spPr>
          <a:xfrm>
            <a:off x="365125" y="1263958"/>
            <a:ext cx="8412164" cy="1632862"/>
          </a:xfrm>
          <a:prstGeom prst="rect">
            <a:avLst/>
          </a:prstGeom>
        </p:spPr>
        <p:txBody>
          <a:bodyPr anchor="b"/>
          <a:lstStyle>
            <a:lvl1pPr algn="ctr">
              <a:lnSpc>
                <a:spcPct val="75000"/>
              </a:lnSpc>
              <a:defRPr sz="4000" b="1">
                <a:solidFill>
                  <a:schemeClr val="accent1"/>
                </a:solidFill>
                <a:latin typeface="Acer Foco Black"/>
                <a:ea typeface="Acer Foco Black"/>
                <a:cs typeface="Acer Foco Black"/>
                <a:sym typeface="Acer Foco Black"/>
              </a:defRPr>
            </a:lvl1pPr>
          </a:lstStyle>
          <a:p>
            <a:r>
              <a:rPr lang="en-GB" altLang="zh-TW"/>
              <a:t>Click to edit Master title style</a:t>
            </a:r>
            <a:endParaRPr lang="en-US" dirty="0"/>
          </a:p>
        </p:txBody>
      </p:sp>
      <p:sp>
        <p:nvSpPr>
          <p:cNvPr id="212" name="Shape 212"/>
          <p:cNvSpPr>
            <a:spLocks noGrp="1"/>
          </p:cNvSpPr>
          <p:nvPr>
            <p:ph type="body" sz="quarter" idx="1"/>
          </p:nvPr>
        </p:nvSpPr>
        <p:spPr>
          <a:xfrm>
            <a:off x="365125" y="2902024"/>
            <a:ext cx="8412164" cy="678167"/>
          </a:xfrm>
          <a:prstGeom prst="rect">
            <a:avLst/>
          </a:prstGeom>
        </p:spPr>
        <p:txBody>
          <a:bodyPr/>
          <a:lstStyle>
            <a:lvl1pPr algn="ctr">
              <a:defRPr sz="1600" b="0">
                <a:solidFill>
                  <a:schemeClr val="accent5"/>
                </a:solidFill>
              </a:defRPr>
            </a:lvl1pPr>
            <a:lvl2pPr indent="457200" algn="ctr">
              <a:defRPr sz="1500"/>
            </a:lvl2pPr>
            <a:lvl3pPr marL="0" indent="914400" algn="ctr">
              <a:buSzTx/>
              <a:buNone/>
              <a:defRPr sz="1500"/>
            </a:lvl3pPr>
            <a:lvl4pPr marL="0" indent="1371600" algn="ctr">
              <a:buSzTx/>
              <a:buNone/>
              <a:defRPr sz="1500"/>
            </a:lvl4pPr>
            <a:lvl5pPr marL="0" indent="1828800" algn="ctr">
              <a:buSzTx/>
              <a:buNone/>
              <a:defRPr sz="1500"/>
            </a:lvl5pPr>
          </a:lstStyle>
          <a:p>
            <a:pPr lvl="0"/>
            <a:r>
              <a:rPr lang="en-GB" altLang="zh-TW"/>
              <a:t>Click to edit Master text styles</a:t>
            </a:r>
          </a:p>
        </p:txBody>
      </p:sp>
      <p:sp>
        <p:nvSpPr>
          <p:cNvPr id="5" name="Shape 210">
            <a:extLst>
              <a:ext uri="{FF2B5EF4-FFF2-40B4-BE49-F238E27FC236}">
                <a16:creationId xmlns:a16="http://schemas.microsoft.com/office/drawing/2014/main" id="{69526BA6-137B-C17D-73A5-2F7342A1FDDE}"/>
              </a:ext>
            </a:extLst>
          </p:cNvPr>
          <p:cNvSpPr>
            <a:spLocks noGrp="1" noChangeArrowheads="1"/>
          </p:cNvSpPr>
          <p:nvPr>
            <p:ph type="sldNum" sz="quarter" idx="10"/>
          </p:nvPr>
        </p:nvSpPr>
        <p:spPr/>
        <p:txBody>
          <a:bodyPr/>
          <a:lstStyle>
            <a:lvl1pPr>
              <a:defRPr/>
            </a:lvl1pPr>
          </a:lstStyle>
          <a:p>
            <a:fld id="{290C11D9-ECDF-7748-ADBE-A5C39687F2DB}" type="slidenum">
              <a:rPr lang="en-US" altLang="en-US"/>
              <a:pPr/>
              <a:t>‹#›</a:t>
            </a:fld>
            <a:endParaRPr lang="en-US" altLang="en-US"/>
          </a:p>
        </p:txBody>
      </p:sp>
    </p:spTree>
    <p:extLst>
      <p:ext uri="{BB962C8B-B14F-4D97-AF65-F5344CB8AC3E}">
        <p14:creationId xmlns:p14="http://schemas.microsoft.com/office/powerpoint/2010/main" val="2684308717"/>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Acer Closing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4103CCE-D46C-D057-9F30-DE8F82315CB6}"/>
              </a:ext>
            </a:extLst>
          </p:cNvPr>
          <p:cNvSpPr>
            <a:spLocks noChangeArrowheads="1"/>
          </p:cNvSpPr>
          <p:nvPr userDrawn="1"/>
        </p:nvSpPr>
        <p:spPr bwMode="auto">
          <a:xfrm>
            <a:off x="454025" y="2043113"/>
            <a:ext cx="8324850" cy="922337"/>
          </a:xfrm>
          <a:prstGeom prst="rect">
            <a:avLst/>
          </a:prstGeom>
          <a:noFill/>
          <a:ln>
            <a:noFill/>
          </a:ln>
        </p:spPr>
        <p:txBody>
          <a:bodyPr wrap="none"/>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pPr eaLnBrk="1">
              <a:defRPr/>
            </a:pPr>
            <a:r>
              <a:rPr lang="en-US" altLang="zh-TW" sz="5400" b="1">
                <a:solidFill>
                  <a:schemeClr val="accent1"/>
                </a:solidFill>
                <a:latin typeface="Acer Foco Black" panose="020B0604050202020203" pitchFamily="34" charset="0"/>
                <a:ea typeface="新細明體" panose="02020500000000000000" pitchFamily="18" charset="-120"/>
              </a:rPr>
              <a:t>THE BEST IS YET TO COME</a:t>
            </a:r>
          </a:p>
        </p:txBody>
      </p:sp>
      <p:sp>
        <p:nvSpPr>
          <p:cNvPr id="3" name="Shape 2">
            <a:extLst>
              <a:ext uri="{FF2B5EF4-FFF2-40B4-BE49-F238E27FC236}">
                <a16:creationId xmlns:a16="http://schemas.microsoft.com/office/drawing/2014/main" id="{819A48F8-7540-14A9-E585-24CDEE10CEEA}"/>
              </a:ext>
            </a:extLst>
          </p:cNvPr>
          <p:cNvSpPr>
            <a:spLocks noChangeArrowheads="1"/>
          </p:cNvSpPr>
          <p:nvPr userDrawn="1"/>
        </p:nvSpPr>
        <p:spPr bwMode="auto">
          <a:xfrm>
            <a:off x="676275" y="4862513"/>
            <a:ext cx="495300" cy="84137"/>
          </a:xfrm>
          <a:prstGeom prst="rect">
            <a:avLst/>
          </a:prstGeom>
          <a:noFill/>
          <a:ln>
            <a:noFill/>
          </a:ln>
        </p:spPr>
        <p:txBody>
          <a:bodyPr wrap="none" lIns="0" tIns="0" rIns="0" bIns="0">
            <a:spAutoFit/>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pPr eaLnBrk="1">
              <a:lnSpc>
                <a:spcPct val="90000"/>
              </a:lnSpc>
              <a:defRPr/>
            </a:pPr>
            <a:r>
              <a:rPr lang="en-US" altLang="en-US" sz="600">
                <a:solidFill>
                  <a:srgbClr val="89898B"/>
                </a:solidFill>
              </a:rPr>
              <a:t>CONFIDENTIAL</a:t>
            </a:r>
          </a:p>
        </p:txBody>
      </p:sp>
      <p:pic>
        <p:nvPicPr>
          <p:cNvPr id="4" name="圖形 6">
            <a:extLst>
              <a:ext uri="{FF2B5EF4-FFF2-40B4-BE49-F238E27FC236}">
                <a16:creationId xmlns:a16="http://schemas.microsoft.com/office/drawing/2014/main" id="{3A40EB38-044E-4D75-C13B-92AC11B67ABC}"/>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77825" y="4865688"/>
            <a:ext cx="265113"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6360229"/>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Earthion Cover">
    <p:spTree>
      <p:nvGrpSpPr>
        <p:cNvPr id="1" name=""/>
        <p:cNvGrpSpPr/>
        <p:nvPr/>
      </p:nvGrpSpPr>
      <p:grpSpPr>
        <a:xfrm>
          <a:off x="0" y="0"/>
          <a:ext cx="0" cy="0"/>
          <a:chOff x="0" y="0"/>
          <a:chExt cx="0" cy="0"/>
        </a:xfrm>
      </p:grpSpPr>
      <p:pic>
        <p:nvPicPr>
          <p:cNvPr id="2" name="Picture 23">
            <a:extLst>
              <a:ext uri="{FF2B5EF4-FFF2-40B4-BE49-F238E27FC236}">
                <a16:creationId xmlns:a16="http://schemas.microsoft.com/office/drawing/2014/main" id="{6B99C845-B563-8B6A-1DB2-D1C4D797DC87}"/>
              </a:ext>
            </a:extLst>
          </p:cNvPr>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170113" y="1657350"/>
            <a:ext cx="268287"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4">
            <a:extLst>
              <a:ext uri="{FF2B5EF4-FFF2-40B4-BE49-F238E27FC236}">
                <a16:creationId xmlns:a16="http://schemas.microsoft.com/office/drawing/2014/main" id="{0CEACB5A-1488-1CD8-351C-8B6037F0084F}"/>
              </a:ext>
            </a:extLst>
          </p:cNvPr>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6026150" y="176213"/>
            <a:ext cx="319088"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5">
            <a:extLst>
              <a:ext uri="{FF2B5EF4-FFF2-40B4-BE49-F238E27FC236}">
                <a16:creationId xmlns:a16="http://schemas.microsoft.com/office/drawing/2014/main" id="{5A31420F-75FE-FD32-0CA5-88158944E3CF}"/>
              </a:ext>
            </a:extLst>
          </p:cNvPr>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rot="1170246">
            <a:off x="6040438" y="22225"/>
            <a:ext cx="847725" cy="105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
            <a:extLst>
              <a:ext uri="{FF2B5EF4-FFF2-40B4-BE49-F238E27FC236}">
                <a16:creationId xmlns:a16="http://schemas.microsoft.com/office/drawing/2014/main" id="{58D6D749-C36B-B729-43B3-4B33D3FEA5F3}"/>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388938" y="0"/>
            <a:ext cx="1370013" cy="146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2">
            <a:extLst>
              <a:ext uri="{FF2B5EF4-FFF2-40B4-BE49-F238E27FC236}">
                <a16:creationId xmlns:a16="http://schemas.microsoft.com/office/drawing/2014/main" id="{3D0EFE92-382B-7E78-6A95-2EF610DBA119}"/>
              </a:ext>
            </a:extLst>
          </p:cNvPr>
          <p:cNvSpPr/>
          <p:nvPr userDrawn="1"/>
        </p:nvSpPr>
        <p:spPr>
          <a:xfrm>
            <a:off x="-793" y="4751059"/>
            <a:ext cx="9144000" cy="413123"/>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spcFirstLastPara="1" lIns="45719" tIns="45719" rIns="45719" bIns="45719" spcCol="38100" anchor="ctr"/>
          <a:lstStyle/>
          <a:p>
            <a:pPr eaLnBrk="1" fontAlgn="auto">
              <a:spcBef>
                <a:spcPts val="0"/>
              </a:spcBef>
              <a:spcAft>
                <a:spcPts val="0"/>
              </a:spcAft>
              <a:defRPr/>
            </a:pPr>
            <a:endParaRPr lang="zh-TW" altLang="en-US" kern="0" dirty="0">
              <a:latin typeface="Acer Foco"/>
              <a:ea typeface="Acer Foco"/>
              <a:cs typeface="Acer Foco"/>
              <a:sym typeface="Acer Foco"/>
            </a:endParaRPr>
          </a:p>
        </p:txBody>
      </p:sp>
      <p:pic>
        <p:nvPicPr>
          <p:cNvPr id="7" name="Picture 20">
            <a:extLst>
              <a:ext uri="{FF2B5EF4-FFF2-40B4-BE49-F238E27FC236}">
                <a16:creationId xmlns:a16="http://schemas.microsoft.com/office/drawing/2014/main" id="{21287BD8-F5DB-5AB1-9D73-E8E1C091D28E}"/>
              </a:ext>
            </a:extLst>
          </p:cNvPr>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4127500" y="561975"/>
            <a:ext cx="889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圖形 5">
            <a:extLst>
              <a:ext uri="{FF2B5EF4-FFF2-40B4-BE49-F238E27FC236}">
                <a16:creationId xmlns:a16="http://schemas.microsoft.com/office/drawing/2014/main" id="{AAEB8994-D420-004B-F313-C8F07C63C574}"/>
              </a:ext>
            </a:extLst>
          </p:cNvPr>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4262438" y="4319588"/>
            <a:ext cx="619125" cy="14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6">
            <a:extLst>
              <a:ext uri="{FF2B5EF4-FFF2-40B4-BE49-F238E27FC236}">
                <a16:creationId xmlns:a16="http://schemas.microsoft.com/office/drawing/2014/main" id="{8605DC8A-9963-AB35-16F1-FA4C7AB2222D}"/>
              </a:ext>
            </a:extLst>
          </p:cNvPr>
          <p:cNvPicPr>
            <a:picLocks noChangeAspect="1" noChangeArrowheads="1"/>
          </p:cNvPicPr>
          <p:nvPr userDrawn="1"/>
        </p:nvPicPr>
        <p:blipFill>
          <a:blip r:embed="rId7" cstate="print">
            <a:extLst>
              <a:ext uri="{28A0092B-C50C-407E-A947-70E740481C1C}">
                <a14:useLocalDpi xmlns:a14="http://schemas.microsoft.com/office/drawing/2010/main"/>
              </a:ext>
            </a:extLst>
          </a:blip>
          <a:srcRect/>
          <a:stretch>
            <a:fillRect/>
          </a:stretch>
        </p:blipFill>
        <p:spPr bwMode="auto">
          <a:xfrm>
            <a:off x="-138113" y="3656013"/>
            <a:ext cx="2036763"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2">
            <a:extLst>
              <a:ext uri="{FF2B5EF4-FFF2-40B4-BE49-F238E27FC236}">
                <a16:creationId xmlns:a16="http://schemas.microsoft.com/office/drawing/2014/main" id="{F8D36A0E-55F0-1AB2-DE26-ABF529B4B354}"/>
              </a:ext>
            </a:extLst>
          </p:cNvPr>
          <p:cNvPicPr>
            <a:picLocks noChangeAspect="1" noChangeArrowheads="1"/>
          </p:cNvPicPr>
          <p:nvPr userDrawn="1"/>
        </p:nvPicPr>
        <p:blipFill>
          <a:blip r:embed="rId8" cstate="print">
            <a:extLst>
              <a:ext uri="{28A0092B-C50C-407E-A947-70E740481C1C}">
                <a14:useLocalDpi xmlns:a14="http://schemas.microsoft.com/office/drawing/2010/main"/>
              </a:ext>
            </a:extLst>
          </a:blip>
          <a:srcRect/>
          <a:stretch>
            <a:fillRect/>
          </a:stretch>
        </p:blipFill>
        <p:spPr bwMode="auto">
          <a:xfrm>
            <a:off x="8313738" y="3538538"/>
            <a:ext cx="830262" cy="126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9">
            <a:extLst>
              <a:ext uri="{FF2B5EF4-FFF2-40B4-BE49-F238E27FC236}">
                <a16:creationId xmlns:a16="http://schemas.microsoft.com/office/drawing/2014/main" id="{C3CAC718-DF05-5599-27BF-4823836690FA}"/>
              </a:ext>
            </a:extLst>
          </p:cNvPr>
          <p:cNvPicPr>
            <a:picLocks noChangeAspect="1" noChangeArrowheads="1"/>
          </p:cNvPicPr>
          <p:nvPr userDrawn="1"/>
        </p:nvPicPr>
        <p:blipFill>
          <a:blip r:embed="rId9" cstate="print">
            <a:extLst>
              <a:ext uri="{28A0092B-C50C-407E-A947-70E740481C1C}">
                <a14:useLocalDpi xmlns:a14="http://schemas.microsoft.com/office/drawing/2010/main"/>
              </a:ext>
            </a:extLst>
          </a:blip>
          <a:srcRect/>
          <a:stretch>
            <a:fillRect/>
          </a:stretch>
        </p:blipFill>
        <p:spPr bwMode="auto">
          <a:xfrm>
            <a:off x="7905750" y="4500563"/>
            <a:ext cx="1352550"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1">
            <a:extLst>
              <a:ext uri="{FF2B5EF4-FFF2-40B4-BE49-F238E27FC236}">
                <a16:creationId xmlns:a16="http://schemas.microsoft.com/office/drawing/2014/main" id="{7498C09B-236E-DD08-1F31-121206C218B3}"/>
              </a:ext>
            </a:extLst>
          </p:cNvPr>
          <p:cNvPicPr>
            <a:picLocks noChangeAspect="1" noChangeArrowheads="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rot="9882727" flipV="1">
            <a:off x="7462838" y="-373063"/>
            <a:ext cx="1885950" cy="1892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Shape 12"/>
          <p:cNvSpPr>
            <a:spLocks noGrp="1"/>
          </p:cNvSpPr>
          <p:nvPr>
            <p:ph type="title"/>
          </p:nvPr>
        </p:nvSpPr>
        <p:spPr>
          <a:xfrm>
            <a:off x="365125" y="1528172"/>
            <a:ext cx="8412164" cy="1668033"/>
          </a:xfrm>
          <a:prstGeom prst="rect">
            <a:avLst/>
          </a:prstGeom>
        </p:spPr>
        <p:txBody>
          <a:bodyPr anchor="b">
            <a:noAutofit/>
          </a:bodyPr>
          <a:lstStyle>
            <a:lvl1pPr algn="ctr">
              <a:lnSpc>
                <a:spcPct val="75000"/>
              </a:lnSpc>
              <a:tabLst>
                <a:tab pos="3086100" algn="l"/>
              </a:tabLst>
              <a:defRPr sz="5200" b="1" cap="none">
                <a:solidFill>
                  <a:schemeClr val="accent1"/>
                </a:solidFill>
                <a:latin typeface="Acer Foco Black"/>
                <a:ea typeface="Acer Foco Black"/>
                <a:cs typeface="Acer Foco Black"/>
                <a:sym typeface="Acer Foco Black"/>
              </a:defRPr>
            </a:lvl1pPr>
          </a:lstStyle>
          <a:p>
            <a:r>
              <a:rPr lang="en-GB"/>
              <a:t>Click to edit Master title style</a:t>
            </a:r>
            <a:endParaRPr lang="en-US" dirty="0"/>
          </a:p>
        </p:txBody>
      </p:sp>
      <p:sp>
        <p:nvSpPr>
          <p:cNvPr id="13" name="Shape 13"/>
          <p:cNvSpPr>
            <a:spLocks noGrp="1"/>
          </p:cNvSpPr>
          <p:nvPr>
            <p:ph type="body" sz="quarter" idx="1"/>
          </p:nvPr>
        </p:nvSpPr>
        <p:spPr>
          <a:xfrm>
            <a:off x="365125" y="3248430"/>
            <a:ext cx="8412164" cy="297183"/>
          </a:xfrm>
          <a:prstGeom prst="rect">
            <a:avLst/>
          </a:prstGeom>
        </p:spPr>
        <p:txBody>
          <a:bodyPr anchor="ctr">
            <a:noAutofit/>
          </a:bodyPr>
          <a:lstStyle>
            <a:lvl1pPr algn="ctr">
              <a:defRPr>
                <a:solidFill>
                  <a:schemeClr val="accent5"/>
                </a:solidFill>
              </a:defRPr>
            </a:lvl1pPr>
          </a:lstStyle>
          <a:p>
            <a:pPr lvl="0"/>
            <a:r>
              <a:rPr lang="en-GB"/>
              <a:t>Click to edit Master text styles</a:t>
            </a:r>
          </a:p>
        </p:txBody>
      </p:sp>
    </p:spTree>
    <p:extLst>
      <p:ext uri="{BB962C8B-B14F-4D97-AF65-F5344CB8AC3E}">
        <p14:creationId xmlns:p14="http://schemas.microsoft.com/office/powerpoint/2010/main" val="1332133295"/>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reserve="1">
  <p:cSld name="Earthion Title+Content">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4A25E35F-F081-FC3C-FA07-246FF6935B5D}"/>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8170863" y="4683125"/>
            <a:ext cx="65405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Shape 22"/>
          <p:cNvSpPr>
            <a:spLocks noGrp="1"/>
          </p:cNvSpPr>
          <p:nvPr>
            <p:ph type="title"/>
          </p:nvPr>
        </p:nvSpPr>
        <p:spPr>
          <a:prstGeom prst="rect">
            <a:avLst/>
          </a:prstGeom>
        </p:spPr>
        <p:txBody>
          <a:bodyPr>
            <a:noAutofit/>
          </a:bodyPr>
          <a:lstStyle>
            <a:lvl1pPr algn="ctr">
              <a:defRPr sz="2400" b="1" i="0">
                <a:latin typeface="Acer Foco" charset="0"/>
                <a:ea typeface="Acer Foco" charset="0"/>
                <a:cs typeface="Acer Foco" charset="0"/>
              </a:defRPr>
            </a:lvl1pPr>
          </a:lstStyle>
          <a:p>
            <a:r>
              <a:rPr lang="en-GB"/>
              <a:t>Click to edit Master title style</a:t>
            </a:r>
            <a:endParaRPr dirty="0"/>
          </a:p>
        </p:txBody>
      </p:sp>
      <p:sp>
        <p:nvSpPr>
          <p:cNvPr id="24" name="Shape 24"/>
          <p:cNvSpPr>
            <a:spLocks noGrp="1"/>
          </p:cNvSpPr>
          <p:nvPr>
            <p:ph type="body" idx="1"/>
          </p:nvPr>
        </p:nvSpPr>
        <p:spPr>
          <a:xfrm>
            <a:off x="359871" y="962492"/>
            <a:ext cx="8421787" cy="3622166"/>
          </a:xfrm>
          <a:prstGeom prst="rect">
            <a:avLst/>
          </a:prstGeom>
        </p:spPr>
        <p:txBody>
          <a:bodyPr>
            <a:noAutofit/>
          </a:bodyPr>
          <a:lstStyle>
            <a:lvl2pPr>
              <a:defRPr>
                <a:solidFill>
                  <a:srgbClr val="89898B"/>
                </a:solidFill>
              </a:defRPr>
            </a:lvl2pPr>
            <a:lvl3pPr>
              <a:defRPr>
                <a:solidFill>
                  <a:srgbClr val="89898B"/>
                </a:solidFill>
              </a:defRPr>
            </a:lvl3pPr>
            <a:lvl4pPr>
              <a:defRPr>
                <a:solidFill>
                  <a:srgbClr val="89898B"/>
                </a:solidFill>
              </a:defRPr>
            </a:lvl4pPr>
            <a:lvl5pPr>
              <a:defRPr>
                <a:solidFill>
                  <a:srgbClr val="89898B"/>
                </a:solidFill>
              </a:defRPr>
            </a:lvl5pPr>
          </a:lstStyle>
          <a:p>
            <a:pPr lvl="0"/>
            <a:r>
              <a:rPr lang="en-GB" altLang="zh-TW"/>
              <a:t>Click to edit Master text styles</a:t>
            </a:r>
          </a:p>
          <a:p>
            <a:pPr lvl="1"/>
            <a:r>
              <a:rPr lang="en-GB" altLang="zh-TW"/>
              <a:t>Second level</a:t>
            </a:r>
          </a:p>
          <a:p>
            <a:pPr lvl="2"/>
            <a:r>
              <a:rPr lang="en-GB" altLang="zh-TW"/>
              <a:t>Third level</a:t>
            </a:r>
          </a:p>
          <a:p>
            <a:pPr lvl="3"/>
            <a:r>
              <a:rPr lang="en-GB" altLang="zh-TW"/>
              <a:t>Fourth level</a:t>
            </a:r>
          </a:p>
          <a:p>
            <a:pPr lvl="4"/>
            <a:r>
              <a:rPr lang="en-GB" altLang="zh-TW"/>
              <a:t>Fifth level</a:t>
            </a:r>
            <a:endParaRPr lang="en-US" altLang="zh-TW" dirty="0"/>
          </a:p>
        </p:txBody>
      </p:sp>
      <p:sp>
        <p:nvSpPr>
          <p:cNvPr id="3" name="Shape 23">
            <a:extLst>
              <a:ext uri="{FF2B5EF4-FFF2-40B4-BE49-F238E27FC236}">
                <a16:creationId xmlns:a16="http://schemas.microsoft.com/office/drawing/2014/main" id="{2D8F4C0C-ACEE-3BB3-60F8-EF3AD619D9F8}"/>
              </a:ext>
            </a:extLst>
          </p:cNvPr>
          <p:cNvSpPr>
            <a:spLocks noGrp="1" noChangeArrowheads="1"/>
          </p:cNvSpPr>
          <p:nvPr>
            <p:ph type="sldNum" sz="quarter" idx="10"/>
          </p:nvPr>
        </p:nvSpPr>
        <p:spPr>
          <a:xfrm>
            <a:off x="8839200" y="4799013"/>
            <a:ext cx="127000" cy="127000"/>
          </a:xfrm>
        </p:spPr>
        <p:txBody>
          <a:bodyPr/>
          <a:lstStyle>
            <a:lvl1pPr>
              <a:defRPr/>
            </a:lvl1pPr>
          </a:lstStyle>
          <a:p>
            <a:fld id="{709F553E-1608-574B-89C0-EFCE78290177}" type="slidenum">
              <a:rPr lang="en-US" altLang="en-US"/>
              <a:pPr/>
              <a:t>‹#›</a:t>
            </a:fld>
            <a:endParaRPr lang="en-US" altLang="en-US"/>
          </a:p>
        </p:txBody>
      </p:sp>
    </p:spTree>
    <p:extLst>
      <p:ext uri="{BB962C8B-B14F-4D97-AF65-F5344CB8AC3E}">
        <p14:creationId xmlns:p14="http://schemas.microsoft.com/office/powerpoint/2010/main" val="451191092"/>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reserve="1">
  <p:cSld name="Earthion Statement/Quote+Acer Green BG">
    <p:bg>
      <p:bgPr>
        <a:solidFill>
          <a:schemeClr val="accent1"/>
        </a:solidFill>
        <a:effectLst/>
      </p:bgPr>
    </p:b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C405BD95-B302-D22F-9474-99EE0BBB25A7}"/>
              </a:ext>
            </a:extLst>
          </p:cNvPr>
          <p:cNvPicPr>
            <a:picLocks noChangeAspect="1" noChangeArrowheads="1"/>
          </p:cNvPicPr>
          <p:nvPr userDrawn="1"/>
        </p:nvPicPr>
        <p:blipFill>
          <a:blip r:embed="rId2" cstate="print">
            <a:lum bright="70000" contrast="-70000"/>
            <a:extLst>
              <a:ext uri="{28A0092B-C50C-407E-A947-70E740481C1C}">
                <a14:useLocalDpi xmlns:a14="http://schemas.microsoft.com/office/drawing/2010/main"/>
              </a:ext>
            </a:extLst>
          </a:blip>
          <a:srcRect/>
          <a:stretch>
            <a:fillRect/>
          </a:stretch>
        </p:blipFill>
        <p:spPr bwMode="auto">
          <a:xfrm>
            <a:off x="-138113" y="3635375"/>
            <a:ext cx="2036763"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1">
            <a:extLst>
              <a:ext uri="{FF2B5EF4-FFF2-40B4-BE49-F238E27FC236}">
                <a16:creationId xmlns:a16="http://schemas.microsoft.com/office/drawing/2014/main" id="{B2317AE7-87C2-46CF-9C3D-CCEEB43C3B71}"/>
              </a:ext>
            </a:extLst>
          </p:cNvPr>
          <p:cNvPicPr>
            <a:picLocks noChangeAspect="1" noChangeArrowheads="1"/>
          </p:cNvPicPr>
          <p:nvPr userDrawn="1"/>
        </p:nvPicPr>
        <p:blipFill>
          <a:blip r:embed="rId3" cstate="print">
            <a:lum bright="70000" contrast="-70000"/>
            <a:extLst>
              <a:ext uri="{28A0092B-C50C-407E-A947-70E740481C1C}">
                <a14:useLocalDpi xmlns:a14="http://schemas.microsoft.com/office/drawing/2010/main"/>
              </a:ext>
            </a:extLst>
          </a:blip>
          <a:srcRect/>
          <a:stretch>
            <a:fillRect/>
          </a:stretch>
        </p:blipFill>
        <p:spPr bwMode="auto">
          <a:xfrm>
            <a:off x="8313738" y="3540125"/>
            <a:ext cx="830262"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8">
            <a:extLst>
              <a:ext uri="{FF2B5EF4-FFF2-40B4-BE49-F238E27FC236}">
                <a16:creationId xmlns:a16="http://schemas.microsoft.com/office/drawing/2014/main" id="{E41D2595-B7C3-1A8C-97A5-DD3CC95093B0}"/>
              </a:ext>
            </a:extLst>
          </p:cNvPr>
          <p:cNvPicPr>
            <a:picLocks noChangeAspect="1" noChangeArrowheads="1"/>
          </p:cNvPicPr>
          <p:nvPr userDrawn="1"/>
        </p:nvPicPr>
        <p:blipFill>
          <a:blip r:embed="rId4" cstate="screen">
            <a:lum bright="70000" contrast="-70000"/>
            <a:extLst>
              <a:ext uri="{28A0092B-C50C-407E-A947-70E740481C1C}">
                <a14:useLocalDpi xmlns:a14="http://schemas.microsoft.com/office/drawing/2010/main"/>
              </a:ext>
            </a:extLst>
          </a:blip>
          <a:srcRect/>
          <a:stretch>
            <a:fillRect/>
          </a:stretch>
        </p:blipFill>
        <p:spPr bwMode="auto">
          <a:xfrm>
            <a:off x="-388938" y="0"/>
            <a:ext cx="1370013" cy="146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9">
            <a:extLst>
              <a:ext uri="{FF2B5EF4-FFF2-40B4-BE49-F238E27FC236}">
                <a16:creationId xmlns:a16="http://schemas.microsoft.com/office/drawing/2014/main" id="{EE58C60E-32DA-EADD-7F49-D7B9434B7062}"/>
              </a:ext>
            </a:extLst>
          </p:cNvPr>
          <p:cNvPicPr>
            <a:picLocks noChangeAspect="1" noChangeArrowheads="1"/>
          </p:cNvPicPr>
          <p:nvPr userDrawn="1"/>
        </p:nvPicPr>
        <p:blipFill>
          <a:blip r:embed="rId5" cstate="print">
            <a:lum bright="70000" contrast="-70000"/>
            <a:extLst>
              <a:ext uri="{28A0092B-C50C-407E-A947-70E740481C1C}">
                <a14:useLocalDpi xmlns:a14="http://schemas.microsoft.com/office/drawing/2010/main"/>
              </a:ext>
            </a:extLst>
          </a:blip>
          <a:srcRect/>
          <a:stretch>
            <a:fillRect/>
          </a:stretch>
        </p:blipFill>
        <p:spPr bwMode="auto">
          <a:xfrm>
            <a:off x="7905750" y="4479925"/>
            <a:ext cx="1352550"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hape 2">
            <a:extLst>
              <a:ext uri="{FF2B5EF4-FFF2-40B4-BE49-F238E27FC236}">
                <a16:creationId xmlns:a16="http://schemas.microsoft.com/office/drawing/2014/main" id="{5056785D-FA31-765A-7BCF-D9FF7413DCF8}"/>
              </a:ext>
            </a:extLst>
          </p:cNvPr>
          <p:cNvSpPr>
            <a:spLocks noChangeArrowheads="1"/>
          </p:cNvSpPr>
          <p:nvPr userDrawn="1"/>
        </p:nvSpPr>
        <p:spPr bwMode="auto">
          <a:xfrm>
            <a:off x="677863" y="4860925"/>
            <a:ext cx="492125" cy="84138"/>
          </a:xfrm>
          <a:prstGeom prst="rect">
            <a:avLst/>
          </a:prstGeom>
          <a:noFill/>
          <a:ln>
            <a:noFill/>
          </a:ln>
        </p:spPr>
        <p:txBody>
          <a:bodyPr wrap="none" lIns="0" tIns="0" rIns="0" bIns="0">
            <a:spAutoFit/>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pPr eaLnBrk="1">
              <a:lnSpc>
                <a:spcPct val="90000"/>
              </a:lnSpc>
              <a:defRPr/>
            </a:pPr>
            <a:r>
              <a:rPr lang="en-US" altLang="en-US" sz="600">
                <a:solidFill>
                  <a:schemeClr val="bg1"/>
                </a:solidFill>
              </a:rPr>
              <a:t>CONFIDENTIAL</a:t>
            </a:r>
          </a:p>
        </p:txBody>
      </p:sp>
      <p:pic>
        <p:nvPicPr>
          <p:cNvPr id="7" name="圖形 9">
            <a:extLst>
              <a:ext uri="{FF2B5EF4-FFF2-40B4-BE49-F238E27FC236}">
                <a16:creationId xmlns:a16="http://schemas.microsoft.com/office/drawing/2014/main" id="{AAB131F9-86E4-D0D4-5B81-4BA63E9B03F8}"/>
              </a:ext>
            </a:extLst>
          </p:cNvPr>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373063" y="4864100"/>
            <a:ext cx="271462" cy="6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4">
            <a:extLst>
              <a:ext uri="{FF2B5EF4-FFF2-40B4-BE49-F238E27FC236}">
                <a16:creationId xmlns:a16="http://schemas.microsoft.com/office/drawing/2014/main" id="{FCBA4C30-6F50-7EEA-133C-99A5E25B965B}"/>
              </a:ext>
            </a:extLst>
          </p:cNvPr>
          <p:cNvPicPr>
            <a:picLocks noChangeAspect="1" noChangeArrowheads="1"/>
          </p:cNvPicPr>
          <p:nvPr userDrawn="1"/>
        </p:nvPicPr>
        <p:blipFill>
          <a:blip r:embed="rId7">
            <a:lum bright="70000" contrast="-70000"/>
            <a:extLst>
              <a:ext uri="{28A0092B-C50C-407E-A947-70E740481C1C}">
                <a14:useLocalDpi xmlns:a14="http://schemas.microsoft.com/office/drawing/2010/main"/>
              </a:ext>
            </a:extLst>
          </a:blip>
          <a:srcRect/>
          <a:stretch>
            <a:fillRect/>
          </a:stretch>
        </p:blipFill>
        <p:spPr bwMode="auto">
          <a:xfrm>
            <a:off x="6026150" y="176213"/>
            <a:ext cx="319088"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5">
            <a:extLst>
              <a:ext uri="{FF2B5EF4-FFF2-40B4-BE49-F238E27FC236}">
                <a16:creationId xmlns:a16="http://schemas.microsoft.com/office/drawing/2014/main" id="{84FCB8BE-B859-6406-11BA-7C8C5371DB0F}"/>
              </a:ext>
            </a:extLst>
          </p:cNvPr>
          <p:cNvPicPr>
            <a:picLocks noChangeAspect="1" noChangeArrowheads="1"/>
          </p:cNvPicPr>
          <p:nvPr userDrawn="1"/>
        </p:nvPicPr>
        <p:blipFill>
          <a:blip r:embed="rId8">
            <a:lum bright="70000" contrast="-70000"/>
            <a:extLst>
              <a:ext uri="{28A0092B-C50C-407E-A947-70E740481C1C}">
                <a14:useLocalDpi xmlns:a14="http://schemas.microsoft.com/office/drawing/2010/main"/>
              </a:ext>
            </a:extLst>
          </a:blip>
          <a:srcRect/>
          <a:stretch>
            <a:fillRect/>
          </a:stretch>
        </p:blipFill>
        <p:spPr bwMode="auto">
          <a:xfrm rot="1170246">
            <a:off x="6040438" y="22225"/>
            <a:ext cx="847725" cy="105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1">
            <a:extLst>
              <a:ext uri="{FF2B5EF4-FFF2-40B4-BE49-F238E27FC236}">
                <a16:creationId xmlns:a16="http://schemas.microsoft.com/office/drawing/2014/main" id="{9B7B64F3-D4BD-B10F-E8FF-16D4E41A30BD}"/>
              </a:ext>
            </a:extLst>
          </p:cNvPr>
          <p:cNvPicPr>
            <a:picLocks noChangeAspect="1" noChangeArrowheads="1"/>
          </p:cNvPicPr>
          <p:nvPr userDrawn="1"/>
        </p:nvPicPr>
        <p:blipFill>
          <a:blip r:embed="rId9" cstate="screen">
            <a:lum bright="70000" contrast="-70000"/>
            <a:extLst>
              <a:ext uri="{28A0092B-C50C-407E-A947-70E740481C1C}">
                <a14:useLocalDpi xmlns:a14="http://schemas.microsoft.com/office/drawing/2010/main"/>
              </a:ext>
            </a:extLst>
          </a:blip>
          <a:srcRect/>
          <a:stretch>
            <a:fillRect/>
          </a:stretch>
        </p:blipFill>
        <p:spPr bwMode="auto">
          <a:xfrm rot="9882727" flipV="1">
            <a:off x="7462838" y="-373063"/>
            <a:ext cx="1885950" cy="1892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 name="Shape 87"/>
          <p:cNvSpPr>
            <a:spLocks noGrp="1"/>
          </p:cNvSpPr>
          <p:nvPr>
            <p:ph type="title"/>
          </p:nvPr>
        </p:nvSpPr>
        <p:spPr>
          <a:xfrm>
            <a:off x="365125" y="1275841"/>
            <a:ext cx="8412164" cy="1632862"/>
          </a:xfrm>
          <a:prstGeom prst="rect">
            <a:avLst/>
          </a:prstGeom>
        </p:spPr>
        <p:txBody>
          <a:bodyPr anchor="b"/>
          <a:lstStyle>
            <a:lvl1pPr algn="ctr">
              <a:lnSpc>
                <a:spcPct val="75000"/>
              </a:lnSpc>
              <a:defRPr sz="5200" b="0">
                <a:solidFill>
                  <a:schemeClr val="accent2">
                    <a:lumOff val="44000"/>
                  </a:schemeClr>
                </a:solidFill>
                <a:latin typeface="Acer Foco Black"/>
                <a:ea typeface="Acer Foco Black"/>
                <a:cs typeface="Acer Foco Black"/>
                <a:sym typeface="Acer Foco Black"/>
              </a:defRPr>
            </a:lvl1pPr>
          </a:lstStyle>
          <a:p>
            <a:r>
              <a:rPr lang="en-GB"/>
              <a:t>Click to edit Master title style</a:t>
            </a:r>
            <a:endParaRPr lang="en-US" dirty="0"/>
          </a:p>
        </p:txBody>
      </p:sp>
      <p:sp>
        <p:nvSpPr>
          <p:cNvPr id="88" name="Shape 88"/>
          <p:cNvSpPr>
            <a:spLocks noGrp="1"/>
          </p:cNvSpPr>
          <p:nvPr>
            <p:ph type="body" sz="quarter" idx="1"/>
          </p:nvPr>
        </p:nvSpPr>
        <p:spPr>
          <a:xfrm>
            <a:off x="365125" y="2913906"/>
            <a:ext cx="8412164" cy="678167"/>
          </a:xfrm>
          <a:prstGeom prst="rect">
            <a:avLst/>
          </a:prstGeom>
        </p:spPr>
        <p:txBody>
          <a:bodyPr>
            <a:noAutofit/>
          </a:bodyPr>
          <a:lstStyle>
            <a:lvl1pPr algn="ctr">
              <a:defRPr sz="1600">
                <a:solidFill>
                  <a:schemeClr val="accent2">
                    <a:lumOff val="44000"/>
                  </a:schemeClr>
                </a:solidFill>
              </a:defRPr>
            </a:lvl1pPr>
          </a:lstStyle>
          <a:p>
            <a:pPr lvl="0"/>
            <a:r>
              <a:rPr lang="en-GB"/>
              <a:t>Click to edit Master text styles</a:t>
            </a:r>
          </a:p>
        </p:txBody>
      </p:sp>
      <p:sp>
        <p:nvSpPr>
          <p:cNvPr id="11" name="Shape 86">
            <a:extLst>
              <a:ext uri="{FF2B5EF4-FFF2-40B4-BE49-F238E27FC236}">
                <a16:creationId xmlns:a16="http://schemas.microsoft.com/office/drawing/2014/main" id="{58E5265C-8EE0-3411-DEFF-FE4DA83713F6}"/>
              </a:ext>
            </a:extLst>
          </p:cNvPr>
          <p:cNvSpPr>
            <a:spLocks noGrp="1" noChangeArrowheads="1"/>
          </p:cNvSpPr>
          <p:nvPr>
            <p:ph type="sldNum" sz="quarter" idx="10"/>
          </p:nvPr>
        </p:nvSpPr>
        <p:spPr/>
        <p:txBody>
          <a:bodyPr/>
          <a:lstStyle>
            <a:lvl1pPr>
              <a:defRPr>
                <a:solidFill>
                  <a:srgbClr val="FFFFFF"/>
                </a:solidFill>
              </a:defRPr>
            </a:lvl1pPr>
          </a:lstStyle>
          <a:p>
            <a:fld id="{B37E1AF7-05A5-0146-908F-93422063DE67}" type="slidenum">
              <a:rPr lang="en-US" altLang="en-US"/>
              <a:pPr/>
              <a:t>‹#›</a:t>
            </a:fld>
            <a:endParaRPr lang="en-US" altLang="en-US"/>
          </a:p>
        </p:txBody>
      </p:sp>
    </p:spTree>
    <p:extLst>
      <p:ext uri="{BB962C8B-B14F-4D97-AF65-F5344CB8AC3E}">
        <p14:creationId xmlns:p14="http://schemas.microsoft.com/office/powerpoint/2010/main" val="98888080"/>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Earthion Closing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195AD4-4176-C125-026A-B9475396B732}"/>
              </a:ext>
            </a:extLst>
          </p:cNvPr>
          <p:cNvSpPr>
            <a:spLocks noChangeArrowheads="1"/>
          </p:cNvSpPr>
          <p:nvPr userDrawn="1"/>
        </p:nvSpPr>
        <p:spPr bwMode="auto">
          <a:xfrm>
            <a:off x="454025" y="2043113"/>
            <a:ext cx="8324850" cy="922337"/>
          </a:xfrm>
          <a:prstGeom prst="rect">
            <a:avLst/>
          </a:prstGeom>
          <a:noFill/>
          <a:ln>
            <a:noFill/>
          </a:ln>
        </p:spPr>
        <p:txBody>
          <a:bodyPr wrap="none"/>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pPr eaLnBrk="1">
              <a:defRPr/>
            </a:pPr>
            <a:r>
              <a:rPr lang="en-US" altLang="zh-TW" sz="5400" b="1">
                <a:solidFill>
                  <a:schemeClr val="accent1"/>
                </a:solidFill>
                <a:latin typeface="Acer Foco Black" panose="020B0604050202020203" pitchFamily="34" charset="0"/>
                <a:ea typeface="新細明體" panose="02020500000000000000" pitchFamily="18" charset="-120"/>
              </a:rPr>
              <a:t>THE BEST IS YET TO COME</a:t>
            </a:r>
          </a:p>
        </p:txBody>
      </p:sp>
      <p:pic>
        <p:nvPicPr>
          <p:cNvPr id="3" name="Picture 6">
            <a:extLst>
              <a:ext uri="{FF2B5EF4-FFF2-40B4-BE49-F238E27FC236}">
                <a16:creationId xmlns:a16="http://schemas.microsoft.com/office/drawing/2014/main" id="{B3E1CE77-8851-F2C4-FF8F-5598480B1BC4}"/>
              </a:ext>
            </a:extLst>
          </p:cNvPr>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6350" y="133350"/>
            <a:ext cx="1231900" cy="11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
            <a:extLst>
              <a:ext uri="{FF2B5EF4-FFF2-40B4-BE49-F238E27FC236}">
                <a16:creationId xmlns:a16="http://schemas.microsoft.com/office/drawing/2014/main" id="{79AEA93E-C49F-5968-2DF8-0AC0724AD8E7}"/>
              </a:ext>
            </a:extLst>
          </p:cNvPr>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6211888" y="0"/>
            <a:ext cx="1525587"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a:extLst>
              <a:ext uri="{FF2B5EF4-FFF2-40B4-BE49-F238E27FC236}">
                <a16:creationId xmlns:a16="http://schemas.microsoft.com/office/drawing/2014/main" id="{1E5B6B52-4E06-02D6-C765-ED8B2AF79828}"/>
              </a:ext>
            </a:extLst>
          </p:cNvPr>
          <p:cNvPicPr>
            <a:picLocks noChangeAspect="1" noChangeArrowheads="1"/>
          </p:cNvPicPr>
          <p:nvPr userDrawn="1"/>
        </p:nvPicPr>
        <p:blipFill>
          <a:blip r:embed="rId4" cstate="print">
            <a:extLst>
              <a:ext uri="{28A0092B-C50C-407E-A947-70E740481C1C}">
                <a14:useLocalDpi xmlns:a14="http://schemas.microsoft.com/office/drawing/2010/main"/>
              </a:ext>
            </a:extLst>
          </a:blip>
          <a:srcRect/>
          <a:stretch>
            <a:fillRect/>
          </a:stretch>
        </p:blipFill>
        <p:spPr bwMode="auto">
          <a:xfrm>
            <a:off x="5205413" y="0"/>
            <a:ext cx="1471612" cy="129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1">
            <a:extLst>
              <a:ext uri="{FF2B5EF4-FFF2-40B4-BE49-F238E27FC236}">
                <a16:creationId xmlns:a16="http://schemas.microsoft.com/office/drawing/2014/main" id="{92D5A6D1-EC7D-B7DB-0A55-9582CA616E50}"/>
              </a:ext>
            </a:extLst>
          </p:cNvPr>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rot="12099537">
            <a:off x="7246938" y="3422650"/>
            <a:ext cx="2098675" cy="207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2">
            <a:extLst>
              <a:ext uri="{FF2B5EF4-FFF2-40B4-BE49-F238E27FC236}">
                <a16:creationId xmlns:a16="http://schemas.microsoft.com/office/drawing/2014/main" id="{687ACEFB-516E-3CE8-8B78-CFEEB1561C38}"/>
              </a:ext>
            </a:extLst>
          </p:cNvPr>
          <p:cNvPicPr>
            <a:picLocks noChangeAspect="1" noChangeArrowheads="1"/>
          </p:cNvPicPr>
          <p:nvPr userDrawn="1"/>
        </p:nvPicPr>
        <p:blipFill>
          <a:blip r:embed="rId6">
            <a:extLst>
              <a:ext uri="{28A0092B-C50C-407E-A947-70E740481C1C}">
                <a14:useLocalDpi xmlns:a14="http://schemas.microsoft.com/office/drawing/2010/main"/>
              </a:ext>
            </a:extLst>
          </a:blip>
          <a:srcRect/>
          <a:stretch>
            <a:fillRect/>
          </a:stretch>
        </p:blipFill>
        <p:spPr bwMode="auto">
          <a:xfrm>
            <a:off x="2578100" y="1758950"/>
            <a:ext cx="3175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3">
            <a:extLst>
              <a:ext uri="{FF2B5EF4-FFF2-40B4-BE49-F238E27FC236}">
                <a16:creationId xmlns:a16="http://schemas.microsoft.com/office/drawing/2014/main" id="{0CCE48ED-2AAC-F165-7227-B6B413D6C964}"/>
              </a:ext>
            </a:extLst>
          </p:cNvPr>
          <p:cNvPicPr>
            <a:picLocks noChangeAspect="1" noChangeArrowheads="1"/>
          </p:cNvPicPr>
          <p:nvPr userDrawn="1"/>
        </p:nvPicPr>
        <p:blipFill>
          <a:blip r:embed="rId6">
            <a:extLst>
              <a:ext uri="{28A0092B-C50C-407E-A947-70E740481C1C}">
                <a14:useLocalDpi xmlns:a14="http://schemas.microsoft.com/office/drawing/2010/main"/>
              </a:ext>
            </a:extLst>
          </a:blip>
          <a:srcRect/>
          <a:stretch>
            <a:fillRect/>
          </a:stretch>
        </p:blipFill>
        <p:spPr bwMode="auto">
          <a:xfrm>
            <a:off x="8099425" y="238125"/>
            <a:ext cx="257175"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4">
            <a:extLst>
              <a:ext uri="{FF2B5EF4-FFF2-40B4-BE49-F238E27FC236}">
                <a16:creationId xmlns:a16="http://schemas.microsoft.com/office/drawing/2014/main" id="{B0482FC2-2C35-E1A6-F88E-3AB3FD695825}"/>
              </a:ext>
            </a:extLst>
          </p:cNvPr>
          <p:cNvPicPr>
            <a:picLocks noChangeAspect="1" noChangeArrowheads="1"/>
          </p:cNvPicPr>
          <p:nvPr userDrawn="1"/>
        </p:nvPicPr>
        <p:blipFill>
          <a:blip r:embed="rId6">
            <a:extLst>
              <a:ext uri="{28A0092B-C50C-407E-A947-70E740481C1C}">
                <a14:useLocalDpi xmlns:a14="http://schemas.microsoft.com/office/drawing/2010/main"/>
              </a:ext>
            </a:extLst>
          </a:blip>
          <a:srcRect/>
          <a:stretch>
            <a:fillRect/>
          </a:stretch>
        </p:blipFill>
        <p:spPr bwMode="auto">
          <a:xfrm>
            <a:off x="1312863" y="2935288"/>
            <a:ext cx="287337" cy="26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5">
            <a:extLst>
              <a:ext uri="{FF2B5EF4-FFF2-40B4-BE49-F238E27FC236}">
                <a16:creationId xmlns:a16="http://schemas.microsoft.com/office/drawing/2014/main" id="{669F5BD1-27A1-CF2E-2AEF-C341093BD1A1}"/>
              </a:ext>
            </a:extLst>
          </p:cNvPr>
          <p:cNvPicPr>
            <a:picLocks noChangeAspect="1" noChangeArrowheads="1"/>
          </p:cNvPicPr>
          <p:nvPr userDrawn="1"/>
        </p:nvPicPr>
        <p:blipFill>
          <a:blip r:embed="rId7" cstate="print">
            <a:extLst>
              <a:ext uri="{28A0092B-C50C-407E-A947-70E740481C1C}">
                <a14:useLocalDpi xmlns:a14="http://schemas.microsoft.com/office/drawing/2010/main"/>
              </a:ext>
            </a:extLst>
          </a:blip>
          <a:srcRect/>
          <a:stretch>
            <a:fillRect/>
          </a:stretch>
        </p:blipFill>
        <p:spPr bwMode="auto">
          <a:xfrm rot="1656230">
            <a:off x="8366125" y="-141288"/>
            <a:ext cx="809625"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9978991"/>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cer Blank">
    <p:spTree>
      <p:nvGrpSpPr>
        <p:cNvPr id="1" name=""/>
        <p:cNvGrpSpPr/>
        <p:nvPr/>
      </p:nvGrpSpPr>
      <p:grpSpPr>
        <a:xfrm>
          <a:off x="0" y="0"/>
          <a:ext cx="0" cy="0"/>
          <a:chOff x="0" y="0"/>
          <a:chExt cx="0" cy="0"/>
        </a:xfrm>
      </p:grpSpPr>
      <p:sp>
        <p:nvSpPr>
          <p:cNvPr id="2" name="Shape 187">
            <a:extLst>
              <a:ext uri="{FF2B5EF4-FFF2-40B4-BE49-F238E27FC236}">
                <a16:creationId xmlns:a16="http://schemas.microsoft.com/office/drawing/2014/main" id="{496CD688-137E-8458-76AD-F474014828DF}"/>
              </a:ext>
            </a:extLst>
          </p:cNvPr>
          <p:cNvSpPr>
            <a:spLocks noChangeArrowheads="1"/>
          </p:cNvSpPr>
          <p:nvPr/>
        </p:nvSpPr>
        <p:spPr bwMode="auto">
          <a:xfrm>
            <a:off x="365125" y="1655763"/>
            <a:ext cx="2074863" cy="533400"/>
          </a:xfrm>
          <a:prstGeom prst="rect">
            <a:avLst/>
          </a:prstGeom>
          <a:noFill/>
          <a:ln>
            <a:noFill/>
          </a:ln>
        </p:spPr>
        <p:txBody>
          <a:bodyPr wrap="none" lIns="0" tIns="0" rIns="0" bIns="0">
            <a:spAutoFit/>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pPr eaLnBrk="1">
              <a:lnSpc>
                <a:spcPct val="90000"/>
              </a:lnSpc>
              <a:defRPr/>
            </a:pPr>
            <a:r>
              <a:rPr lang="en-US" altLang="en-US" sz="3600" b="1">
                <a:solidFill>
                  <a:srgbClr val="FFFFFF"/>
                </a:solidFill>
                <a:latin typeface="Acer Foco Black" panose="020B0604050202020203" pitchFamily="34" charset="0"/>
                <a:ea typeface="Acer Foco Black" panose="020B0604050202020203" pitchFamily="34" charset="0"/>
                <a:cs typeface="Acer Foco Black" panose="020B0604050202020203" pitchFamily="34" charset="0"/>
                <a:sym typeface="Acer Foco Black" panose="020B0604050202020203" pitchFamily="34" charset="0"/>
              </a:rPr>
              <a:t>Thank you</a:t>
            </a:r>
          </a:p>
        </p:txBody>
      </p:sp>
      <p:sp>
        <p:nvSpPr>
          <p:cNvPr id="3" name="Shape 2">
            <a:extLst>
              <a:ext uri="{FF2B5EF4-FFF2-40B4-BE49-F238E27FC236}">
                <a16:creationId xmlns:a16="http://schemas.microsoft.com/office/drawing/2014/main" id="{07A63DAF-9C03-0CF3-C639-6532F076A41E}"/>
              </a:ext>
            </a:extLst>
          </p:cNvPr>
          <p:cNvSpPr>
            <a:spLocks noChangeArrowheads="1"/>
          </p:cNvSpPr>
          <p:nvPr userDrawn="1"/>
        </p:nvSpPr>
        <p:spPr bwMode="auto">
          <a:xfrm>
            <a:off x="676275" y="4862513"/>
            <a:ext cx="495300" cy="84137"/>
          </a:xfrm>
          <a:prstGeom prst="rect">
            <a:avLst/>
          </a:prstGeom>
          <a:noFill/>
          <a:ln>
            <a:noFill/>
          </a:ln>
        </p:spPr>
        <p:txBody>
          <a:bodyPr wrap="none" lIns="0" tIns="0" rIns="0" bIns="0">
            <a:spAutoFit/>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pPr eaLnBrk="1">
              <a:lnSpc>
                <a:spcPct val="90000"/>
              </a:lnSpc>
              <a:defRPr/>
            </a:pPr>
            <a:r>
              <a:rPr lang="en-US" altLang="en-US" sz="600">
                <a:solidFill>
                  <a:srgbClr val="89898B"/>
                </a:solidFill>
              </a:rPr>
              <a:t>CONFIDENTIAL</a:t>
            </a:r>
          </a:p>
        </p:txBody>
      </p:sp>
      <p:pic>
        <p:nvPicPr>
          <p:cNvPr id="4" name="圖形 7">
            <a:extLst>
              <a:ext uri="{FF2B5EF4-FFF2-40B4-BE49-F238E27FC236}">
                <a16:creationId xmlns:a16="http://schemas.microsoft.com/office/drawing/2014/main" id="{08A9EA31-1467-7E30-E8ED-AEEEA5458339}"/>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77825" y="4865688"/>
            <a:ext cx="265113"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9">
            <a:extLst>
              <a:ext uri="{FF2B5EF4-FFF2-40B4-BE49-F238E27FC236}">
                <a16:creationId xmlns:a16="http://schemas.microsoft.com/office/drawing/2014/main" id="{AEEA9338-2EC8-C150-7344-FEF9BFFA1877}"/>
              </a:ext>
            </a:extLst>
          </p:cNvPr>
          <p:cNvSpPr/>
          <p:nvPr userDrawn="1"/>
        </p:nvSpPr>
        <p:spPr>
          <a:xfrm>
            <a:off x="-1" y="5051167"/>
            <a:ext cx="9144001" cy="92333"/>
          </a:xfrm>
          <a:prstGeom prst="rect">
            <a:avLst/>
          </a:prstGeom>
          <a:gradFill flip="none" rotWithShape="1">
            <a:gsLst>
              <a:gs pos="0">
                <a:schemeClr val="accent1">
                  <a:shade val="30000"/>
                  <a:satMod val="115000"/>
                </a:schemeClr>
              </a:gs>
              <a:gs pos="50000">
                <a:schemeClr val="accent1">
                  <a:shade val="67500"/>
                  <a:satMod val="115000"/>
                </a:schemeClr>
              </a:gs>
              <a:gs pos="100000">
                <a:srgbClr val="80C342"/>
              </a:gs>
            </a:gsLst>
            <a:lin ang="0" scaled="1"/>
            <a:tileRect/>
          </a:gradFill>
          <a:ln w="25400" cap="flat">
            <a:noFill/>
            <a:prstDash val="solid"/>
            <a:round/>
          </a:ln>
          <a:effectLst/>
          <a:sp3d/>
        </p:spPr>
        <p:style>
          <a:lnRef idx="0">
            <a:scrgbClr r="0" g="0" b="0"/>
          </a:lnRef>
          <a:fillRef idx="0">
            <a:scrgbClr r="0" g="0" b="0"/>
          </a:fillRef>
          <a:effectRef idx="0">
            <a:scrgbClr r="0" g="0" b="0"/>
          </a:effectRef>
          <a:fontRef idx="none"/>
        </p:style>
        <p:txBody>
          <a:bodyPr spcFirstLastPara="1" lIns="45719" tIns="45719" rIns="45719" bIns="45719" spcCol="38100" anchor="ctr">
            <a:spAutoFit/>
          </a:bodyPr>
          <a:lstStyle/>
          <a:p>
            <a:pPr eaLnBrk="1" fontAlgn="auto">
              <a:spcBef>
                <a:spcPts val="0"/>
              </a:spcBef>
              <a:spcAft>
                <a:spcPts val="0"/>
              </a:spcAft>
              <a:defRPr/>
            </a:pPr>
            <a:endParaRPr lang="zh-TW" altLang="en-US" kern="0" dirty="0">
              <a:latin typeface="Trebuchet MS" panose="020B0603020202020204" pitchFamily="34" charset="0"/>
              <a:ea typeface="Trebuchet MS 標準體" charset="0"/>
              <a:cs typeface="Trebuchet MS 標準體" charset="0"/>
              <a:sym typeface="Acer Foco"/>
            </a:endParaRPr>
          </a:p>
        </p:txBody>
      </p:sp>
      <p:sp>
        <p:nvSpPr>
          <p:cNvPr id="6" name="Shape 4">
            <a:extLst>
              <a:ext uri="{FF2B5EF4-FFF2-40B4-BE49-F238E27FC236}">
                <a16:creationId xmlns:a16="http://schemas.microsoft.com/office/drawing/2014/main" id="{0BFC26AF-E187-B0FC-140F-13D9B2370DEC}"/>
              </a:ext>
            </a:extLst>
          </p:cNvPr>
          <p:cNvSpPr>
            <a:spLocks noGrp="1" noChangeArrowheads="1"/>
          </p:cNvSpPr>
          <p:nvPr>
            <p:ph type="sldNum" sz="quarter" idx="10"/>
          </p:nvPr>
        </p:nvSpPr>
        <p:spPr/>
        <p:txBody>
          <a:bodyPr/>
          <a:lstStyle>
            <a:lvl1pPr>
              <a:defRPr/>
            </a:lvl1pPr>
          </a:lstStyle>
          <a:p>
            <a:fld id="{3CE01102-FA58-A247-83EA-06720635E825}" type="slidenum">
              <a:rPr lang="en-US" altLang="en-US"/>
              <a:pPr/>
              <a:t>‹#›</a:t>
            </a:fld>
            <a:endParaRPr lang="en-US" altLang="en-US"/>
          </a:p>
        </p:txBody>
      </p:sp>
    </p:spTree>
    <p:extLst>
      <p:ext uri="{BB962C8B-B14F-4D97-AF65-F5344CB8AC3E}">
        <p14:creationId xmlns:p14="http://schemas.microsoft.com/office/powerpoint/2010/main" val="2467425745"/>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6" name="圖形 5">
            <a:extLst>
              <a:ext uri="{FF2B5EF4-FFF2-40B4-BE49-F238E27FC236}">
                <a16:creationId xmlns:a16="http://schemas.microsoft.com/office/drawing/2014/main" id="{7DDD4067-658E-43F5-1EB6-C7960763F11F}"/>
              </a:ext>
            </a:extLst>
          </p:cNvPr>
          <p:cNvPicPr>
            <a:picLocks noChangeAspect="1" noChangeArrowheads="1"/>
          </p:cNvPicPr>
          <p:nvPr userDrawn="1"/>
        </p:nvPicPr>
        <p:blipFill>
          <a:blip r:embed="rId12" cstate="screen">
            <a:extLst>
              <a:ext uri="{28A0092B-C50C-407E-A947-70E740481C1C}">
                <a14:useLocalDpi xmlns:a14="http://schemas.microsoft.com/office/drawing/2010/main"/>
              </a:ext>
            </a:extLst>
          </a:blip>
          <a:srcRect/>
          <a:stretch>
            <a:fillRect/>
          </a:stretch>
        </p:blipFill>
        <p:spPr bwMode="auto">
          <a:xfrm>
            <a:off x="377825" y="4865688"/>
            <a:ext cx="265113"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Shape 3">
            <a:extLst>
              <a:ext uri="{FF2B5EF4-FFF2-40B4-BE49-F238E27FC236}">
                <a16:creationId xmlns:a16="http://schemas.microsoft.com/office/drawing/2014/main" id="{64A17698-8B39-3BF3-EA7F-B313606542D4}"/>
              </a:ext>
            </a:extLst>
          </p:cNvPr>
          <p:cNvSpPr>
            <a:spLocks noGrp="1" noChangeArrowheads="1"/>
          </p:cNvSpPr>
          <p:nvPr>
            <p:ph type="title"/>
          </p:nvPr>
        </p:nvSpPr>
        <p:spPr bwMode="auto">
          <a:xfrm>
            <a:off x="360363" y="298450"/>
            <a:ext cx="84185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wrap="square" lIns="0" tIns="0" rIns="0" bIns="0" numCol="1" anchor="t" anchorCtr="0" compatLnSpc="1">
            <a:prstTxWarp prst="textNoShape">
              <a:avLst/>
            </a:prstTxWarp>
          </a:bodyPr>
          <a:lstStyle/>
          <a:p>
            <a:pPr lvl="0"/>
            <a:r>
              <a:rPr lang="en-US" altLang="en-US">
                <a:sym typeface="Acer Foco" panose="020B0604050202020203" pitchFamily="34" charset="0"/>
              </a:rPr>
              <a:t>Page Title Goes Here in Title Case 2</a:t>
            </a:r>
            <a:r>
              <a:rPr lang="en-US" altLang="zh-TW">
                <a:sym typeface="Acer Foco" panose="020B0604050202020203" pitchFamily="34" charset="0"/>
              </a:rPr>
              <a:t>4</a:t>
            </a:r>
            <a:r>
              <a:rPr lang="en-US" altLang="en-US">
                <a:sym typeface="Acer Foco" panose="020B0604050202020203" pitchFamily="34" charset="0"/>
              </a:rPr>
              <a:t>pts</a:t>
            </a:r>
          </a:p>
        </p:txBody>
      </p:sp>
      <p:sp>
        <p:nvSpPr>
          <p:cNvPr id="1028" name="Shape 4">
            <a:extLst>
              <a:ext uri="{FF2B5EF4-FFF2-40B4-BE49-F238E27FC236}">
                <a16:creationId xmlns:a16="http://schemas.microsoft.com/office/drawing/2014/main" id="{92932E71-4129-624F-09FF-D0C86EFD90D0}"/>
              </a:ext>
            </a:extLst>
          </p:cNvPr>
          <p:cNvSpPr>
            <a:spLocks noGrp="1" noChangeArrowheads="1"/>
          </p:cNvSpPr>
          <p:nvPr>
            <p:ph type="sldNum" sz="quarter" idx="2"/>
          </p:nvPr>
        </p:nvSpPr>
        <p:spPr bwMode="auto">
          <a:xfrm>
            <a:off x="8729663" y="4833938"/>
            <a:ext cx="127000" cy="127000"/>
          </a:xfrm>
          <a:prstGeom prst="rect">
            <a:avLst/>
          </a:prstGeom>
          <a:noFill/>
          <a:ln>
            <a:noFill/>
          </a:ln>
        </p:spPr>
        <p:txBody>
          <a:bodyPr vert="horz" wrap="none" lIns="0" tIns="0" rIns="0" bIns="0" numCol="1" anchor="b" anchorCtr="0" compatLnSpc="1">
            <a:prstTxWarp prst="textNoShape">
              <a:avLst/>
            </a:prstTxWarp>
            <a:spAutoFit/>
          </a:bodyPr>
          <a:lstStyle>
            <a:lvl1pPr algn="r" eaLnBrk="1">
              <a:defRPr sz="600">
                <a:solidFill>
                  <a:srgbClr val="5A5A5C"/>
                </a:solidFill>
              </a:defRPr>
            </a:lvl1pPr>
          </a:lstStyle>
          <a:p>
            <a:fld id="{6B0B6236-76C1-434C-B441-1C912CD2B774}" type="slidenum">
              <a:rPr lang="en-US" altLang="en-US"/>
              <a:pPr/>
              <a:t>‹#›</a:t>
            </a:fld>
            <a:endParaRPr lang="en-US" altLang="en-US"/>
          </a:p>
        </p:txBody>
      </p:sp>
      <p:sp>
        <p:nvSpPr>
          <p:cNvPr id="1029" name="Shape 5">
            <a:extLst>
              <a:ext uri="{FF2B5EF4-FFF2-40B4-BE49-F238E27FC236}">
                <a16:creationId xmlns:a16="http://schemas.microsoft.com/office/drawing/2014/main" id="{EEFEAF12-476D-8F3D-0336-34470345957D}"/>
              </a:ext>
            </a:extLst>
          </p:cNvPr>
          <p:cNvSpPr>
            <a:spLocks noGrp="1" noChangeArrowheads="1"/>
          </p:cNvSpPr>
          <p:nvPr>
            <p:ph type="body" idx="1"/>
          </p:nvPr>
        </p:nvSpPr>
        <p:spPr bwMode="auto">
          <a:xfrm>
            <a:off x="365125" y="962025"/>
            <a:ext cx="8416925"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wrap="square" lIns="0" tIns="0" rIns="0" bIns="0" numCol="1" anchor="t" anchorCtr="0" compatLnSpc="1">
            <a:prstTxWarp prst="textNoShape">
              <a:avLst/>
            </a:prstTxWarp>
          </a:bodyPr>
          <a:lstStyle/>
          <a:p>
            <a:pPr lvl="0"/>
            <a:r>
              <a:rPr lang="en-US" altLang="en-US">
                <a:sym typeface="Acer Foco" panose="020B0604050202020203" pitchFamily="34" charset="0"/>
              </a:rPr>
              <a:t>Subtitle text goes here in sentence case16pts.</a:t>
            </a:r>
          </a:p>
          <a:p>
            <a:pPr lvl="1"/>
            <a:r>
              <a:rPr lang="en-US" altLang="en-US">
                <a:sym typeface="Acer Foco" panose="020B0604050202020203" pitchFamily="34" charset="0"/>
              </a:rPr>
              <a:t>Body text goes here in sentence case14pts.</a:t>
            </a:r>
          </a:p>
          <a:p>
            <a:pPr lvl="2"/>
            <a:r>
              <a:rPr lang="en-US" altLang="en-US">
                <a:sym typeface="Acer Foco" panose="020B0604050202020203" pitchFamily="34" charset="0"/>
              </a:rPr>
              <a:t>First bulleted text goes here in sentence case12pts</a:t>
            </a:r>
          </a:p>
          <a:p>
            <a:pPr lvl="3"/>
            <a:r>
              <a:rPr lang="en-US" altLang="en-US">
                <a:sym typeface="Acer Foco" panose="020B0604050202020203" pitchFamily="34" charset="0"/>
              </a:rPr>
              <a:t>Second bulleted text goes here in sentence case12pts</a:t>
            </a:r>
          </a:p>
          <a:p>
            <a:pPr lvl="4"/>
            <a:r>
              <a:rPr lang="en-US" altLang="en-US">
                <a:sym typeface="Acer Foco" panose="020B0604050202020203" pitchFamily="34" charset="0"/>
              </a:rPr>
              <a:t>Third bulleted text goes here in sentence case12pts</a:t>
            </a:r>
          </a:p>
        </p:txBody>
      </p:sp>
      <p:sp>
        <p:nvSpPr>
          <p:cNvPr id="1030" name="Shape 2">
            <a:extLst>
              <a:ext uri="{FF2B5EF4-FFF2-40B4-BE49-F238E27FC236}">
                <a16:creationId xmlns:a16="http://schemas.microsoft.com/office/drawing/2014/main" id="{16A01374-2663-50B4-94FE-C26412DD5462}"/>
              </a:ext>
            </a:extLst>
          </p:cNvPr>
          <p:cNvSpPr>
            <a:spLocks noChangeArrowheads="1"/>
          </p:cNvSpPr>
          <p:nvPr userDrawn="1"/>
        </p:nvSpPr>
        <p:spPr bwMode="auto">
          <a:xfrm>
            <a:off x="676275" y="4862513"/>
            <a:ext cx="990600" cy="84137"/>
          </a:xfrm>
          <a:prstGeom prst="rect">
            <a:avLst/>
          </a:prstGeom>
          <a:noFill/>
          <a:ln>
            <a:noFill/>
          </a:ln>
        </p:spPr>
        <p:txBody>
          <a:bodyPr lIns="0" tIns="0" rIns="0" bIns="0">
            <a:spAutoFit/>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pPr eaLnBrk="1">
              <a:lnSpc>
                <a:spcPct val="90000"/>
              </a:lnSpc>
              <a:defRPr/>
            </a:pPr>
            <a:r>
              <a:rPr lang="en-US" altLang="en-US" sz="600">
                <a:solidFill>
                  <a:srgbClr val="89898B"/>
                </a:solidFill>
              </a:rPr>
              <a:t>CONFIDENTIAL</a:t>
            </a:r>
          </a:p>
        </p:txBody>
      </p:sp>
      <p:sp>
        <p:nvSpPr>
          <p:cNvPr id="10" name="矩形 7">
            <a:extLst>
              <a:ext uri="{FF2B5EF4-FFF2-40B4-BE49-F238E27FC236}">
                <a16:creationId xmlns:a16="http://schemas.microsoft.com/office/drawing/2014/main" id="{2E284FA9-28C9-2E35-3D63-DB0ABD461423}"/>
              </a:ext>
            </a:extLst>
          </p:cNvPr>
          <p:cNvSpPr/>
          <p:nvPr userDrawn="1"/>
        </p:nvSpPr>
        <p:spPr>
          <a:xfrm rot="10800000">
            <a:off x="-2874" y="5058341"/>
            <a:ext cx="9144001" cy="92333"/>
          </a:xfrm>
          <a:prstGeom prst="rect">
            <a:avLst/>
          </a:prstGeom>
          <a:gradFill flip="none" rotWithShape="1">
            <a:gsLst>
              <a:gs pos="0">
                <a:schemeClr val="accent1">
                  <a:shade val="30000"/>
                  <a:satMod val="115000"/>
                </a:schemeClr>
              </a:gs>
              <a:gs pos="50000">
                <a:schemeClr val="accent1">
                  <a:shade val="67500"/>
                  <a:satMod val="115000"/>
                </a:schemeClr>
              </a:gs>
              <a:gs pos="100000">
                <a:srgbClr val="80C342"/>
              </a:gs>
            </a:gsLst>
            <a:lin ang="0" scaled="1"/>
            <a:tileRect/>
          </a:gradFill>
          <a:ln w="25400" cap="flat">
            <a:noFill/>
            <a:prstDash val="solid"/>
            <a:round/>
          </a:ln>
          <a:effectLst/>
          <a:sp3d/>
        </p:spPr>
        <p:style>
          <a:lnRef idx="0">
            <a:scrgbClr r="0" g="0" b="0"/>
          </a:lnRef>
          <a:fillRef idx="0">
            <a:scrgbClr r="0" g="0" b="0"/>
          </a:fillRef>
          <a:effectRef idx="0">
            <a:scrgbClr r="0" g="0" b="0"/>
          </a:effectRef>
          <a:fontRef idx="none"/>
        </p:style>
        <p:txBody>
          <a:bodyPr spcFirstLastPara="1" lIns="45719" tIns="45719" rIns="45719" bIns="45719" spcCol="38100" anchor="ctr">
            <a:spAutoFit/>
          </a:bodyPr>
          <a:lstStyle/>
          <a:p>
            <a:pPr eaLnBrk="1" fontAlgn="auto">
              <a:spcBef>
                <a:spcPts val="0"/>
              </a:spcBef>
              <a:spcAft>
                <a:spcPts val="0"/>
              </a:spcAft>
              <a:defRPr/>
            </a:pPr>
            <a:endParaRPr lang="zh-TW" altLang="en-US" kern="0" dirty="0">
              <a:latin typeface="Trebuchet MS" panose="020B0603020202020204" pitchFamily="34" charset="0"/>
              <a:ea typeface="Trebuchet MS 標準體" charset="0"/>
              <a:cs typeface="Trebuchet MS 標準體" charset="0"/>
              <a:sym typeface="Acer Foco"/>
            </a:endParaRPr>
          </a:p>
        </p:txBody>
      </p:sp>
    </p:spTree>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3" r:id="rId9"/>
    <p:sldLayoutId id="2147483864" r:id="rId10"/>
  </p:sldLayoutIdLst>
  <p:transition spd="med"/>
  <p:hf hdr="0" ftr="0" dt="0"/>
  <p:txStyles>
    <p:titleStyle>
      <a:lvl1pPr algn="ctr" rtl="0" eaLnBrk="0" fontAlgn="base" hangingPunct="0">
        <a:lnSpc>
          <a:spcPct val="80000"/>
        </a:lnSpc>
        <a:spcBef>
          <a:spcPct val="0"/>
        </a:spcBef>
        <a:spcAft>
          <a:spcPct val="0"/>
        </a:spcAft>
        <a:defRPr sz="2400" b="1">
          <a:solidFill>
            <a:schemeClr val="accent1"/>
          </a:solidFill>
          <a:latin typeface="Acer Foco" charset="0"/>
          <a:ea typeface="Acer Foco" charset="0"/>
          <a:cs typeface="Acer Foco" charset="0"/>
          <a:sym typeface="Acer Foco" panose="020B0604050202020203" pitchFamily="34" charset="0"/>
        </a:defRPr>
      </a:lvl1pPr>
      <a:lvl2pPr algn="ctr" rtl="0" eaLnBrk="0" fontAlgn="base" hangingPunct="0">
        <a:lnSpc>
          <a:spcPct val="80000"/>
        </a:lnSpc>
        <a:spcBef>
          <a:spcPct val="0"/>
        </a:spcBef>
        <a:spcAft>
          <a:spcPct val="0"/>
        </a:spcAft>
        <a:defRPr sz="2400" b="1">
          <a:solidFill>
            <a:schemeClr val="accent1"/>
          </a:solidFill>
          <a:latin typeface="Acer Foco"/>
          <a:ea typeface="Acer Foco"/>
          <a:cs typeface="Acer Foco"/>
          <a:sym typeface="Acer Foco" panose="020B0604050202020203" pitchFamily="34" charset="0"/>
        </a:defRPr>
      </a:lvl2pPr>
      <a:lvl3pPr algn="ctr" rtl="0" eaLnBrk="0" fontAlgn="base" hangingPunct="0">
        <a:lnSpc>
          <a:spcPct val="80000"/>
        </a:lnSpc>
        <a:spcBef>
          <a:spcPct val="0"/>
        </a:spcBef>
        <a:spcAft>
          <a:spcPct val="0"/>
        </a:spcAft>
        <a:defRPr sz="2400" b="1">
          <a:solidFill>
            <a:schemeClr val="accent1"/>
          </a:solidFill>
          <a:latin typeface="Acer Foco"/>
          <a:ea typeface="Acer Foco"/>
          <a:cs typeface="Acer Foco"/>
          <a:sym typeface="Acer Foco" panose="020B0604050202020203" pitchFamily="34" charset="0"/>
        </a:defRPr>
      </a:lvl3pPr>
      <a:lvl4pPr algn="ctr" rtl="0" eaLnBrk="0" fontAlgn="base" hangingPunct="0">
        <a:lnSpc>
          <a:spcPct val="80000"/>
        </a:lnSpc>
        <a:spcBef>
          <a:spcPct val="0"/>
        </a:spcBef>
        <a:spcAft>
          <a:spcPct val="0"/>
        </a:spcAft>
        <a:defRPr sz="2400" b="1">
          <a:solidFill>
            <a:schemeClr val="accent1"/>
          </a:solidFill>
          <a:latin typeface="Acer Foco"/>
          <a:ea typeface="Acer Foco"/>
          <a:cs typeface="Acer Foco"/>
          <a:sym typeface="Acer Foco" panose="020B0604050202020203" pitchFamily="34" charset="0"/>
        </a:defRPr>
      </a:lvl4pPr>
      <a:lvl5pPr algn="ctr" rtl="0" eaLnBrk="0" fontAlgn="base" hangingPunct="0">
        <a:lnSpc>
          <a:spcPct val="80000"/>
        </a:lnSpc>
        <a:spcBef>
          <a:spcPct val="0"/>
        </a:spcBef>
        <a:spcAft>
          <a:spcPct val="0"/>
        </a:spcAft>
        <a:defRPr sz="2400" b="1">
          <a:solidFill>
            <a:schemeClr val="accent1"/>
          </a:solidFill>
          <a:latin typeface="Acer Foco"/>
          <a:ea typeface="Acer Foco"/>
          <a:cs typeface="Acer Foco"/>
          <a:sym typeface="Acer Foco" panose="020B0604050202020203" pitchFamily="34" charset="0"/>
        </a:defRPr>
      </a:lvl5pPr>
      <a:lvl6pPr marL="0" marR="0" indent="0" algn="l" defTabSz="914400" rtl="0" latinLnBrk="0">
        <a:lnSpc>
          <a:spcPct val="80000"/>
        </a:lnSpc>
        <a:spcBef>
          <a:spcPts val="0"/>
        </a:spcBef>
        <a:spcAft>
          <a:spcPts val="0"/>
        </a:spcAft>
        <a:buClrTx/>
        <a:buSzTx/>
        <a:buFontTx/>
        <a:buNone/>
        <a:tabLst/>
        <a:defRPr sz="2000" b="0" i="0" u="none" strike="noStrike" cap="none" spc="0" baseline="0">
          <a:ln>
            <a:noFill/>
          </a:ln>
          <a:solidFill>
            <a:srgbClr val="000000"/>
          </a:solidFill>
          <a:uFillTx/>
          <a:latin typeface="Acer Foco"/>
          <a:ea typeface="Acer Foco"/>
          <a:cs typeface="Acer Foco"/>
          <a:sym typeface="Acer Foco"/>
        </a:defRPr>
      </a:lvl6pPr>
      <a:lvl7pPr marL="0" marR="0" indent="0" algn="l" defTabSz="914400" rtl="0" latinLnBrk="0">
        <a:lnSpc>
          <a:spcPct val="80000"/>
        </a:lnSpc>
        <a:spcBef>
          <a:spcPts val="0"/>
        </a:spcBef>
        <a:spcAft>
          <a:spcPts val="0"/>
        </a:spcAft>
        <a:buClrTx/>
        <a:buSzTx/>
        <a:buFontTx/>
        <a:buNone/>
        <a:tabLst/>
        <a:defRPr sz="2000" b="0" i="0" u="none" strike="noStrike" cap="none" spc="0" baseline="0">
          <a:ln>
            <a:noFill/>
          </a:ln>
          <a:solidFill>
            <a:srgbClr val="000000"/>
          </a:solidFill>
          <a:uFillTx/>
          <a:latin typeface="Acer Foco"/>
          <a:ea typeface="Acer Foco"/>
          <a:cs typeface="Acer Foco"/>
          <a:sym typeface="Acer Foco"/>
        </a:defRPr>
      </a:lvl7pPr>
      <a:lvl8pPr marL="0" marR="0" indent="0" algn="l" defTabSz="914400" rtl="0" latinLnBrk="0">
        <a:lnSpc>
          <a:spcPct val="80000"/>
        </a:lnSpc>
        <a:spcBef>
          <a:spcPts val="0"/>
        </a:spcBef>
        <a:spcAft>
          <a:spcPts val="0"/>
        </a:spcAft>
        <a:buClrTx/>
        <a:buSzTx/>
        <a:buFontTx/>
        <a:buNone/>
        <a:tabLst/>
        <a:defRPr sz="2000" b="0" i="0" u="none" strike="noStrike" cap="none" spc="0" baseline="0">
          <a:ln>
            <a:noFill/>
          </a:ln>
          <a:solidFill>
            <a:srgbClr val="000000"/>
          </a:solidFill>
          <a:uFillTx/>
          <a:latin typeface="Acer Foco"/>
          <a:ea typeface="Acer Foco"/>
          <a:cs typeface="Acer Foco"/>
          <a:sym typeface="Acer Foco"/>
        </a:defRPr>
      </a:lvl8pPr>
      <a:lvl9pPr marL="0" marR="0" indent="0" algn="l" defTabSz="914400" rtl="0" latinLnBrk="0">
        <a:lnSpc>
          <a:spcPct val="80000"/>
        </a:lnSpc>
        <a:spcBef>
          <a:spcPts val="0"/>
        </a:spcBef>
        <a:spcAft>
          <a:spcPts val="0"/>
        </a:spcAft>
        <a:buClrTx/>
        <a:buSzTx/>
        <a:buFontTx/>
        <a:buNone/>
        <a:tabLst/>
        <a:defRPr sz="2000" b="0" i="0" u="none" strike="noStrike" cap="none" spc="0" baseline="0">
          <a:ln>
            <a:noFill/>
          </a:ln>
          <a:solidFill>
            <a:srgbClr val="000000"/>
          </a:solidFill>
          <a:uFillTx/>
          <a:latin typeface="Acer Foco"/>
          <a:ea typeface="Acer Foco"/>
          <a:cs typeface="Acer Foco"/>
          <a:sym typeface="Acer Foco"/>
        </a:defRPr>
      </a:lvl9pPr>
    </p:titleStyle>
    <p:bodyStyle>
      <a:lvl1pPr algn="l" rtl="0" eaLnBrk="0" fontAlgn="base" hangingPunct="0">
        <a:lnSpc>
          <a:spcPct val="90000"/>
        </a:lnSpc>
        <a:spcBef>
          <a:spcPts val="200"/>
        </a:spcBef>
        <a:spcAft>
          <a:spcPct val="0"/>
        </a:spcAft>
        <a:defRPr sz="1600" b="1">
          <a:solidFill>
            <a:srgbClr val="000000"/>
          </a:solidFill>
          <a:latin typeface="Acer Foco Semibold" charset="0"/>
          <a:ea typeface="Acer Foco Semibold" charset="0"/>
          <a:cs typeface="Acer Foco Semibold" charset="0"/>
          <a:sym typeface="Acer Foco" panose="020B0604050202020203" pitchFamily="34" charset="0"/>
        </a:defRPr>
      </a:lvl1pPr>
      <a:lvl2pPr algn="l" rtl="0" eaLnBrk="0" fontAlgn="base" hangingPunct="0">
        <a:lnSpc>
          <a:spcPct val="90000"/>
        </a:lnSpc>
        <a:spcBef>
          <a:spcPts val="800"/>
        </a:spcBef>
        <a:spcAft>
          <a:spcPct val="0"/>
        </a:spcAft>
        <a:defRPr sz="1400">
          <a:solidFill>
            <a:srgbClr val="89898B"/>
          </a:solidFill>
          <a:latin typeface="Acer Foco"/>
          <a:ea typeface="Acer Foco"/>
          <a:cs typeface="Acer Foco"/>
          <a:sym typeface="Acer Foco" panose="020B0604050202020203" pitchFamily="34" charset="0"/>
        </a:defRPr>
      </a:lvl2pPr>
      <a:lvl3pPr marL="223838" indent="-223838" algn="l" rtl="0" eaLnBrk="0" fontAlgn="base" hangingPunct="0">
        <a:lnSpc>
          <a:spcPct val="90000"/>
        </a:lnSpc>
        <a:spcBef>
          <a:spcPts val="200"/>
        </a:spcBef>
        <a:spcAft>
          <a:spcPct val="0"/>
        </a:spcAft>
        <a:buSzPct val="100000"/>
        <a:buAutoNum type="arabicPeriod"/>
        <a:defRPr sz="1200">
          <a:solidFill>
            <a:srgbClr val="89898B"/>
          </a:solidFill>
          <a:latin typeface="Acer Foco"/>
          <a:ea typeface="Acer Foco"/>
          <a:cs typeface="Acer Foco"/>
          <a:sym typeface="Acer Foco" panose="020B0604050202020203" pitchFamily="34" charset="0"/>
        </a:defRPr>
      </a:lvl3pPr>
      <a:lvl4pPr marL="404813" indent="-236538" algn="l" rtl="0" eaLnBrk="0" fontAlgn="base" hangingPunct="0">
        <a:lnSpc>
          <a:spcPct val="90000"/>
        </a:lnSpc>
        <a:spcBef>
          <a:spcPts val="200"/>
        </a:spcBef>
        <a:spcAft>
          <a:spcPct val="0"/>
        </a:spcAft>
        <a:buSzPct val="100000"/>
        <a:buAutoNum type="alphaLcPeriod"/>
        <a:defRPr sz="1200">
          <a:solidFill>
            <a:srgbClr val="89898B"/>
          </a:solidFill>
          <a:latin typeface="Acer Foco"/>
          <a:ea typeface="Acer Foco"/>
          <a:cs typeface="Acer Foco"/>
          <a:sym typeface="Acer Foco" panose="020B0604050202020203" pitchFamily="34" charset="0"/>
        </a:defRPr>
      </a:lvl4pPr>
      <a:lvl5pPr marL="495300" indent="-149225" algn="l" rtl="0" eaLnBrk="0" fontAlgn="base" hangingPunct="0">
        <a:lnSpc>
          <a:spcPct val="90000"/>
        </a:lnSpc>
        <a:spcBef>
          <a:spcPts val="200"/>
        </a:spcBef>
        <a:spcAft>
          <a:spcPct val="0"/>
        </a:spcAft>
        <a:buSzPct val="100000"/>
        <a:buAutoNum type="romanLcPeriod"/>
        <a:defRPr sz="1200">
          <a:solidFill>
            <a:srgbClr val="89898B"/>
          </a:solidFill>
          <a:latin typeface="Acer Foco"/>
          <a:ea typeface="Acer Foco"/>
          <a:cs typeface="Acer Foco"/>
          <a:sym typeface="Acer Foco" panose="020B0604050202020203" pitchFamily="34" charset="0"/>
        </a:defRPr>
      </a:lvl5pPr>
      <a:lvl6pPr marL="529907" marR="0" indent="-18542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6pPr>
      <a:lvl7pPr marL="643255" marR="0" indent="-18288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7pPr>
      <a:lvl8pPr marL="747394" marR="0" indent="-172719"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8pPr>
      <a:lvl9pPr marL="3840479" marR="0" indent="-182879" algn="l" defTabSz="914400" rtl="0" latinLnBrk="0">
        <a:lnSpc>
          <a:spcPct val="90000"/>
        </a:lnSpc>
        <a:spcBef>
          <a:spcPts val="200"/>
        </a:spcBef>
        <a:spcAft>
          <a:spcPts val="0"/>
        </a:spcAft>
        <a:buClrTx/>
        <a:buSzPct val="100000"/>
        <a:buFontTx/>
        <a:buChar char="•"/>
        <a:tabLst/>
        <a:defRPr sz="1600" b="0" i="0" u="none" strike="noStrike" cap="none" spc="0" baseline="0">
          <a:ln>
            <a:noFill/>
          </a:ln>
          <a:solidFill>
            <a:srgbClr val="000000"/>
          </a:solidFill>
          <a:uFillTx/>
          <a:latin typeface="Acer Foco"/>
          <a:ea typeface="Acer Foco"/>
          <a:cs typeface="Acer Foco"/>
          <a:sym typeface="Acer Foco"/>
        </a:defRPr>
      </a:lvl9pPr>
    </p:bodyStyle>
    <p:otherStyle>
      <a:lvl1pPr marL="0" marR="0" indent="0" algn="r" defTabSz="9144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Acer Foco"/>
        </a:defRPr>
      </a:lvl1pPr>
      <a:lvl2pPr marL="0" marR="0" indent="457200" algn="r" defTabSz="9144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Acer Foco"/>
        </a:defRPr>
      </a:lvl2pPr>
      <a:lvl3pPr marL="0" marR="0" indent="914400" algn="r" defTabSz="9144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Acer Foco"/>
        </a:defRPr>
      </a:lvl3pPr>
      <a:lvl4pPr marL="0" marR="0" indent="1371600" algn="r" defTabSz="9144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Acer Foco"/>
        </a:defRPr>
      </a:lvl4pPr>
      <a:lvl5pPr marL="0" marR="0" indent="1828800" algn="r" defTabSz="9144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Acer Foco"/>
        </a:defRPr>
      </a:lvl5pPr>
      <a:lvl6pPr marL="0" marR="0" indent="2286000" algn="r" defTabSz="9144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Acer Foco"/>
        </a:defRPr>
      </a:lvl6pPr>
      <a:lvl7pPr marL="0" marR="0" indent="2743200" algn="r" defTabSz="9144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Acer Foco"/>
        </a:defRPr>
      </a:lvl7pPr>
      <a:lvl8pPr marL="0" marR="0" indent="3200400" algn="r" defTabSz="9144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Acer Foco"/>
        </a:defRPr>
      </a:lvl8pPr>
      <a:lvl9pPr marL="0" marR="0" indent="3657600" algn="r" defTabSz="9144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Acer Foco"/>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10.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5.jpeg"/><Relationship Id="rId7" Type="http://schemas.openxmlformats.org/officeDocument/2006/relationships/image" Target="../media/image36.jpeg"/><Relationship Id="rId2" Type="http://schemas.openxmlformats.org/officeDocument/2006/relationships/image" Target="../media/image25.jpeg"/><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hyperlink" Target="https://edc.intel.com/content/www/us/en/products/performance/benchmarks/wi-fi/" TargetMode="External"/><Relationship Id="rId10" Type="http://schemas.openxmlformats.org/officeDocument/2006/relationships/image" Target="../media/image39.jpeg"/><Relationship Id="rId4" Type="http://schemas.openxmlformats.org/officeDocument/2006/relationships/hyperlink" Target="https://edc.intel.com/content/www/us/en/products/performance/benchmarks/intel-vpro/" TargetMode="External"/><Relationship Id="rId9" Type="http://schemas.openxmlformats.org/officeDocument/2006/relationships/image" Target="../media/image38.jpeg"/></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5.jpeg"/><Relationship Id="rId1" Type="http://schemas.openxmlformats.org/officeDocument/2006/relationships/slideLayout" Target="../slideLayouts/slideLayout6.xml"/><Relationship Id="rId5" Type="http://schemas.openxmlformats.org/officeDocument/2006/relationships/image" Target="../media/image42.jpe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46.jpeg"/><Relationship Id="rId5" Type="http://schemas.openxmlformats.org/officeDocument/2006/relationships/hyperlink" Target="https://www.microsoft.com/en-us/worklab/work-trend-index/" TargetMode="External"/><Relationship Id="rId4" Type="http://schemas.openxmlformats.org/officeDocument/2006/relationships/image" Target="../media/image45.jpeg"/></Relationships>
</file>

<file path=ppt/slides/_rels/slide14.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jpeg"/><Relationship Id="rId3" Type="http://schemas.openxmlformats.org/officeDocument/2006/relationships/image" Target="../media/image44.jpg"/><Relationship Id="rId7" Type="http://schemas.openxmlformats.org/officeDocument/2006/relationships/image" Target="../media/image50.png"/><Relationship Id="rId12" Type="http://schemas.openxmlformats.org/officeDocument/2006/relationships/image" Target="../media/image55.jpe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49.png"/><Relationship Id="rId11" Type="http://schemas.openxmlformats.org/officeDocument/2006/relationships/image" Target="../media/image54.jpe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png"/></Relationships>
</file>

<file path=ppt/slides/_rels/slide15.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44.jpg"/><Relationship Id="rId7" Type="http://schemas.openxmlformats.org/officeDocument/2006/relationships/image" Target="../media/image60.png"/><Relationship Id="rId12" Type="http://schemas.openxmlformats.org/officeDocument/2006/relationships/image" Target="../media/image65.jpe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59.png"/><Relationship Id="rId11" Type="http://schemas.openxmlformats.org/officeDocument/2006/relationships/image" Target="../media/image64.jpeg"/><Relationship Id="rId5" Type="http://schemas.openxmlformats.org/officeDocument/2006/relationships/image" Target="../media/image58.png"/><Relationship Id="rId10" Type="http://schemas.openxmlformats.org/officeDocument/2006/relationships/image" Target="../media/image63.jpeg"/><Relationship Id="rId4" Type="http://schemas.openxmlformats.org/officeDocument/2006/relationships/image" Target="../media/image57.png"/><Relationship Id="rId9" Type="http://schemas.openxmlformats.org/officeDocument/2006/relationships/image" Target="../media/image62.jpeg"/></Relationships>
</file>

<file path=ppt/slides/_rels/slide16.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5.png"/><Relationship Id="rId3" Type="http://schemas.openxmlformats.org/officeDocument/2006/relationships/image" Target="../media/image44.jpg"/><Relationship Id="rId7" Type="http://schemas.openxmlformats.org/officeDocument/2006/relationships/image" Target="../media/image69.png"/><Relationship Id="rId12" Type="http://schemas.openxmlformats.org/officeDocument/2006/relationships/image" Target="../media/image74.jpeg"/><Relationship Id="rId17" Type="http://schemas.openxmlformats.org/officeDocument/2006/relationships/image" Target="../media/image79.png"/><Relationship Id="rId2" Type="http://schemas.openxmlformats.org/officeDocument/2006/relationships/notesSlide" Target="../notesSlides/notesSlide6.xml"/><Relationship Id="rId16" Type="http://schemas.openxmlformats.org/officeDocument/2006/relationships/image" Target="../media/image78.jpeg"/><Relationship Id="rId1" Type="http://schemas.openxmlformats.org/officeDocument/2006/relationships/slideLayout" Target="../slideLayouts/slideLayout6.xml"/><Relationship Id="rId6" Type="http://schemas.openxmlformats.org/officeDocument/2006/relationships/image" Target="../media/image68.png"/><Relationship Id="rId11" Type="http://schemas.openxmlformats.org/officeDocument/2006/relationships/image" Target="../media/image73.png"/><Relationship Id="rId5" Type="http://schemas.openxmlformats.org/officeDocument/2006/relationships/image" Target="../media/image67.png"/><Relationship Id="rId15" Type="http://schemas.openxmlformats.org/officeDocument/2006/relationships/image" Target="../media/image77.png"/><Relationship Id="rId10" Type="http://schemas.openxmlformats.org/officeDocument/2006/relationships/image" Target="../media/image72.png"/><Relationship Id="rId4" Type="http://schemas.openxmlformats.org/officeDocument/2006/relationships/image" Target="../media/image66.png"/><Relationship Id="rId9" Type="http://schemas.openxmlformats.org/officeDocument/2006/relationships/image" Target="../media/image71.png"/><Relationship Id="rId14" Type="http://schemas.openxmlformats.org/officeDocument/2006/relationships/image" Target="../media/image76.jpeg"/></Relationships>
</file>

<file path=ppt/slides/_rels/slide17.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9.png"/><Relationship Id="rId3" Type="http://schemas.openxmlformats.org/officeDocument/2006/relationships/image" Target="../media/image80.png"/><Relationship Id="rId7" Type="http://schemas.openxmlformats.org/officeDocument/2006/relationships/image" Target="../media/image67.png"/><Relationship Id="rId12" Type="http://schemas.openxmlformats.org/officeDocument/2006/relationships/image" Target="../media/image70.png"/><Relationship Id="rId2" Type="http://schemas.openxmlformats.org/officeDocument/2006/relationships/image" Target="../media/image44.jpg"/><Relationship Id="rId1" Type="http://schemas.openxmlformats.org/officeDocument/2006/relationships/slideLayout" Target="../slideLayouts/slideLayout6.xml"/><Relationship Id="rId6" Type="http://schemas.openxmlformats.org/officeDocument/2006/relationships/image" Target="../media/image73.png"/><Relationship Id="rId11" Type="http://schemas.openxmlformats.org/officeDocument/2006/relationships/image" Target="../media/image82.jpeg"/><Relationship Id="rId5" Type="http://schemas.openxmlformats.org/officeDocument/2006/relationships/image" Target="../media/image69.png"/><Relationship Id="rId10" Type="http://schemas.openxmlformats.org/officeDocument/2006/relationships/image" Target="../media/image81.jpeg"/><Relationship Id="rId4" Type="http://schemas.openxmlformats.org/officeDocument/2006/relationships/image" Target="../media/image71.png"/><Relationship Id="rId9" Type="http://schemas.openxmlformats.org/officeDocument/2006/relationships/image" Target="../media/image75.png"/></Relationships>
</file>

<file path=ppt/slides/_rels/slide18.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hyperlink" Target="https://www.microsoft.com/en-us/investor/earnings/FY-2023-Q3/press-release-webcast" TargetMode="External"/><Relationship Id="rId5" Type="http://schemas.openxmlformats.org/officeDocument/2006/relationships/hyperlink" Target="https://query.prod.cms.rt.microsoft.com/cms/api/am/binary/RE4Vrvx" TargetMode="External"/><Relationship Id="rId4" Type="http://schemas.openxmlformats.org/officeDocument/2006/relationships/image" Target="../media/image85.jpeg"/></Relationships>
</file>

<file path=ppt/slides/_rels/slide2.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hyperlink" Target="https://www.infotech.com/research/ss/2022-tech-trends" TargetMode="External"/><Relationship Id="rId7" Type="http://schemas.openxmlformats.org/officeDocument/2006/relationships/hyperlink" Target="https://www.forbes.com/advisor/business/remote-work-statistics/" TargetMode="External"/><Relationship Id="rId2" Type="http://schemas.openxmlformats.org/officeDocument/2006/relationships/image" Target="../media/image21.jpg"/><Relationship Id="rId1" Type="http://schemas.openxmlformats.org/officeDocument/2006/relationships/slideLayout" Target="../slideLayouts/slideLayout6.xml"/><Relationship Id="rId6" Type="http://schemas.openxmlformats.org/officeDocument/2006/relationships/hyperlink" Target="https://query.prod.cms.rt.microsoft.com/cms/api/am/binary/RWP0mz" TargetMode="External"/><Relationship Id="rId5" Type="http://schemas.openxmlformats.org/officeDocument/2006/relationships/hyperlink" Target="https://www.sage.com/en-gb/company/digital-newsroom/2023/10/12/cyber-security-for-navigating-complexity-and-building-resilience/" TargetMode="External"/><Relationship Id="rId4" Type="http://schemas.openxmlformats.org/officeDocument/2006/relationships/hyperlink" Target="https://khrisdigital.com/collaboration-statistics/"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jpeg"/><Relationship Id="rId3" Type="http://schemas.openxmlformats.org/officeDocument/2006/relationships/image" Target="../media/image84.jpeg"/><Relationship Id="rId7" Type="http://schemas.openxmlformats.org/officeDocument/2006/relationships/image" Target="../media/image89.png"/><Relationship Id="rId12" Type="http://schemas.openxmlformats.org/officeDocument/2006/relationships/image" Target="../media/image94.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88.png"/><Relationship Id="rId11" Type="http://schemas.openxmlformats.org/officeDocument/2006/relationships/image" Target="../media/image93.png"/><Relationship Id="rId5" Type="http://schemas.openxmlformats.org/officeDocument/2006/relationships/image" Target="../media/image87.jpeg"/><Relationship Id="rId10" Type="http://schemas.openxmlformats.org/officeDocument/2006/relationships/image" Target="../media/image92.jpeg"/><Relationship Id="rId4" Type="http://schemas.openxmlformats.org/officeDocument/2006/relationships/image" Target="../media/image86.jpeg"/><Relationship Id="rId9" Type="http://schemas.openxmlformats.org/officeDocument/2006/relationships/image" Target="../media/image91.jpeg"/></Relationships>
</file>

<file path=ppt/slides/_rels/slide21.xml.rels><?xml version="1.0" encoding="UTF-8" standalone="yes"?>
<Relationships xmlns="http://schemas.openxmlformats.org/package/2006/relationships"><Relationship Id="rId8" Type="http://schemas.openxmlformats.org/officeDocument/2006/relationships/image" Target="../media/image100.jpeg"/><Relationship Id="rId3" Type="http://schemas.openxmlformats.org/officeDocument/2006/relationships/image" Target="../media/image84.jpeg"/><Relationship Id="rId7" Type="http://schemas.openxmlformats.org/officeDocument/2006/relationships/image" Target="../media/image99.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98.png"/><Relationship Id="rId5" Type="http://schemas.openxmlformats.org/officeDocument/2006/relationships/image" Target="../media/image97.jpeg"/><Relationship Id="rId10" Type="http://schemas.openxmlformats.org/officeDocument/2006/relationships/image" Target="../media/image102.jpeg"/><Relationship Id="rId4" Type="http://schemas.openxmlformats.org/officeDocument/2006/relationships/image" Target="../media/image96.jpeg"/><Relationship Id="rId9" Type="http://schemas.openxmlformats.org/officeDocument/2006/relationships/image" Target="../media/image101.png"/></Relationships>
</file>

<file path=ppt/slides/_rels/slide22.xml.rels><?xml version="1.0" encoding="UTF-8" standalone="yes"?>
<Relationships xmlns="http://schemas.openxmlformats.org/package/2006/relationships"><Relationship Id="rId8" Type="http://schemas.openxmlformats.org/officeDocument/2006/relationships/image" Target="../media/image107.png"/><Relationship Id="rId13" Type="http://schemas.openxmlformats.org/officeDocument/2006/relationships/image" Target="../media/image112.png"/><Relationship Id="rId18" Type="http://schemas.openxmlformats.org/officeDocument/2006/relationships/image" Target="../media/image115.png"/><Relationship Id="rId3" Type="http://schemas.openxmlformats.org/officeDocument/2006/relationships/image" Target="../media/image84.jpeg"/><Relationship Id="rId7" Type="http://schemas.openxmlformats.org/officeDocument/2006/relationships/image" Target="../media/image106.png"/><Relationship Id="rId12" Type="http://schemas.openxmlformats.org/officeDocument/2006/relationships/image" Target="../media/image111.jpeg"/><Relationship Id="rId17" Type="http://schemas.openxmlformats.org/officeDocument/2006/relationships/image" Target="../media/image79.png"/><Relationship Id="rId2" Type="http://schemas.openxmlformats.org/officeDocument/2006/relationships/notesSlide" Target="../notesSlides/notesSlide11.xml"/><Relationship Id="rId16" Type="http://schemas.openxmlformats.org/officeDocument/2006/relationships/image" Target="../media/image70.png"/><Relationship Id="rId1" Type="http://schemas.openxmlformats.org/officeDocument/2006/relationships/slideLayout" Target="../slideLayouts/slideLayout6.xml"/><Relationship Id="rId6" Type="http://schemas.openxmlformats.org/officeDocument/2006/relationships/image" Target="../media/image105.png"/><Relationship Id="rId11" Type="http://schemas.openxmlformats.org/officeDocument/2006/relationships/image" Target="../media/image110.png"/><Relationship Id="rId5" Type="http://schemas.openxmlformats.org/officeDocument/2006/relationships/image" Target="../media/image104.png"/><Relationship Id="rId15" Type="http://schemas.openxmlformats.org/officeDocument/2006/relationships/image" Target="../media/image114.png"/><Relationship Id="rId10" Type="http://schemas.openxmlformats.org/officeDocument/2006/relationships/image" Target="../media/image109.png"/><Relationship Id="rId19" Type="http://schemas.openxmlformats.org/officeDocument/2006/relationships/image" Target="../media/image116.png"/><Relationship Id="rId4" Type="http://schemas.openxmlformats.org/officeDocument/2006/relationships/image" Target="../media/image103.jpeg"/><Relationship Id="rId9" Type="http://schemas.openxmlformats.org/officeDocument/2006/relationships/image" Target="../media/image108.png"/><Relationship Id="rId14" Type="http://schemas.openxmlformats.org/officeDocument/2006/relationships/image" Target="../media/image113.png"/></Relationships>
</file>

<file path=ppt/slides/_rels/slide23.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8" Type="http://schemas.openxmlformats.org/officeDocument/2006/relationships/image" Target="../media/image123.png"/><Relationship Id="rId13" Type="http://schemas.openxmlformats.org/officeDocument/2006/relationships/image" Target="../media/image128.jpeg"/><Relationship Id="rId3" Type="http://schemas.openxmlformats.org/officeDocument/2006/relationships/image" Target="../media/image118.jpg"/><Relationship Id="rId7" Type="http://schemas.openxmlformats.org/officeDocument/2006/relationships/image" Target="../media/image122.png"/><Relationship Id="rId12" Type="http://schemas.openxmlformats.org/officeDocument/2006/relationships/image" Target="../media/image127.jpe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121.png"/><Relationship Id="rId11" Type="http://schemas.openxmlformats.org/officeDocument/2006/relationships/image" Target="../media/image126.jpeg"/><Relationship Id="rId5" Type="http://schemas.openxmlformats.org/officeDocument/2006/relationships/image" Target="../media/image120.png"/><Relationship Id="rId10" Type="http://schemas.openxmlformats.org/officeDocument/2006/relationships/image" Target="../media/image125.png"/><Relationship Id="rId4" Type="http://schemas.openxmlformats.org/officeDocument/2006/relationships/image" Target="../media/image119.jpeg"/><Relationship Id="rId9" Type="http://schemas.openxmlformats.org/officeDocument/2006/relationships/image" Target="../media/image124.png"/></Relationships>
</file>

<file path=ppt/slides/_rels/slide25.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132.png"/><Relationship Id="rId4" Type="http://schemas.openxmlformats.org/officeDocument/2006/relationships/image" Target="../media/image131.jpeg"/></Relationships>
</file>

<file path=ppt/slides/_rels/slide28.xml.rels><?xml version="1.0" encoding="UTF-8" standalone="yes"?>
<Relationships xmlns="http://schemas.openxmlformats.org/package/2006/relationships"><Relationship Id="rId3" Type="http://schemas.openxmlformats.org/officeDocument/2006/relationships/image" Target="../media/image133.jp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hyperlink" Target="https://www.infotech.com/research/ss/2022-tech-trends" TargetMode="External"/><Relationship Id="rId7" Type="http://schemas.openxmlformats.org/officeDocument/2006/relationships/image" Target="../media/image23.jpeg"/><Relationship Id="rId2" Type="http://schemas.openxmlformats.org/officeDocument/2006/relationships/image" Target="../media/image21.jpg"/><Relationship Id="rId1" Type="http://schemas.openxmlformats.org/officeDocument/2006/relationships/slideLayout" Target="../slideLayouts/slideLayout6.xml"/><Relationship Id="rId6" Type="http://schemas.openxmlformats.org/officeDocument/2006/relationships/hyperlink" Target="https://www.techopedia.com/artificial-intelligence-statistics" TargetMode="External"/><Relationship Id="rId5" Type="http://schemas.openxmlformats.org/officeDocument/2006/relationships/hyperlink" Target="https://www2.deloitte.com/content/dam/Deloitte/us/Documents/deloitte-analytics/us-ai-institute-state-of-ai-fifth-edition.pdf" TargetMode="External"/><Relationship Id="rId4" Type="http://schemas.openxmlformats.org/officeDocument/2006/relationships/hyperlink" Target="https://www.forbes.com/advisor/in/business/ai-statistics/"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image" Target="../media/image132.png"/><Relationship Id="rId4" Type="http://schemas.openxmlformats.org/officeDocument/2006/relationships/image" Target="../media/image135.jpeg"/></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36.jpe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jpg"/><Relationship Id="rId1" Type="http://schemas.openxmlformats.org/officeDocument/2006/relationships/slideLayout" Target="../slideLayouts/slideLayout8.xml"/><Relationship Id="rId4" Type="http://schemas.openxmlformats.org/officeDocument/2006/relationships/image" Target="../media/image140.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4.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6.jpeg"/></Relationships>
</file>

<file path=ppt/slides/_rels/slide6.xml.rels><?xml version="1.0" encoding="UTF-8" standalone="yes"?>
<Relationships xmlns="http://schemas.openxmlformats.org/package/2006/relationships"><Relationship Id="rId3" Type="http://schemas.openxmlformats.org/officeDocument/2006/relationships/hyperlink" Target="https://www.principledtechnologies.com/Microsoft/Windows-11-vs-Window-10-comparison-0423-v2.pdf" TargetMode="External"/><Relationship Id="rId7" Type="http://schemas.openxmlformats.org/officeDocument/2006/relationships/image" Target="../media/image29.png"/><Relationship Id="rId2" Type="http://schemas.openxmlformats.org/officeDocument/2006/relationships/image" Target="../media/image25.jpeg"/><Relationship Id="rId1" Type="http://schemas.openxmlformats.org/officeDocument/2006/relationships/slideLayout" Target="../slideLayouts/slideLayout6.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hyperlink" Target="https://assets-c4akfrf5b4d3f4b7.z01.azurefd.net/assets/2023/11/Microsoft_Work_Trend_Index_Special_Report_2023_Full_Report.pdf"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5.jpeg"/><Relationship Id="rId1" Type="http://schemas.openxmlformats.org/officeDocument/2006/relationships/slideLayout" Target="../slideLayouts/slideLayout6.xml"/><Relationship Id="rId5" Type="http://schemas.openxmlformats.org/officeDocument/2006/relationships/image" Target="../media/image29.png"/><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hyperlink" Target="https://query.prod.cms.rt.microsoft.com/cms/api/am/binary/RE4Vrvx" TargetMode="External"/><Relationship Id="rId2" Type="http://schemas.openxmlformats.org/officeDocument/2006/relationships/image" Target="../media/image31.jpeg"/><Relationship Id="rId1" Type="http://schemas.openxmlformats.org/officeDocument/2006/relationships/slideLayout" Target="../slideLayouts/slideLayout6.xml"/><Relationship Id="rId6" Type="http://schemas.openxmlformats.org/officeDocument/2006/relationships/image" Target="../media/image29.png"/><Relationship Id="rId5" Type="http://schemas.openxmlformats.org/officeDocument/2006/relationships/image" Target="../media/image32.png"/><Relationship Id="rId4" Type="http://schemas.openxmlformats.org/officeDocument/2006/relationships/hyperlink" Target="https://www.microsoft.com/en-us/worklab/work-trend-index/copilots-earliest-users-teach-us-about-generative-ai-at-work"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25.jpeg"/><Relationship Id="rId1" Type="http://schemas.openxmlformats.org/officeDocument/2006/relationships/slideLayout" Target="../slideLayouts/slideLayout6.xml"/><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338" name="標題 1">
            <a:extLst>
              <a:ext uri="{FF2B5EF4-FFF2-40B4-BE49-F238E27FC236}">
                <a16:creationId xmlns:a16="http://schemas.microsoft.com/office/drawing/2014/main" id="{10C1ED00-81AB-B91E-61BA-239C40F41034}"/>
              </a:ext>
            </a:extLst>
          </p:cNvPr>
          <p:cNvSpPr>
            <a:spLocks noGrp="1" noChangeArrowheads="1"/>
          </p:cNvSpPr>
          <p:nvPr>
            <p:ph type="title"/>
          </p:nvPr>
        </p:nvSpPr>
        <p:spPr>
          <a:xfrm>
            <a:off x="365918" y="1267125"/>
            <a:ext cx="8412163" cy="1666875"/>
          </a:xfrm>
        </p:spPr>
        <p:txBody>
          <a:bodyPr/>
          <a:lstStyle/>
          <a:p>
            <a:pPr eaLnBrk="1" hangingPunct="1"/>
            <a:r>
              <a:rPr lang="en-US" altLang="zh-TW" sz="4400" dirty="0">
                <a:solidFill>
                  <a:schemeClr val="bg1"/>
                </a:solidFill>
                <a:latin typeface="Acer Foco Black" panose="020B0604050202020203" pitchFamily="34" charset="0"/>
                <a:ea typeface="新細明體" panose="02020500000000000000" pitchFamily="18" charset="-120"/>
                <a:cs typeface="Acer Foco Black" panose="020B0604050202020203" pitchFamily="34" charset="0"/>
                <a:sym typeface="Acer Foco Black" panose="020B0604050202020203" pitchFamily="34" charset="0"/>
              </a:rPr>
              <a:t>AI-ASSISTED </a:t>
            </a:r>
            <a:br>
              <a:rPr lang="en-US" altLang="zh-TW" sz="4400" dirty="0">
                <a:solidFill>
                  <a:schemeClr val="bg1"/>
                </a:solidFill>
                <a:latin typeface="Acer Foco Black" panose="020B0604050202020203" pitchFamily="34" charset="0"/>
                <a:ea typeface="新細明體" panose="02020500000000000000" pitchFamily="18" charset="-120"/>
                <a:cs typeface="Acer Foco Black" panose="020B0604050202020203" pitchFamily="34" charset="0"/>
                <a:sym typeface="Acer Foco Black" panose="020B0604050202020203" pitchFamily="34" charset="0"/>
              </a:rPr>
            </a:br>
            <a:r>
              <a:rPr lang="en-US" altLang="zh-TW" sz="4400" dirty="0">
                <a:solidFill>
                  <a:schemeClr val="bg1"/>
                </a:solidFill>
                <a:latin typeface="Acer Foco Black" panose="020B0604050202020203" pitchFamily="34" charset="0"/>
                <a:ea typeface="新細明體" panose="02020500000000000000" pitchFamily="18" charset="-120"/>
                <a:cs typeface="Acer Foco Black" panose="020B0604050202020203" pitchFamily="34" charset="0"/>
                <a:sym typeface="Acer Foco Black" panose="020B0604050202020203" pitchFamily="34" charset="0"/>
              </a:rPr>
              <a:t>PRODUCTIVITY</a:t>
            </a:r>
            <a:endParaRPr kumimoji="1" lang="zh-TW" altLang="en-US" sz="4400" dirty="0">
              <a:solidFill>
                <a:schemeClr val="bg1"/>
              </a:solidFill>
              <a:latin typeface="Acer Foco Black" panose="020B0604050202020203" pitchFamily="34" charset="0"/>
              <a:ea typeface="新細明體" panose="02020500000000000000" pitchFamily="18" charset="-120"/>
              <a:cs typeface="Acer Foco Black" panose="020B0604050202020203" pitchFamily="34" charset="0"/>
              <a:sym typeface="Acer Foco Black" panose="020B0604050202020203" pitchFamily="34" charset="0"/>
            </a:endParaRPr>
          </a:p>
        </p:txBody>
      </p:sp>
      <p:sp>
        <p:nvSpPr>
          <p:cNvPr id="14339" name="文字版面配置區 2">
            <a:extLst>
              <a:ext uri="{FF2B5EF4-FFF2-40B4-BE49-F238E27FC236}">
                <a16:creationId xmlns:a16="http://schemas.microsoft.com/office/drawing/2014/main" id="{011474B9-671B-9D38-32EC-3F22E72BCFD4}"/>
              </a:ext>
            </a:extLst>
          </p:cNvPr>
          <p:cNvSpPr>
            <a:spLocks noGrp="1" noChangeArrowheads="1"/>
          </p:cNvSpPr>
          <p:nvPr>
            <p:ph type="body" sz="quarter" idx="1"/>
          </p:nvPr>
        </p:nvSpPr>
        <p:spPr>
          <a:xfrm>
            <a:off x="365918" y="2981625"/>
            <a:ext cx="8412163" cy="296863"/>
          </a:xfrm>
        </p:spPr>
        <p:txBody>
          <a:bodyPr/>
          <a:lstStyle/>
          <a:p>
            <a:pPr eaLnBrk="1" hangingPunct="1"/>
            <a:r>
              <a:rPr lang="en-US" altLang="zh-TW" b="0" dirty="0">
                <a:solidFill>
                  <a:schemeClr val="bg1"/>
                </a:solidFill>
                <a:latin typeface="+mn-lt"/>
                <a:ea typeface="新細明體" panose="02020500000000000000" pitchFamily="18" charset="-120"/>
              </a:rPr>
              <a:t>ACCELERATE &amp; INVIGORATE YOUR BUSINESS</a:t>
            </a:r>
          </a:p>
        </p:txBody>
      </p:sp>
      <p:pic>
        <p:nvPicPr>
          <p:cNvPr id="7" name="Picture 6" descr="A white text on a black background&#10;&#10;Description automatically generated">
            <a:extLst>
              <a:ext uri="{FF2B5EF4-FFF2-40B4-BE49-F238E27FC236}">
                <a16:creationId xmlns:a16="http://schemas.microsoft.com/office/drawing/2014/main" id="{F6BB9B07-7C4F-9E95-6A4D-C0E9BDC29D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2981" y="179552"/>
            <a:ext cx="908488" cy="397592"/>
          </a:xfrm>
          <a:prstGeom prst="rect">
            <a:avLst/>
          </a:prstGeom>
        </p:spPr>
      </p:pic>
      <p:pic>
        <p:nvPicPr>
          <p:cNvPr id="14" name="Picture 13" descr="A white text on a black background&#10;&#10;Description automatically generated">
            <a:extLst>
              <a:ext uri="{FF2B5EF4-FFF2-40B4-BE49-F238E27FC236}">
                <a16:creationId xmlns:a16="http://schemas.microsoft.com/office/drawing/2014/main" id="{B9BA5070-F534-A18E-331B-7D95AF7810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75814" y="161648"/>
            <a:ext cx="1574929" cy="397592"/>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6" name="Picture 25" descr="A computer with a blue screen&#10;&#10;Description automatically generated">
            <a:extLst>
              <a:ext uri="{FF2B5EF4-FFF2-40B4-BE49-F238E27FC236}">
                <a16:creationId xmlns:a16="http://schemas.microsoft.com/office/drawing/2014/main" id="{5F3806C4-C9DB-5A6E-2CA5-9484DDF549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191" y="779851"/>
            <a:ext cx="3157835" cy="3157835"/>
          </a:xfrm>
          <a:prstGeom prst="rect">
            <a:avLst/>
          </a:prstGeom>
        </p:spPr>
      </p:pic>
      <p:sp>
        <p:nvSpPr>
          <p:cNvPr id="25601" name="Slide Number Placeholder 2">
            <a:extLst>
              <a:ext uri="{FF2B5EF4-FFF2-40B4-BE49-F238E27FC236}">
                <a16:creationId xmlns:a16="http://schemas.microsoft.com/office/drawing/2014/main" id="{09BDCD6E-CB12-C3A7-E603-C1B66821621F}"/>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fld id="{77BE786A-4DBE-8246-B56D-BC0F2120F060}" type="slidenum">
              <a:rPr lang="en-HK" altLang="en-US">
                <a:solidFill>
                  <a:srgbClr val="5A5A5C"/>
                </a:solidFill>
              </a:rPr>
              <a:pPr/>
              <a:t>10</a:t>
            </a:fld>
            <a:endParaRPr lang="en-HK" altLang="en-US">
              <a:solidFill>
                <a:srgbClr val="5A5A5C"/>
              </a:solidFill>
            </a:endParaRPr>
          </a:p>
        </p:txBody>
      </p:sp>
      <p:sp>
        <p:nvSpPr>
          <p:cNvPr id="12" name="TextBox 11">
            <a:extLst>
              <a:ext uri="{FF2B5EF4-FFF2-40B4-BE49-F238E27FC236}">
                <a16:creationId xmlns:a16="http://schemas.microsoft.com/office/drawing/2014/main" id="{C0BE8176-4543-6D97-2C12-22AAB98ACF3A}"/>
              </a:ext>
            </a:extLst>
          </p:cNvPr>
          <p:cNvSpPr txBox="1"/>
          <p:nvPr/>
        </p:nvSpPr>
        <p:spPr>
          <a:xfrm>
            <a:off x="1188602" y="4799791"/>
            <a:ext cx="4577254" cy="1846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a:spAutoFit/>
          </a:bodyPr>
          <a:lstStyle/>
          <a:p>
            <a:pPr eaLnBrk="1" fontAlgn="auto">
              <a:spcBef>
                <a:spcPts val="0"/>
              </a:spcBef>
              <a:spcAft>
                <a:spcPts val="0"/>
              </a:spcAft>
              <a:defRPr/>
            </a:pPr>
            <a:r>
              <a:rPr lang="en-US" sz="600" kern="0" baseline="30000" dirty="0">
                <a:solidFill>
                  <a:schemeClr val="bg1">
                    <a:lumMod val="65000"/>
                  </a:schemeClr>
                </a:solidFill>
                <a:latin typeface="+mn-lt"/>
                <a:ea typeface="Acer Foco"/>
                <a:cs typeface="Acer Foco"/>
                <a:sym typeface="Acer Foco"/>
              </a:rPr>
              <a:t>1</a:t>
            </a:r>
            <a:r>
              <a:rPr lang="en-US" sz="600" kern="0" dirty="0">
                <a:solidFill>
                  <a:schemeClr val="bg1">
                    <a:lumMod val="65000"/>
                  </a:schemeClr>
                </a:solidFill>
                <a:latin typeface="+mn-lt"/>
                <a:ea typeface="Acer Foco"/>
                <a:cs typeface="Acer Foco"/>
                <a:sym typeface="Acer Foco"/>
                <a:hlinkClick r:id="rId4">
                  <a:extLst>
                    <a:ext uri="{A12FA001-AC4F-418D-AE19-62706E023703}">
                      <ahyp:hlinkClr xmlns:ahyp="http://schemas.microsoft.com/office/drawing/2018/hyperlinkcolor" val="tx"/>
                    </a:ext>
                  </a:extLst>
                </a:hlinkClick>
              </a:rPr>
              <a:t>Performance Index </a:t>
            </a:r>
            <a:r>
              <a:rPr lang="en-US" sz="600" kern="0" dirty="0">
                <a:solidFill>
                  <a:schemeClr val="bg1">
                    <a:lumMod val="65000"/>
                  </a:schemeClr>
                </a:solidFill>
                <a:latin typeface="+mn-lt"/>
                <a:ea typeface="Acer Foco"/>
                <a:cs typeface="Acer Foco"/>
                <a:sym typeface="Acer Foco"/>
              </a:rPr>
              <a:t>(2023). </a:t>
            </a:r>
            <a:r>
              <a:rPr lang="en-US" sz="600" kern="0" baseline="30000" dirty="0">
                <a:solidFill>
                  <a:schemeClr val="bg1">
                    <a:lumMod val="65000"/>
                  </a:schemeClr>
                </a:solidFill>
                <a:latin typeface="+mn-lt"/>
                <a:ea typeface="Acer Foco"/>
                <a:cs typeface="Acer Foco"/>
                <a:sym typeface="Acer Foco"/>
              </a:rPr>
              <a:t>2</a:t>
            </a:r>
            <a:r>
              <a:rPr lang="en-US" sz="600" kern="0" dirty="0">
                <a:solidFill>
                  <a:schemeClr val="bg1">
                    <a:lumMod val="65000"/>
                  </a:schemeClr>
                </a:solidFill>
                <a:latin typeface="+mn-lt"/>
                <a:ea typeface="Acer Foco"/>
                <a:cs typeface="Acer Foco"/>
                <a:sym typeface="Acer Foco"/>
                <a:hlinkClick r:id="rId5">
                  <a:extLst>
                    <a:ext uri="{A12FA001-AC4F-418D-AE19-62706E023703}">
                      <ahyp:hlinkClr xmlns:ahyp="http://schemas.microsoft.com/office/drawing/2018/hyperlinkcolor" val="tx"/>
                    </a:ext>
                  </a:extLst>
                </a:hlinkClick>
              </a:rPr>
              <a:t>Performance Index</a:t>
            </a:r>
            <a:r>
              <a:rPr lang="en-US" sz="600" kern="0" dirty="0">
                <a:solidFill>
                  <a:schemeClr val="bg1">
                    <a:lumMod val="65000"/>
                  </a:schemeClr>
                </a:solidFill>
                <a:latin typeface="+mn-lt"/>
                <a:ea typeface="Acer Foco"/>
                <a:cs typeface="Acer Foco"/>
                <a:sym typeface="Acer Foco"/>
              </a:rPr>
              <a:t> - Wi-Fi (2023). </a:t>
            </a:r>
            <a:endParaRPr lang="en-US" sz="1400" kern="0" dirty="0">
              <a:solidFill>
                <a:schemeClr val="bg1">
                  <a:lumMod val="65000"/>
                </a:schemeClr>
              </a:solidFill>
              <a:latin typeface="Acer Foco"/>
              <a:ea typeface="Acer Foco"/>
              <a:cs typeface="Acer Foco"/>
              <a:sym typeface="Acer Foco"/>
            </a:endParaRPr>
          </a:p>
        </p:txBody>
      </p:sp>
      <p:sp>
        <p:nvSpPr>
          <p:cNvPr id="4" name="文字版面配置區 3">
            <a:extLst>
              <a:ext uri="{FF2B5EF4-FFF2-40B4-BE49-F238E27FC236}">
                <a16:creationId xmlns:a16="http://schemas.microsoft.com/office/drawing/2014/main" id="{544ABFFB-5201-0A61-CEDB-481BBBCF2B15}"/>
              </a:ext>
            </a:extLst>
          </p:cNvPr>
          <p:cNvSpPr>
            <a:spLocks noGrp="1"/>
          </p:cNvSpPr>
          <p:nvPr>
            <p:ph type="body" idx="1"/>
          </p:nvPr>
        </p:nvSpPr>
        <p:spPr>
          <a:xfrm>
            <a:off x="3404607" y="1858042"/>
            <a:ext cx="5138737" cy="1248409"/>
          </a:xfrm>
        </p:spPr>
        <p:txBody>
          <a:bodyPr/>
          <a:lstStyle/>
          <a:p>
            <a:pPr eaLnBrk="1" fontAlgn="auto" hangingPunct="1">
              <a:lnSpc>
                <a:spcPct val="100000"/>
              </a:lnSpc>
              <a:spcBef>
                <a:spcPts val="300"/>
              </a:spcBef>
              <a:spcAft>
                <a:spcPts val="300"/>
              </a:spcAft>
              <a:defRPr/>
            </a:pPr>
            <a:r>
              <a:rPr lang="en-US" sz="1300" b="0" i="1" dirty="0">
                <a:solidFill>
                  <a:schemeClr val="tx1"/>
                </a:solidFill>
                <a:latin typeface="+mn-lt"/>
                <a:sym typeface="Acer Foco"/>
              </a:rPr>
              <a:t>Your team, your data and your business are better protected.  And built-in management tools grow with your business.</a:t>
            </a:r>
          </a:p>
          <a:p>
            <a:pPr eaLnBrk="1" fontAlgn="auto" hangingPunct="1">
              <a:lnSpc>
                <a:spcPct val="100000"/>
              </a:lnSpc>
              <a:spcBef>
                <a:spcPts val="300"/>
              </a:spcBef>
              <a:spcAft>
                <a:spcPts val="300"/>
              </a:spcAft>
              <a:defRPr/>
            </a:pPr>
            <a:r>
              <a:rPr lang="en-US" sz="1300" b="0" dirty="0">
                <a:solidFill>
                  <a:schemeClr val="tx1"/>
                </a:solidFill>
                <a:latin typeface="+mn-lt"/>
                <a:sym typeface="Acer Foco"/>
              </a:rPr>
              <a:t>Exceptional productivity, security and experience benefits over aging devices</a:t>
            </a:r>
            <a:r>
              <a:rPr lang="en-US" sz="1100" b="0" baseline="30000" dirty="0">
                <a:solidFill>
                  <a:schemeClr val="tx1"/>
                </a:solidFill>
                <a:latin typeface="+mn-lt"/>
                <a:sym typeface="Acer Foco"/>
              </a:rPr>
              <a:t>1</a:t>
            </a:r>
            <a:r>
              <a:rPr lang="en-US" sz="1300" b="0" dirty="0">
                <a:solidFill>
                  <a:schemeClr val="tx1"/>
                </a:solidFill>
                <a:latin typeface="+mn-lt"/>
                <a:sym typeface="Acer Foco"/>
              </a:rPr>
              <a:t>.</a:t>
            </a:r>
          </a:p>
          <a:p>
            <a:pPr eaLnBrk="1" fontAlgn="auto" hangingPunct="1">
              <a:lnSpc>
                <a:spcPct val="100000"/>
              </a:lnSpc>
              <a:spcBef>
                <a:spcPts val="300"/>
              </a:spcBef>
              <a:spcAft>
                <a:spcPts val="300"/>
              </a:spcAft>
              <a:defRPr/>
            </a:pPr>
            <a:r>
              <a:rPr lang="en-US" sz="1300" b="0" dirty="0">
                <a:solidFill>
                  <a:schemeClr val="tx1"/>
                </a:solidFill>
                <a:latin typeface="+mn-lt"/>
                <a:sym typeface="Acer Foco"/>
              </a:rPr>
              <a:t>The only hardware-based threat detection</a:t>
            </a:r>
            <a:r>
              <a:rPr lang="en-US" sz="1100" b="0" baseline="30000" dirty="0">
                <a:solidFill>
                  <a:schemeClr val="tx1"/>
                </a:solidFill>
                <a:latin typeface="+mn-lt"/>
                <a:sym typeface="Acer Foco"/>
              </a:rPr>
              <a:t>1</a:t>
            </a:r>
            <a:r>
              <a:rPr lang="en-US" sz="1300" b="0" dirty="0">
                <a:solidFill>
                  <a:schemeClr val="tx1"/>
                </a:solidFill>
                <a:latin typeface="+mn-lt"/>
                <a:sym typeface="Acer Foco"/>
              </a:rPr>
              <a:t>.</a:t>
            </a:r>
          </a:p>
        </p:txBody>
      </p:sp>
      <p:sp>
        <p:nvSpPr>
          <p:cNvPr id="5" name="標題 1">
            <a:extLst>
              <a:ext uri="{FF2B5EF4-FFF2-40B4-BE49-F238E27FC236}">
                <a16:creationId xmlns:a16="http://schemas.microsoft.com/office/drawing/2014/main" id="{E92BCA0C-856B-4EAB-E1B7-64D1841249FE}"/>
              </a:ext>
            </a:extLst>
          </p:cNvPr>
          <p:cNvSpPr>
            <a:spLocks noGrp="1" noChangeArrowheads="1"/>
          </p:cNvSpPr>
          <p:nvPr>
            <p:ph type="title"/>
          </p:nvPr>
        </p:nvSpPr>
        <p:spPr>
          <a:xfrm>
            <a:off x="3404607" y="538163"/>
            <a:ext cx="5138737" cy="1365250"/>
          </a:xfrm>
        </p:spPr>
        <p:txBody>
          <a:bodyPr anchor="ctr"/>
          <a:lstStyle/>
          <a:p>
            <a:pPr algn="l" eaLnBrk="1" hangingPunct="1"/>
            <a:r>
              <a:rPr lang="en-US" altLang="en-US" dirty="0">
                <a:solidFill>
                  <a:srgbClr val="53762C"/>
                </a:solidFill>
                <a:latin typeface="Acer Foco" panose="020B0604050202020203" pitchFamily="34" charset="0"/>
                <a:ea typeface="Acer Foco" panose="020B0604050202020203" pitchFamily="34" charset="0"/>
                <a:cs typeface="Acer Foco" panose="020B0604050202020203" pitchFamily="34" charset="0"/>
              </a:rPr>
              <a:t>INTEL </a:t>
            </a:r>
            <a:r>
              <a:rPr lang="en-US" altLang="en-US" dirty="0" err="1">
                <a:solidFill>
                  <a:srgbClr val="53762C"/>
                </a:solidFill>
                <a:latin typeface="Acer Foco" panose="020B0604050202020203" pitchFamily="34" charset="0"/>
                <a:ea typeface="Acer Foco" panose="020B0604050202020203" pitchFamily="34" charset="0"/>
                <a:cs typeface="Acer Foco" panose="020B0604050202020203" pitchFamily="34" charset="0"/>
              </a:rPr>
              <a:t>vPRO</a:t>
            </a:r>
            <a:r>
              <a:rPr lang="en-HK" altLang="en-US" sz="2000" baseline="30000" dirty="0">
                <a:solidFill>
                  <a:srgbClr val="53762C"/>
                </a:solidFill>
                <a:latin typeface="Helvetica" pitchFamily="2" charset="0"/>
                <a:ea typeface="Acer Foco" panose="020B0604050202020203" pitchFamily="34" charset="0"/>
                <a:cs typeface="Acer Foco" panose="020B0604050202020203" pitchFamily="34" charset="0"/>
              </a:rPr>
              <a:t>®</a:t>
            </a:r>
            <a:r>
              <a:rPr lang="en-HK" altLang="en-US" sz="2000" baseline="30000" dirty="0">
                <a:solidFill>
                  <a:srgbClr val="3F3F3F"/>
                </a:solidFill>
                <a:latin typeface="Helvetica" pitchFamily="2" charset="0"/>
                <a:ea typeface="Acer Foco" panose="020B0604050202020203" pitchFamily="34" charset="0"/>
                <a:cs typeface="Acer Foco" panose="020B0604050202020203" pitchFamily="34" charset="0"/>
              </a:rPr>
              <a:t> </a:t>
            </a:r>
            <a:r>
              <a:rPr lang="en-US" altLang="en-US" dirty="0">
                <a:solidFill>
                  <a:srgbClr val="53762C"/>
                </a:solidFill>
                <a:latin typeface="Acer Foco" panose="020B0604050202020203" pitchFamily="34" charset="0"/>
                <a:ea typeface="Acer Foco" panose="020B0604050202020203" pitchFamily="34" charset="0"/>
                <a:cs typeface="Acer Foco" panose="020B0604050202020203" pitchFamily="34" charset="0"/>
              </a:rPr>
              <a:t>LETS YOU GET THE MOST OUT OF YOUR BUSINESS BY GETTING THE MOST OUT OF YOUR PC. </a:t>
            </a:r>
          </a:p>
        </p:txBody>
      </p:sp>
      <p:pic>
        <p:nvPicPr>
          <p:cNvPr id="10" name="Picture 9" descr="A blue and white logo&#10;&#10;Description automatically generated">
            <a:extLst>
              <a:ext uri="{FF2B5EF4-FFF2-40B4-BE49-F238E27FC236}">
                <a16:creationId xmlns:a16="http://schemas.microsoft.com/office/drawing/2014/main" id="{40039BE5-A69C-05CE-E3FE-0C5040359BC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78483" y="894565"/>
            <a:ext cx="450155" cy="652446"/>
          </a:xfrm>
          <a:prstGeom prst="rect">
            <a:avLst/>
          </a:prstGeom>
        </p:spPr>
      </p:pic>
      <p:grpSp>
        <p:nvGrpSpPr>
          <p:cNvPr id="28" name="Group 27">
            <a:extLst>
              <a:ext uri="{FF2B5EF4-FFF2-40B4-BE49-F238E27FC236}">
                <a16:creationId xmlns:a16="http://schemas.microsoft.com/office/drawing/2014/main" id="{CD639B82-3808-B65B-83CD-3C47A3388B5D}"/>
              </a:ext>
            </a:extLst>
          </p:cNvPr>
          <p:cNvGrpSpPr/>
          <p:nvPr/>
        </p:nvGrpSpPr>
        <p:grpSpPr>
          <a:xfrm>
            <a:off x="7355104" y="3290928"/>
            <a:ext cx="1386224" cy="983324"/>
            <a:chOff x="7313823" y="3353358"/>
            <a:chExt cx="1386224" cy="983324"/>
          </a:xfrm>
        </p:grpSpPr>
        <p:pic>
          <p:nvPicPr>
            <p:cNvPr id="30" name="Picture 29" descr="A green wifi symbol&#10;&#10;Description automatically generated">
              <a:extLst>
                <a:ext uri="{FF2B5EF4-FFF2-40B4-BE49-F238E27FC236}">
                  <a16:creationId xmlns:a16="http://schemas.microsoft.com/office/drawing/2014/main" id="{3B9CE638-148F-EF0A-73EA-920D86AB36D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64818" y="3353358"/>
              <a:ext cx="484233" cy="381957"/>
            </a:xfrm>
            <a:prstGeom prst="rect">
              <a:avLst/>
            </a:prstGeom>
          </p:spPr>
        </p:pic>
        <p:sp>
          <p:nvSpPr>
            <p:cNvPr id="32" name="TextBox 31">
              <a:extLst>
                <a:ext uri="{FF2B5EF4-FFF2-40B4-BE49-F238E27FC236}">
                  <a16:creationId xmlns:a16="http://schemas.microsoft.com/office/drawing/2014/main" id="{F7F71978-C1B1-72C8-E284-B88BD5E5AF3C}"/>
                </a:ext>
              </a:extLst>
            </p:cNvPr>
            <p:cNvSpPr txBox="1"/>
            <p:nvPr/>
          </p:nvSpPr>
          <p:spPr>
            <a:xfrm>
              <a:off x="7313823" y="3782684"/>
              <a:ext cx="1386224"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eaLnBrk="1" fontAlgn="auto" hangingPunct="1">
                <a:lnSpc>
                  <a:spcPct val="100000"/>
                </a:lnSpc>
                <a:spcBef>
                  <a:spcPts val="300"/>
                </a:spcBef>
                <a:spcAft>
                  <a:spcPts val="300"/>
                </a:spcAft>
                <a:defRPr/>
              </a:pPr>
              <a:r>
                <a:rPr lang="en-US" sz="1000" b="0" dirty="0">
                  <a:solidFill>
                    <a:schemeClr val="tx1"/>
                  </a:solidFill>
                  <a:latin typeface="+mn-lt"/>
                  <a:sym typeface="Acer Foco"/>
                </a:rPr>
                <a:t>Auto-connect to best available wi-fi for up to </a:t>
              </a:r>
              <a:r>
                <a:rPr lang="en-US" sz="1000" b="1" dirty="0">
                  <a:solidFill>
                    <a:srgbClr val="53762C"/>
                  </a:solidFill>
                  <a:latin typeface="+mn-lt"/>
                  <a:sym typeface="Acer Foco"/>
                </a:rPr>
                <a:t>30% </a:t>
              </a:r>
              <a:r>
                <a:rPr lang="en-US" sz="1000" b="0" dirty="0">
                  <a:solidFill>
                    <a:schemeClr val="tx1"/>
                  </a:solidFill>
                  <a:latin typeface="+mn-lt"/>
                  <a:sym typeface="Acer Foco"/>
                </a:rPr>
                <a:t>faster speeds</a:t>
              </a:r>
              <a:r>
                <a:rPr lang="en-US" sz="1000" b="0" baseline="30000" dirty="0">
                  <a:solidFill>
                    <a:schemeClr val="tx1"/>
                  </a:solidFill>
                  <a:latin typeface="+mn-lt"/>
                  <a:sym typeface="Acer Foco"/>
                </a:rPr>
                <a:t>2</a:t>
              </a:r>
              <a:r>
                <a:rPr lang="en-US" sz="1000" b="0" dirty="0">
                  <a:solidFill>
                    <a:schemeClr val="tx1"/>
                  </a:solidFill>
                  <a:latin typeface="+mn-lt"/>
                  <a:sym typeface="Acer Foco"/>
                </a:rPr>
                <a:t>.</a:t>
              </a:r>
            </a:p>
          </p:txBody>
        </p:sp>
      </p:grpSp>
      <p:grpSp>
        <p:nvGrpSpPr>
          <p:cNvPr id="34" name="Group 33">
            <a:extLst>
              <a:ext uri="{FF2B5EF4-FFF2-40B4-BE49-F238E27FC236}">
                <a16:creationId xmlns:a16="http://schemas.microsoft.com/office/drawing/2014/main" id="{8D70F2B7-35AA-4A46-9C71-B2AC23584D87}"/>
              </a:ext>
            </a:extLst>
          </p:cNvPr>
          <p:cNvGrpSpPr/>
          <p:nvPr/>
        </p:nvGrpSpPr>
        <p:grpSpPr>
          <a:xfrm>
            <a:off x="5973775" y="3184505"/>
            <a:ext cx="1316712" cy="1097052"/>
            <a:chOff x="5308608" y="3176433"/>
            <a:chExt cx="1316712" cy="1097052"/>
          </a:xfrm>
        </p:grpSpPr>
        <p:sp>
          <p:nvSpPr>
            <p:cNvPr id="36" name="TextBox 35">
              <a:extLst>
                <a:ext uri="{FF2B5EF4-FFF2-40B4-BE49-F238E27FC236}">
                  <a16:creationId xmlns:a16="http://schemas.microsoft.com/office/drawing/2014/main" id="{623FF839-D24F-D124-8116-DD25D5EC9A22}"/>
                </a:ext>
              </a:extLst>
            </p:cNvPr>
            <p:cNvSpPr txBox="1"/>
            <p:nvPr/>
          </p:nvSpPr>
          <p:spPr>
            <a:xfrm>
              <a:off x="5308608" y="3719487"/>
              <a:ext cx="1316712"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eaLnBrk="1" fontAlgn="auto" hangingPunct="1">
                <a:lnSpc>
                  <a:spcPct val="100000"/>
                </a:lnSpc>
                <a:spcBef>
                  <a:spcPts val="300"/>
                </a:spcBef>
                <a:spcAft>
                  <a:spcPts val="300"/>
                </a:spcAft>
                <a:defRPr/>
              </a:pPr>
              <a:r>
                <a:rPr lang="en-US" sz="1000" b="1" dirty="0">
                  <a:solidFill>
                    <a:srgbClr val="53762C"/>
                  </a:solidFill>
                  <a:latin typeface="+mn-lt"/>
                  <a:sym typeface="Acer Foco"/>
                </a:rPr>
                <a:t>6X</a:t>
              </a:r>
              <a:r>
                <a:rPr lang="en-US" sz="1000" b="0" dirty="0">
                  <a:solidFill>
                    <a:schemeClr val="tx1"/>
                  </a:solidFill>
                  <a:latin typeface="+mn-lt"/>
                  <a:sym typeface="Acer Foco"/>
                </a:rPr>
                <a:t> faster wi-fi speeds at office and nearly </a:t>
              </a:r>
              <a:r>
                <a:rPr lang="en-US" sz="1000" b="1" dirty="0">
                  <a:solidFill>
                    <a:srgbClr val="53762C"/>
                  </a:solidFill>
                  <a:latin typeface="+mn-lt"/>
                  <a:sym typeface="Acer Foco"/>
                </a:rPr>
                <a:t>3X </a:t>
              </a:r>
              <a:r>
                <a:rPr lang="en-US" sz="1000" b="0" dirty="0">
                  <a:solidFill>
                    <a:schemeClr val="tx1"/>
                  </a:solidFill>
                  <a:latin typeface="+mn-lt"/>
                  <a:sym typeface="Acer Foco"/>
                </a:rPr>
                <a:t>at home</a:t>
              </a:r>
              <a:r>
                <a:rPr lang="en-US" sz="1000" b="0" baseline="30000" dirty="0">
                  <a:solidFill>
                    <a:schemeClr val="tx1"/>
                  </a:solidFill>
                  <a:latin typeface="+mn-lt"/>
                  <a:sym typeface="Acer Foco"/>
                </a:rPr>
                <a:t>2</a:t>
              </a:r>
              <a:r>
                <a:rPr lang="en-US" sz="1000" b="0" dirty="0">
                  <a:solidFill>
                    <a:schemeClr val="tx1"/>
                  </a:solidFill>
                  <a:latin typeface="+mn-lt"/>
                  <a:sym typeface="Acer Foco"/>
                </a:rPr>
                <a:t>.</a:t>
              </a:r>
            </a:p>
          </p:txBody>
        </p:sp>
        <p:pic>
          <p:nvPicPr>
            <p:cNvPr id="38" name="Picture 37" descr="A green lightning bolt in a circle&#10;&#10;Description automatically generated">
              <a:extLst>
                <a:ext uri="{FF2B5EF4-FFF2-40B4-BE49-F238E27FC236}">
                  <a16:creationId xmlns:a16="http://schemas.microsoft.com/office/drawing/2014/main" id="{CF0A72AE-BC34-95C8-E74D-E663D46546E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602460" y="3176433"/>
              <a:ext cx="729007" cy="575032"/>
            </a:xfrm>
            <a:prstGeom prst="rect">
              <a:avLst/>
            </a:prstGeom>
          </p:spPr>
        </p:pic>
      </p:grpSp>
      <p:grpSp>
        <p:nvGrpSpPr>
          <p:cNvPr id="40" name="Group 39">
            <a:extLst>
              <a:ext uri="{FF2B5EF4-FFF2-40B4-BE49-F238E27FC236}">
                <a16:creationId xmlns:a16="http://schemas.microsoft.com/office/drawing/2014/main" id="{74F984AA-3FFA-9CA3-D293-725FBD32C2FD}"/>
              </a:ext>
            </a:extLst>
          </p:cNvPr>
          <p:cNvGrpSpPr/>
          <p:nvPr/>
        </p:nvGrpSpPr>
        <p:grpSpPr>
          <a:xfrm>
            <a:off x="4378216" y="3194392"/>
            <a:ext cx="1642526" cy="1094723"/>
            <a:chOff x="3747431" y="3239114"/>
            <a:chExt cx="1642526" cy="1094723"/>
          </a:xfrm>
        </p:grpSpPr>
        <p:pic>
          <p:nvPicPr>
            <p:cNvPr id="45" name="Picture 44" descr="A green and white computer screen with a graph&#10;&#10;Description automatically generated">
              <a:extLst>
                <a:ext uri="{FF2B5EF4-FFF2-40B4-BE49-F238E27FC236}">
                  <a16:creationId xmlns:a16="http://schemas.microsoft.com/office/drawing/2014/main" id="{5E2FF014-495A-9E7D-60B3-5C359B08D11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211081" y="3239114"/>
              <a:ext cx="729007" cy="575031"/>
            </a:xfrm>
            <a:prstGeom prst="rect">
              <a:avLst/>
            </a:prstGeom>
          </p:spPr>
        </p:pic>
        <p:sp>
          <p:nvSpPr>
            <p:cNvPr id="48" name="TextBox 47">
              <a:extLst>
                <a:ext uri="{FF2B5EF4-FFF2-40B4-BE49-F238E27FC236}">
                  <a16:creationId xmlns:a16="http://schemas.microsoft.com/office/drawing/2014/main" id="{AB84BA7C-A92B-3118-6787-77F7630704E4}"/>
                </a:ext>
              </a:extLst>
            </p:cNvPr>
            <p:cNvSpPr txBox="1"/>
            <p:nvPr/>
          </p:nvSpPr>
          <p:spPr>
            <a:xfrm>
              <a:off x="3747431" y="3779839"/>
              <a:ext cx="1642526"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eaLnBrk="1" fontAlgn="auto" hangingPunct="1">
                <a:lnSpc>
                  <a:spcPct val="100000"/>
                </a:lnSpc>
                <a:spcBef>
                  <a:spcPts val="300"/>
                </a:spcBef>
                <a:spcAft>
                  <a:spcPts val="300"/>
                </a:spcAft>
                <a:defRPr/>
              </a:pPr>
              <a:r>
                <a:rPr lang="en-US" sz="1000" b="0" dirty="0">
                  <a:solidFill>
                    <a:schemeClr val="tx1"/>
                  </a:solidFill>
                  <a:latin typeface="+mn-lt"/>
                  <a:sym typeface="Acer Foco"/>
                </a:rPr>
                <a:t>Meet workload demands with standard clock speeds up to </a:t>
              </a:r>
              <a:r>
                <a:rPr lang="en-US" sz="1000" b="1" dirty="0">
                  <a:solidFill>
                    <a:srgbClr val="53762C"/>
                  </a:solidFill>
                  <a:latin typeface="+mn-lt"/>
                  <a:sym typeface="Acer Foco"/>
                </a:rPr>
                <a:t>5.7</a:t>
              </a:r>
              <a:r>
                <a:rPr lang="en-US" sz="1000" b="0" dirty="0">
                  <a:solidFill>
                    <a:schemeClr val="tx1"/>
                  </a:solidFill>
                  <a:latin typeface="+mn-lt"/>
                  <a:sym typeface="Acer Foco"/>
                </a:rPr>
                <a:t>GHz</a:t>
              </a:r>
              <a:r>
                <a:rPr lang="en-US" sz="1000" b="0" baseline="30000" dirty="0">
                  <a:solidFill>
                    <a:schemeClr val="tx1"/>
                  </a:solidFill>
                  <a:latin typeface="+mn-lt"/>
                  <a:sym typeface="Acer Foco"/>
                </a:rPr>
                <a:t>2</a:t>
              </a:r>
              <a:r>
                <a:rPr lang="en-US" sz="1000" b="0" dirty="0">
                  <a:solidFill>
                    <a:schemeClr val="tx1"/>
                  </a:solidFill>
                  <a:latin typeface="+mn-lt"/>
                  <a:sym typeface="Acer Foco"/>
                </a:rPr>
                <a:t>.</a:t>
              </a:r>
            </a:p>
          </p:txBody>
        </p:sp>
      </p:grpSp>
      <p:grpSp>
        <p:nvGrpSpPr>
          <p:cNvPr id="49" name="Group 48">
            <a:extLst>
              <a:ext uri="{FF2B5EF4-FFF2-40B4-BE49-F238E27FC236}">
                <a16:creationId xmlns:a16="http://schemas.microsoft.com/office/drawing/2014/main" id="{4C4BC2CD-AAD4-9C65-4B24-1C36007DB5B3}"/>
              </a:ext>
            </a:extLst>
          </p:cNvPr>
          <p:cNvGrpSpPr/>
          <p:nvPr/>
        </p:nvGrpSpPr>
        <p:grpSpPr>
          <a:xfrm>
            <a:off x="3273767" y="3222213"/>
            <a:ext cx="1117859" cy="1066901"/>
            <a:chOff x="3356146" y="3222213"/>
            <a:chExt cx="1117859" cy="1066901"/>
          </a:xfrm>
        </p:grpSpPr>
        <p:sp>
          <p:nvSpPr>
            <p:cNvPr id="50" name="TextBox 49">
              <a:extLst>
                <a:ext uri="{FF2B5EF4-FFF2-40B4-BE49-F238E27FC236}">
                  <a16:creationId xmlns:a16="http://schemas.microsoft.com/office/drawing/2014/main" id="{EBFE8435-BCC6-DEBB-682F-F1B249FC45FF}"/>
                </a:ext>
              </a:extLst>
            </p:cNvPr>
            <p:cNvSpPr txBox="1"/>
            <p:nvPr/>
          </p:nvSpPr>
          <p:spPr>
            <a:xfrm>
              <a:off x="3356146" y="3735116"/>
              <a:ext cx="1117859"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eaLnBrk="1" fontAlgn="auto" hangingPunct="1">
                <a:lnSpc>
                  <a:spcPct val="100000"/>
                </a:lnSpc>
                <a:spcBef>
                  <a:spcPts val="300"/>
                </a:spcBef>
                <a:spcAft>
                  <a:spcPts val="300"/>
                </a:spcAft>
                <a:defRPr/>
              </a:pPr>
              <a:r>
                <a:rPr lang="en-US" sz="1000" b="1" dirty="0">
                  <a:solidFill>
                    <a:srgbClr val="53762C"/>
                  </a:solidFill>
                  <a:latin typeface="+mn-lt"/>
                  <a:sym typeface="Acer Foco"/>
                </a:rPr>
                <a:t>70% </a:t>
              </a:r>
              <a:r>
                <a:rPr lang="en-US" sz="1000" b="0" dirty="0">
                  <a:solidFill>
                    <a:schemeClr val="tx1"/>
                  </a:solidFill>
                  <a:latin typeface="+mn-lt"/>
                  <a:sym typeface="Acer Foco"/>
                </a:rPr>
                <a:t>less attack surface reduction</a:t>
              </a:r>
              <a:r>
                <a:rPr lang="en-US" sz="1000" b="0" baseline="30000" dirty="0">
                  <a:solidFill>
                    <a:schemeClr val="tx1"/>
                  </a:solidFill>
                  <a:latin typeface="+mn-lt"/>
                  <a:sym typeface="Acer Foco"/>
                </a:rPr>
                <a:t>1</a:t>
              </a:r>
              <a:r>
                <a:rPr lang="en-US" sz="1000" b="0" dirty="0">
                  <a:solidFill>
                    <a:schemeClr val="tx1"/>
                  </a:solidFill>
                  <a:latin typeface="+mn-lt"/>
                  <a:sym typeface="Acer Foco"/>
                </a:rPr>
                <a:t>.</a:t>
              </a:r>
            </a:p>
          </p:txBody>
        </p:sp>
        <p:pic>
          <p:nvPicPr>
            <p:cNvPr id="51" name="Picture 50" descr="A green check mark in a shield&#10;&#10;Description automatically generated">
              <a:extLst>
                <a:ext uri="{FF2B5EF4-FFF2-40B4-BE49-F238E27FC236}">
                  <a16:creationId xmlns:a16="http://schemas.microsoft.com/office/drawing/2014/main" id="{7C756E44-026E-A703-DA9F-163ABDFD7FA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605997" y="3222213"/>
              <a:ext cx="618155" cy="487593"/>
            </a:xfrm>
            <a:prstGeom prst="rect">
              <a:avLst/>
            </a:prstGeom>
          </p:spPr>
        </p:pic>
      </p:gr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7E0B192-4C7F-6557-C50E-E08DCA721F7D}"/>
              </a:ext>
            </a:extLst>
          </p:cNvPr>
          <p:cNvSpPr>
            <a:spLocks noGrp="1"/>
          </p:cNvSpPr>
          <p:nvPr>
            <p:ph type="sldNum" sz="quarter" idx="10"/>
          </p:nvPr>
        </p:nvSpPr>
        <p:spPr/>
        <p:txBody>
          <a:bodyPr/>
          <a:lstStyle/>
          <a:p>
            <a:fld id="{709F553E-1608-574B-89C0-EFCE78290177}" type="slidenum">
              <a:rPr lang="en-US" altLang="en-US" smtClean="0"/>
              <a:pPr/>
              <a:t>11</a:t>
            </a:fld>
            <a:endParaRPr lang="en-US" altLang="en-US"/>
          </a:p>
        </p:txBody>
      </p:sp>
      <p:sp>
        <p:nvSpPr>
          <p:cNvPr id="5" name="標題 1">
            <a:extLst>
              <a:ext uri="{FF2B5EF4-FFF2-40B4-BE49-F238E27FC236}">
                <a16:creationId xmlns:a16="http://schemas.microsoft.com/office/drawing/2014/main" id="{920F1ED7-76AB-B9B7-8B44-8DF92F638DD3}"/>
              </a:ext>
            </a:extLst>
          </p:cNvPr>
          <p:cNvSpPr>
            <a:spLocks noGrp="1" noChangeArrowheads="1"/>
          </p:cNvSpPr>
          <p:nvPr>
            <p:ph type="title"/>
          </p:nvPr>
        </p:nvSpPr>
        <p:spPr>
          <a:xfrm>
            <a:off x="2018250" y="422268"/>
            <a:ext cx="4932363" cy="327025"/>
          </a:xfrm>
        </p:spPr>
        <p:txBody>
          <a:bodyPr anchor="ctr"/>
          <a:lstStyle/>
          <a:p>
            <a:pPr eaLnBrk="1" hangingPunct="1"/>
            <a:r>
              <a:rPr lang="en-US" altLang="zh-TW" dirty="0">
                <a:solidFill>
                  <a:srgbClr val="53762C"/>
                </a:solidFill>
                <a:latin typeface="Acer Foco" panose="020B0604050202020203" pitchFamily="34" charset="0"/>
                <a:ea typeface="新細明體" panose="02020500000000000000" pitchFamily="18" charset="-120"/>
              </a:rPr>
              <a:t>AM</a:t>
            </a:r>
            <a:r>
              <a:rPr lang="en-US" altLang="zh-TW" dirty="0">
                <a:solidFill>
                  <a:srgbClr val="8FC156"/>
                </a:solidFill>
                <a:latin typeface="Acer Foco" panose="020B0604050202020203" pitchFamily="34" charset="0"/>
                <a:ea typeface="新細明體" panose="02020500000000000000" pitchFamily="18" charset="-120"/>
              </a:rPr>
              <a:t>AI</a:t>
            </a:r>
            <a:r>
              <a:rPr lang="en-US" altLang="zh-TW" dirty="0">
                <a:solidFill>
                  <a:srgbClr val="53762C"/>
                </a:solidFill>
                <a:latin typeface="Acer Foco" panose="020B0604050202020203" pitchFamily="34" charset="0"/>
                <a:ea typeface="新細明體" panose="02020500000000000000" pitchFamily="18" charset="-120"/>
              </a:rPr>
              <a:t>ZING VIDEO CALLS</a:t>
            </a:r>
            <a:endParaRPr lang="zh-TW" altLang="en-US" dirty="0">
              <a:solidFill>
                <a:srgbClr val="53762C"/>
              </a:solidFill>
              <a:latin typeface="Acer Foco" panose="020B0604050202020203" pitchFamily="34" charset="0"/>
              <a:ea typeface="新細明體" panose="02020500000000000000" pitchFamily="18" charset="-120"/>
            </a:endParaRPr>
          </a:p>
        </p:txBody>
      </p:sp>
      <p:sp>
        <p:nvSpPr>
          <p:cNvPr id="7" name="文字版面配置區 3">
            <a:extLst>
              <a:ext uri="{FF2B5EF4-FFF2-40B4-BE49-F238E27FC236}">
                <a16:creationId xmlns:a16="http://schemas.microsoft.com/office/drawing/2014/main" id="{C0F5FDEB-F47F-5832-2D7C-2BD5117EB65B}"/>
              </a:ext>
            </a:extLst>
          </p:cNvPr>
          <p:cNvSpPr txBox="1">
            <a:spLocks/>
          </p:cNvSpPr>
          <p:nvPr/>
        </p:nvSpPr>
        <p:spPr>
          <a:xfrm>
            <a:off x="3740933" y="1575511"/>
            <a:ext cx="5030781" cy="1097905"/>
          </a:xfrm>
          <a:prstGeom prst="rect">
            <a:avLst/>
          </a:prstGeom>
          <a:ln w="12700">
            <a:miter lim="400000"/>
          </a:ln>
        </p:spPr>
        <p:txBody>
          <a:bodyPr lIns="0" tIns="0" rIns="0" bIns="0"/>
          <a:lstStyle>
            <a:lvl1pPr marL="0" marR="0" indent="0" algn="l" defTabSz="914400" rtl="0" latinLnBrk="0">
              <a:lnSpc>
                <a:spcPct val="90000"/>
              </a:lnSpc>
              <a:spcBef>
                <a:spcPts val="200"/>
              </a:spcBef>
              <a:spcAft>
                <a:spcPts val="0"/>
              </a:spcAft>
              <a:buClrTx/>
              <a:buSzTx/>
              <a:buFontTx/>
              <a:buNone/>
              <a:tabLst/>
              <a:defRPr sz="1600" b="1" i="0" u="none" strike="noStrike" cap="none" spc="0" baseline="0">
                <a:ln>
                  <a:noFill/>
                </a:ln>
                <a:solidFill>
                  <a:schemeClr val="accent5"/>
                </a:solidFill>
                <a:uFillTx/>
                <a:latin typeface="Acer Foco Semibold" charset="0"/>
                <a:ea typeface="Acer Foco Semibold" charset="0"/>
                <a:cs typeface="Acer Foco Semibold" charset="0"/>
                <a:sym typeface="Acer Foco"/>
              </a:defRPr>
            </a:lvl1pPr>
            <a:lvl2pPr marL="0" marR="0" indent="0" algn="l" defTabSz="914400" rtl="0" latinLnBrk="0">
              <a:lnSpc>
                <a:spcPct val="90000"/>
              </a:lnSpc>
              <a:spcBef>
                <a:spcPts val="800"/>
              </a:spcBef>
              <a:spcAft>
                <a:spcPts val="0"/>
              </a:spcAft>
              <a:buClrTx/>
              <a:buSzTx/>
              <a:buFontTx/>
              <a:buNone/>
              <a:tabLst/>
              <a:defRPr sz="1400" b="0" i="0" u="none" strike="noStrike" cap="none" spc="0" baseline="0">
                <a:ln>
                  <a:noFill/>
                </a:ln>
                <a:solidFill>
                  <a:srgbClr val="89898B"/>
                </a:solidFill>
                <a:uFillTx/>
                <a:latin typeface="Acer Foco"/>
                <a:ea typeface="Acer Foco"/>
                <a:cs typeface="Acer Foco"/>
                <a:sym typeface="Acer Foco"/>
              </a:defRPr>
            </a:lvl2pPr>
            <a:lvl3pPr marL="224366" marR="0" indent="-224366" algn="l" defTabSz="914400" rtl="0" latinLnBrk="0">
              <a:lnSpc>
                <a:spcPct val="90000"/>
              </a:lnSpc>
              <a:spcBef>
                <a:spcPts val="200"/>
              </a:spcBef>
              <a:spcAft>
                <a:spcPts val="0"/>
              </a:spcAft>
              <a:buClrTx/>
              <a:buSzPct val="100000"/>
              <a:buFontTx/>
              <a:buAutoNum type="arabicPeriod"/>
              <a:tabLst/>
              <a:defRPr sz="1200" b="0" i="0" u="none" strike="noStrike" cap="none" spc="0" baseline="0">
                <a:ln>
                  <a:noFill/>
                </a:ln>
                <a:solidFill>
                  <a:srgbClr val="89898B"/>
                </a:solidFill>
                <a:uFillTx/>
                <a:latin typeface="Acer Foco"/>
                <a:ea typeface="Acer Foco"/>
                <a:cs typeface="Acer Foco"/>
                <a:sym typeface="Acer Foco"/>
              </a:defRPr>
            </a:lvl3pPr>
            <a:lvl4pPr marL="405341" marR="0" indent="-237066" algn="l" defTabSz="914400" rtl="0" latinLnBrk="0">
              <a:lnSpc>
                <a:spcPct val="90000"/>
              </a:lnSpc>
              <a:spcBef>
                <a:spcPts val="200"/>
              </a:spcBef>
              <a:spcAft>
                <a:spcPts val="0"/>
              </a:spcAft>
              <a:buClrTx/>
              <a:buSzPct val="100000"/>
              <a:buFontTx/>
              <a:buAutoNum type="alphaLcPeriod"/>
              <a:tabLst/>
              <a:defRPr sz="1200" b="0" i="0" u="none" strike="noStrike" cap="none" spc="0" baseline="0">
                <a:ln>
                  <a:noFill/>
                </a:ln>
                <a:solidFill>
                  <a:srgbClr val="89898B"/>
                </a:solidFill>
                <a:uFillTx/>
                <a:latin typeface="Acer Foco"/>
                <a:ea typeface="Acer Foco"/>
                <a:cs typeface="Acer Foco"/>
                <a:sym typeface="Acer Foco"/>
              </a:defRPr>
            </a:lvl4pPr>
            <a:lvl5pPr marL="496358" marR="0" indent="-150283" algn="l" defTabSz="914400" rtl="0" latinLnBrk="0">
              <a:lnSpc>
                <a:spcPct val="90000"/>
              </a:lnSpc>
              <a:spcBef>
                <a:spcPts val="200"/>
              </a:spcBef>
              <a:spcAft>
                <a:spcPts val="0"/>
              </a:spcAft>
              <a:buClrTx/>
              <a:buSzPct val="100000"/>
              <a:buFontTx/>
              <a:buAutoNum type="romanLcPeriod"/>
              <a:tabLst/>
              <a:defRPr sz="1200" b="0" i="0" u="none" strike="noStrike" cap="none" spc="0" baseline="0">
                <a:ln>
                  <a:noFill/>
                </a:ln>
                <a:solidFill>
                  <a:srgbClr val="89898B"/>
                </a:solidFill>
                <a:uFillTx/>
                <a:latin typeface="Acer Foco"/>
                <a:ea typeface="Acer Foco"/>
                <a:cs typeface="Acer Foco"/>
                <a:sym typeface="Acer Foco"/>
              </a:defRPr>
            </a:lvl5pPr>
            <a:lvl6pPr marL="529907" marR="0" indent="-18542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6pPr>
            <a:lvl7pPr marL="643255" marR="0" indent="-18288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7pPr>
            <a:lvl8pPr marL="747394" marR="0" indent="-172719"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8pPr>
            <a:lvl9pPr marL="3840479" marR="0" indent="-182879" algn="l" defTabSz="914400" rtl="0" latinLnBrk="0">
              <a:lnSpc>
                <a:spcPct val="90000"/>
              </a:lnSpc>
              <a:spcBef>
                <a:spcPts val="200"/>
              </a:spcBef>
              <a:spcAft>
                <a:spcPts val="0"/>
              </a:spcAft>
              <a:buClrTx/>
              <a:buSzPct val="100000"/>
              <a:buFontTx/>
              <a:buChar char="•"/>
              <a:tabLst/>
              <a:defRPr sz="1600" b="0" i="0" u="none" strike="noStrike" cap="none" spc="0" baseline="0">
                <a:ln>
                  <a:noFill/>
                </a:ln>
                <a:solidFill>
                  <a:srgbClr val="000000"/>
                </a:solidFill>
                <a:uFillTx/>
                <a:latin typeface="Acer Foco"/>
                <a:ea typeface="Acer Foco"/>
                <a:cs typeface="Acer Foco"/>
                <a:sym typeface="Acer Foco"/>
              </a:defRPr>
            </a:lvl9pPr>
          </a:lstStyle>
          <a:p>
            <a:pPr marL="0" indent="0" eaLnBrk="1" hangingPunct="1">
              <a:spcBef>
                <a:spcPts val="600"/>
              </a:spcBef>
              <a:buNone/>
            </a:pPr>
            <a:r>
              <a:rPr lang="en-US" altLang="zh-TW" sz="1300" dirty="0">
                <a:solidFill>
                  <a:srgbClr val="53762C"/>
                </a:solidFill>
                <a:latin typeface="+mn-lt"/>
                <a:ea typeface="新細明體" panose="02020500000000000000" pitchFamily="18" charset="-120"/>
              </a:rPr>
              <a:t>REDUCE BACKGROUND NOISE</a:t>
            </a:r>
            <a:br>
              <a:rPr lang="en-US" altLang="zh-TW" sz="1300" b="0" dirty="0">
                <a:latin typeface="+mn-lt"/>
                <a:ea typeface="新細明體" panose="02020500000000000000" pitchFamily="18" charset="-120"/>
              </a:rPr>
            </a:br>
            <a:r>
              <a:rPr lang="en-US" altLang="zh-TW" sz="1000" b="0" dirty="0">
                <a:latin typeface="+mn-lt"/>
                <a:ea typeface="新細明體" panose="02020500000000000000" pitchFamily="18" charset="-120"/>
              </a:rPr>
              <a:t>You can speak clearly with confidence. You’ll hear better and be able to listen more carefully.</a:t>
            </a:r>
          </a:p>
          <a:p>
            <a:pPr marL="0" indent="0" eaLnBrk="1" hangingPunct="1">
              <a:spcBef>
                <a:spcPts val="600"/>
              </a:spcBef>
              <a:buNone/>
            </a:pPr>
            <a:r>
              <a:rPr lang="en-US" altLang="zh-TW" sz="1300" dirty="0">
                <a:solidFill>
                  <a:srgbClr val="53762C"/>
                </a:solidFill>
                <a:latin typeface="+mn-lt"/>
                <a:ea typeface="新細明體" panose="02020500000000000000" pitchFamily="18" charset="-120"/>
              </a:rPr>
              <a:t>UPLINK NOISE SUPPRESSION </a:t>
            </a:r>
            <a:br>
              <a:rPr lang="en-US" altLang="zh-TW" sz="1300" dirty="0">
                <a:solidFill>
                  <a:srgbClr val="53762C"/>
                </a:solidFill>
                <a:latin typeface="+mn-lt"/>
                <a:ea typeface="新細明體" panose="02020500000000000000" pitchFamily="18" charset="-120"/>
              </a:rPr>
            </a:br>
            <a:r>
              <a:rPr lang="en-US" altLang="zh-TW" sz="1000" b="0" dirty="0">
                <a:latin typeface="+mn-lt"/>
                <a:ea typeface="新細明體" panose="02020500000000000000" pitchFamily="18" charset="-120"/>
              </a:rPr>
              <a:t>Delivers clarity at the other end, benefiting listeners. </a:t>
            </a:r>
          </a:p>
          <a:p>
            <a:pPr marL="0" indent="0" eaLnBrk="1" hangingPunct="1">
              <a:spcBef>
                <a:spcPts val="600"/>
              </a:spcBef>
              <a:buNone/>
            </a:pPr>
            <a:r>
              <a:rPr lang="en-US" altLang="zh-TW" sz="1300" dirty="0">
                <a:solidFill>
                  <a:srgbClr val="53762C"/>
                </a:solidFill>
                <a:latin typeface="+mn-lt"/>
                <a:ea typeface="新細明體" panose="02020500000000000000" pitchFamily="18" charset="-120"/>
              </a:rPr>
              <a:t>DOWNLINK</a:t>
            </a:r>
            <a:r>
              <a:rPr lang="en-US" altLang="zh-TW" sz="1300" b="0" dirty="0">
                <a:latin typeface="+mn-lt"/>
                <a:ea typeface="新細明體" panose="02020500000000000000" pitchFamily="18" charset="-120"/>
              </a:rPr>
              <a:t> </a:t>
            </a:r>
            <a:r>
              <a:rPr lang="en-US" altLang="zh-TW" sz="1300" dirty="0">
                <a:solidFill>
                  <a:srgbClr val="53762C"/>
                </a:solidFill>
                <a:latin typeface="+mn-lt"/>
                <a:ea typeface="新細明體" panose="02020500000000000000" pitchFamily="18" charset="-120"/>
              </a:rPr>
              <a:t>NOISE SUPPRESSION </a:t>
            </a:r>
            <a:br>
              <a:rPr lang="en-US" altLang="zh-TW" sz="1300" dirty="0">
                <a:solidFill>
                  <a:srgbClr val="53762C"/>
                </a:solidFill>
                <a:latin typeface="+mn-lt"/>
                <a:ea typeface="新細明體" panose="02020500000000000000" pitchFamily="18" charset="-120"/>
              </a:rPr>
            </a:br>
            <a:r>
              <a:rPr lang="en-US" altLang="zh-TW" sz="1000" b="0" dirty="0">
                <a:latin typeface="+mn-lt"/>
                <a:ea typeface="新細明體" panose="02020500000000000000" pitchFamily="18" charset="-120"/>
              </a:rPr>
              <a:t>Mitigates background noise from other environments, delivering you clearer audio.</a:t>
            </a:r>
          </a:p>
        </p:txBody>
      </p:sp>
      <p:sp>
        <p:nvSpPr>
          <p:cNvPr id="8" name="文字版面配置區 3">
            <a:extLst>
              <a:ext uri="{FF2B5EF4-FFF2-40B4-BE49-F238E27FC236}">
                <a16:creationId xmlns:a16="http://schemas.microsoft.com/office/drawing/2014/main" id="{84250DBF-88D3-475F-CBF5-A75F2418DBF4}"/>
              </a:ext>
            </a:extLst>
          </p:cNvPr>
          <p:cNvSpPr txBox="1">
            <a:spLocks/>
          </p:cNvSpPr>
          <p:nvPr/>
        </p:nvSpPr>
        <p:spPr>
          <a:xfrm>
            <a:off x="2943196" y="978506"/>
            <a:ext cx="5687458" cy="531170"/>
          </a:xfrm>
          <a:prstGeom prst="rect">
            <a:avLst/>
          </a:prstGeom>
          <a:ln w="12700">
            <a:miter lim="400000"/>
          </a:ln>
        </p:spPr>
        <p:txBody>
          <a:bodyPr lIns="0" tIns="0" rIns="0" bIns="0"/>
          <a:lstStyle>
            <a:lvl1pPr marL="0" marR="0" indent="0" algn="l" defTabSz="914400" rtl="0" latinLnBrk="0">
              <a:lnSpc>
                <a:spcPct val="90000"/>
              </a:lnSpc>
              <a:spcBef>
                <a:spcPts val="200"/>
              </a:spcBef>
              <a:spcAft>
                <a:spcPts val="0"/>
              </a:spcAft>
              <a:buClrTx/>
              <a:buSzTx/>
              <a:buFontTx/>
              <a:buNone/>
              <a:tabLst/>
              <a:defRPr sz="1600" b="1" i="0" u="none" strike="noStrike" cap="none" spc="0" baseline="0">
                <a:ln>
                  <a:noFill/>
                </a:ln>
                <a:solidFill>
                  <a:schemeClr val="accent5"/>
                </a:solidFill>
                <a:uFillTx/>
                <a:latin typeface="Acer Foco Semibold" charset="0"/>
                <a:ea typeface="Acer Foco Semibold" charset="0"/>
                <a:cs typeface="Acer Foco Semibold" charset="0"/>
                <a:sym typeface="Acer Foco"/>
              </a:defRPr>
            </a:lvl1pPr>
            <a:lvl2pPr marL="0" marR="0" indent="0" algn="l" defTabSz="914400" rtl="0" latinLnBrk="0">
              <a:lnSpc>
                <a:spcPct val="90000"/>
              </a:lnSpc>
              <a:spcBef>
                <a:spcPts val="800"/>
              </a:spcBef>
              <a:spcAft>
                <a:spcPts val="0"/>
              </a:spcAft>
              <a:buClrTx/>
              <a:buSzTx/>
              <a:buFontTx/>
              <a:buNone/>
              <a:tabLst/>
              <a:defRPr sz="1400" b="0" i="0" u="none" strike="noStrike" cap="none" spc="0" baseline="0">
                <a:ln>
                  <a:noFill/>
                </a:ln>
                <a:solidFill>
                  <a:srgbClr val="89898B"/>
                </a:solidFill>
                <a:uFillTx/>
                <a:latin typeface="Acer Foco"/>
                <a:ea typeface="Acer Foco"/>
                <a:cs typeface="Acer Foco"/>
                <a:sym typeface="Acer Foco"/>
              </a:defRPr>
            </a:lvl2pPr>
            <a:lvl3pPr marL="224366" marR="0" indent="-224366" algn="l" defTabSz="914400" rtl="0" latinLnBrk="0">
              <a:lnSpc>
                <a:spcPct val="90000"/>
              </a:lnSpc>
              <a:spcBef>
                <a:spcPts val="200"/>
              </a:spcBef>
              <a:spcAft>
                <a:spcPts val="0"/>
              </a:spcAft>
              <a:buClrTx/>
              <a:buSzPct val="100000"/>
              <a:buFontTx/>
              <a:buAutoNum type="arabicPeriod"/>
              <a:tabLst/>
              <a:defRPr sz="1200" b="0" i="0" u="none" strike="noStrike" cap="none" spc="0" baseline="0">
                <a:ln>
                  <a:noFill/>
                </a:ln>
                <a:solidFill>
                  <a:srgbClr val="89898B"/>
                </a:solidFill>
                <a:uFillTx/>
                <a:latin typeface="Acer Foco"/>
                <a:ea typeface="Acer Foco"/>
                <a:cs typeface="Acer Foco"/>
                <a:sym typeface="Acer Foco"/>
              </a:defRPr>
            </a:lvl3pPr>
            <a:lvl4pPr marL="405341" marR="0" indent="-237066" algn="l" defTabSz="914400" rtl="0" latinLnBrk="0">
              <a:lnSpc>
                <a:spcPct val="90000"/>
              </a:lnSpc>
              <a:spcBef>
                <a:spcPts val="200"/>
              </a:spcBef>
              <a:spcAft>
                <a:spcPts val="0"/>
              </a:spcAft>
              <a:buClrTx/>
              <a:buSzPct val="100000"/>
              <a:buFontTx/>
              <a:buAutoNum type="alphaLcPeriod"/>
              <a:tabLst/>
              <a:defRPr sz="1200" b="0" i="0" u="none" strike="noStrike" cap="none" spc="0" baseline="0">
                <a:ln>
                  <a:noFill/>
                </a:ln>
                <a:solidFill>
                  <a:srgbClr val="89898B"/>
                </a:solidFill>
                <a:uFillTx/>
                <a:latin typeface="Acer Foco"/>
                <a:ea typeface="Acer Foco"/>
                <a:cs typeface="Acer Foco"/>
                <a:sym typeface="Acer Foco"/>
              </a:defRPr>
            </a:lvl4pPr>
            <a:lvl5pPr marL="496358" marR="0" indent="-150283" algn="l" defTabSz="914400" rtl="0" latinLnBrk="0">
              <a:lnSpc>
                <a:spcPct val="90000"/>
              </a:lnSpc>
              <a:spcBef>
                <a:spcPts val="200"/>
              </a:spcBef>
              <a:spcAft>
                <a:spcPts val="0"/>
              </a:spcAft>
              <a:buClrTx/>
              <a:buSzPct val="100000"/>
              <a:buFontTx/>
              <a:buAutoNum type="romanLcPeriod"/>
              <a:tabLst/>
              <a:defRPr sz="1200" b="0" i="0" u="none" strike="noStrike" cap="none" spc="0" baseline="0">
                <a:ln>
                  <a:noFill/>
                </a:ln>
                <a:solidFill>
                  <a:srgbClr val="89898B"/>
                </a:solidFill>
                <a:uFillTx/>
                <a:latin typeface="Acer Foco"/>
                <a:ea typeface="Acer Foco"/>
                <a:cs typeface="Acer Foco"/>
                <a:sym typeface="Acer Foco"/>
              </a:defRPr>
            </a:lvl5pPr>
            <a:lvl6pPr marL="529907" marR="0" indent="-18542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6pPr>
            <a:lvl7pPr marL="643255" marR="0" indent="-18288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7pPr>
            <a:lvl8pPr marL="747394" marR="0" indent="-172719"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8pPr>
            <a:lvl9pPr marL="3840479" marR="0" indent="-182879" algn="l" defTabSz="914400" rtl="0" latinLnBrk="0">
              <a:lnSpc>
                <a:spcPct val="90000"/>
              </a:lnSpc>
              <a:spcBef>
                <a:spcPts val="200"/>
              </a:spcBef>
              <a:spcAft>
                <a:spcPts val="0"/>
              </a:spcAft>
              <a:buClrTx/>
              <a:buSzPct val="100000"/>
              <a:buFontTx/>
              <a:buChar char="•"/>
              <a:tabLst/>
              <a:defRPr sz="1600" b="0" i="0" u="none" strike="noStrike" cap="none" spc="0" baseline="0">
                <a:ln>
                  <a:noFill/>
                </a:ln>
                <a:solidFill>
                  <a:srgbClr val="000000"/>
                </a:solidFill>
                <a:uFillTx/>
                <a:latin typeface="Acer Foco"/>
                <a:ea typeface="Acer Foco"/>
                <a:cs typeface="Acer Foco"/>
                <a:sym typeface="Acer Foco"/>
              </a:defRPr>
            </a:lvl9pPr>
          </a:lstStyle>
          <a:p>
            <a:pPr eaLnBrk="1" fontAlgn="auto" hangingPunct="1">
              <a:lnSpc>
                <a:spcPct val="100000"/>
              </a:lnSpc>
              <a:spcBef>
                <a:spcPts val="500"/>
              </a:spcBef>
              <a:spcAft>
                <a:spcPts val="500"/>
              </a:spcAft>
              <a:defRPr/>
            </a:pPr>
            <a:r>
              <a:rPr lang="en-US" sz="1300" kern="0" dirty="0">
                <a:solidFill>
                  <a:srgbClr val="53762C"/>
                </a:solidFill>
                <a:latin typeface="+mn-lt"/>
              </a:rPr>
              <a:t>Acer </a:t>
            </a:r>
            <a:r>
              <a:rPr lang="en-US" sz="1300" kern="0" dirty="0" err="1">
                <a:solidFill>
                  <a:srgbClr val="53762C"/>
                </a:solidFill>
                <a:latin typeface="+mn-lt"/>
              </a:rPr>
              <a:t>PurifiedVoice</a:t>
            </a:r>
            <a:r>
              <a:rPr lang="en-US" sz="1300" kern="0" dirty="0">
                <a:solidFill>
                  <a:srgbClr val="53762C"/>
                </a:solidFill>
                <a:latin typeface="+mn-lt"/>
              </a:rPr>
              <a:t> and Acer </a:t>
            </a:r>
            <a:r>
              <a:rPr lang="en-US" sz="1300" kern="0" dirty="0" err="1">
                <a:solidFill>
                  <a:srgbClr val="53762C"/>
                </a:solidFill>
                <a:latin typeface="+mn-lt"/>
              </a:rPr>
              <a:t>PurifiedView</a:t>
            </a:r>
            <a:r>
              <a:rPr lang="en-US" sz="1300" kern="0" dirty="0">
                <a:solidFill>
                  <a:srgbClr val="53762C"/>
                </a:solidFill>
                <a:latin typeface="+mn-lt"/>
              </a:rPr>
              <a:t> utilize advanced AI solutions, working together to enhance your video call experience.</a:t>
            </a:r>
            <a:endParaRPr lang="en-US" sz="1300" b="0" kern="0" dirty="0">
              <a:solidFill>
                <a:schemeClr val="tx1"/>
              </a:solidFill>
              <a:latin typeface="+mn-lt"/>
            </a:endParaRPr>
          </a:p>
        </p:txBody>
      </p:sp>
      <p:sp>
        <p:nvSpPr>
          <p:cNvPr id="9" name="文字版面配置區 3">
            <a:extLst>
              <a:ext uri="{FF2B5EF4-FFF2-40B4-BE49-F238E27FC236}">
                <a16:creationId xmlns:a16="http://schemas.microsoft.com/office/drawing/2014/main" id="{725FC185-11C7-1436-8BDD-7744A2A6CE11}"/>
              </a:ext>
            </a:extLst>
          </p:cNvPr>
          <p:cNvSpPr txBox="1">
            <a:spLocks/>
          </p:cNvSpPr>
          <p:nvPr/>
        </p:nvSpPr>
        <p:spPr>
          <a:xfrm>
            <a:off x="3740932" y="2940098"/>
            <a:ext cx="5030781" cy="2062019"/>
          </a:xfrm>
          <a:prstGeom prst="rect">
            <a:avLst/>
          </a:prstGeom>
          <a:ln w="12700">
            <a:miter lim="400000"/>
          </a:ln>
        </p:spPr>
        <p:txBody>
          <a:bodyPr lIns="0" tIns="0" rIns="0" bIns="0"/>
          <a:lstStyle>
            <a:lvl1pPr marL="0" marR="0" indent="0" algn="l" defTabSz="914400" rtl="0" latinLnBrk="0">
              <a:lnSpc>
                <a:spcPct val="90000"/>
              </a:lnSpc>
              <a:spcBef>
                <a:spcPts val="200"/>
              </a:spcBef>
              <a:spcAft>
                <a:spcPts val="0"/>
              </a:spcAft>
              <a:buClrTx/>
              <a:buSzTx/>
              <a:buFontTx/>
              <a:buNone/>
              <a:tabLst/>
              <a:defRPr sz="1600" b="1" i="0" u="none" strike="noStrike" cap="none" spc="0" baseline="0">
                <a:ln>
                  <a:noFill/>
                </a:ln>
                <a:solidFill>
                  <a:schemeClr val="accent5"/>
                </a:solidFill>
                <a:uFillTx/>
                <a:latin typeface="Acer Foco Semibold" charset="0"/>
                <a:ea typeface="Acer Foco Semibold" charset="0"/>
                <a:cs typeface="Acer Foco Semibold" charset="0"/>
                <a:sym typeface="Acer Foco"/>
              </a:defRPr>
            </a:lvl1pPr>
            <a:lvl2pPr marL="0" marR="0" indent="0" algn="l" defTabSz="914400" rtl="0" latinLnBrk="0">
              <a:lnSpc>
                <a:spcPct val="90000"/>
              </a:lnSpc>
              <a:spcBef>
                <a:spcPts val="800"/>
              </a:spcBef>
              <a:spcAft>
                <a:spcPts val="0"/>
              </a:spcAft>
              <a:buClrTx/>
              <a:buSzTx/>
              <a:buFontTx/>
              <a:buNone/>
              <a:tabLst/>
              <a:defRPr sz="1400" b="0" i="0" u="none" strike="noStrike" cap="none" spc="0" baseline="0">
                <a:ln>
                  <a:noFill/>
                </a:ln>
                <a:solidFill>
                  <a:srgbClr val="89898B"/>
                </a:solidFill>
                <a:uFillTx/>
                <a:latin typeface="Acer Foco"/>
                <a:ea typeface="Acer Foco"/>
                <a:cs typeface="Acer Foco"/>
                <a:sym typeface="Acer Foco"/>
              </a:defRPr>
            </a:lvl2pPr>
            <a:lvl3pPr marL="224366" marR="0" indent="-224366" algn="l" defTabSz="914400" rtl="0" latinLnBrk="0">
              <a:lnSpc>
                <a:spcPct val="90000"/>
              </a:lnSpc>
              <a:spcBef>
                <a:spcPts val="200"/>
              </a:spcBef>
              <a:spcAft>
                <a:spcPts val="0"/>
              </a:spcAft>
              <a:buClrTx/>
              <a:buSzPct val="100000"/>
              <a:buFontTx/>
              <a:buAutoNum type="arabicPeriod"/>
              <a:tabLst/>
              <a:defRPr sz="1200" b="0" i="0" u="none" strike="noStrike" cap="none" spc="0" baseline="0">
                <a:ln>
                  <a:noFill/>
                </a:ln>
                <a:solidFill>
                  <a:srgbClr val="89898B"/>
                </a:solidFill>
                <a:uFillTx/>
                <a:latin typeface="Acer Foco"/>
                <a:ea typeface="Acer Foco"/>
                <a:cs typeface="Acer Foco"/>
                <a:sym typeface="Acer Foco"/>
              </a:defRPr>
            </a:lvl3pPr>
            <a:lvl4pPr marL="405341" marR="0" indent="-237066" algn="l" defTabSz="914400" rtl="0" latinLnBrk="0">
              <a:lnSpc>
                <a:spcPct val="90000"/>
              </a:lnSpc>
              <a:spcBef>
                <a:spcPts val="200"/>
              </a:spcBef>
              <a:spcAft>
                <a:spcPts val="0"/>
              </a:spcAft>
              <a:buClrTx/>
              <a:buSzPct val="100000"/>
              <a:buFontTx/>
              <a:buAutoNum type="alphaLcPeriod"/>
              <a:tabLst/>
              <a:defRPr sz="1200" b="0" i="0" u="none" strike="noStrike" cap="none" spc="0" baseline="0">
                <a:ln>
                  <a:noFill/>
                </a:ln>
                <a:solidFill>
                  <a:srgbClr val="89898B"/>
                </a:solidFill>
                <a:uFillTx/>
                <a:latin typeface="Acer Foco"/>
                <a:ea typeface="Acer Foco"/>
                <a:cs typeface="Acer Foco"/>
                <a:sym typeface="Acer Foco"/>
              </a:defRPr>
            </a:lvl4pPr>
            <a:lvl5pPr marL="496358" marR="0" indent="-150283" algn="l" defTabSz="914400" rtl="0" latinLnBrk="0">
              <a:lnSpc>
                <a:spcPct val="90000"/>
              </a:lnSpc>
              <a:spcBef>
                <a:spcPts val="200"/>
              </a:spcBef>
              <a:spcAft>
                <a:spcPts val="0"/>
              </a:spcAft>
              <a:buClrTx/>
              <a:buSzPct val="100000"/>
              <a:buFontTx/>
              <a:buAutoNum type="romanLcPeriod"/>
              <a:tabLst/>
              <a:defRPr sz="1200" b="0" i="0" u="none" strike="noStrike" cap="none" spc="0" baseline="0">
                <a:ln>
                  <a:noFill/>
                </a:ln>
                <a:solidFill>
                  <a:srgbClr val="89898B"/>
                </a:solidFill>
                <a:uFillTx/>
                <a:latin typeface="Acer Foco"/>
                <a:ea typeface="Acer Foco"/>
                <a:cs typeface="Acer Foco"/>
                <a:sym typeface="Acer Foco"/>
              </a:defRPr>
            </a:lvl5pPr>
            <a:lvl6pPr marL="529907" marR="0" indent="-18542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6pPr>
            <a:lvl7pPr marL="643255" marR="0" indent="-18288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7pPr>
            <a:lvl8pPr marL="747394" marR="0" indent="-172719"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8pPr>
            <a:lvl9pPr marL="3840479" marR="0" indent="-182879" algn="l" defTabSz="914400" rtl="0" latinLnBrk="0">
              <a:lnSpc>
                <a:spcPct val="90000"/>
              </a:lnSpc>
              <a:spcBef>
                <a:spcPts val="200"/>
              </a:spcBef>
              <a:spcAft>
                <a:spcPts val="0"/>
              </a:spcAft>
              <a:buClrTx/>
              <a:buSzPct val="100000"/>
              <a:buFontTx/>
              <a:buChar char="•"/>
              <a:tabLst/>
              <a:defRPr sz="1600" b="0" i="0" u="none" strike="noStrike" cap="none" spc="0" baseline="0">
                <a:ln>
                  <a:noFill/>
                </a:ln>
                <a:solidFill>
                  <a:srgbClr val="000000"/>
                </a:solidFill>
                <a:uFillTx/>
                <a:latin typeface="Acer Foco"/>
                <a:ea typeface="Acer Foco"/>
                <a:cs typeface="Acer Foco"/>
                <a:sym typeface="Acer Foco"/>
              </a:defRPr>
            </a:lvl9pPr>
          </a:lstStyle>
          <a:p>
            <a:pPr marL="0" indent="0" eaLnBrk="1" hangingPunct="1">
              <a:spcBef>
                <a:spcPts val="600"/>
              </a:spcBef>
              <a:buNone/>
            </a:pPr>
            <a:r>
              <a:rPr lang="en-US" altLang="zh-TW" sz="1300" dirty="0">
                <a:solidFill>
                  <a:srgbClr val="53762C"/>
                </a:solidFill>
                <a:latin typeface="+mn-lt"/>
                <a:ea typeface="新細明體" panose="02020500000000000000" pitchFamily="18" charset="-120"/>
              </a:rPr>
              <a:t>IMPROVED IMAGES</a:t>
            </a:r>
            <a:br>
              <a:rPr lang="en-US" altLang="zh-TW" sz="1300" b="0" dirty="0">
                <a:latin typeface="+mn-lt"/>
                <a:ea typeface="新細明體" panose="02020500000000000000" pitchFamily="18" charset="-120"/>
              </a:rPr>
            </a:br>
            <a:r>
              <a:rPr lang="en-US" altLang="zh-TW" sz="1000" b="0" dirty="0">
                <a:latin typeface="+mn-lt"/>
                <a:ea typeface="新細明體" panose="02020500000000000000" pitchFamily="18" charset="-120"/>
              </a:rPr>
              <a:t>Better video images, giving you a whole new experience in video calls. </a:t>
            </a:r>
          </a:p>
          <a:p>
            <a:pPr marL="0" indent="0" eaLnBrk="1" hangingPunct="1">
              <a:spcBef>
                <a:spcPts val="600"/>
              </a:spcBef>
              <a:buNone/>
            </a:pPr>
            <a:r>
              <a:rPr lang="en-US" altLang="zh-TW" sz="1300" dirty="0">
                <a:solidFill>
                  <a:srgbClr val="53762C"/>
                </a:solidFill>
                <a:latin typeface="+mn-lt"/>
                <a:ea typeface="新細明體" panose="02020500000000000000" pitchFamily="18" charset="-120"/>
              </a:rPr>
              <a:t>AUTOMATIC FRAMING</a:t>
            </a:r>
            <a:br>
              <a:rPr lang="en-US" altLang="zh-TW" sz="1300" b="0" dirty="0">
                <a:latin typeface="+mn-lt"/>
                <a:ea typeface="新細明體" panose="02020500000000000000" pitchFamily="18" charset="-120"/>
              </a:rPr>
            </a:br>
            <a:r>
              <a:rPr lang="en-US" altLang="zh-TW" sz="1000" b="0" dirty="0">
                <a:latin typeface="+mn-lt"/>
                <a:ea typeface="新細明體" panose="02020500000000000000" pitchFamily="18" charset="-120"/>
              </a:rPr>
              <a:t>Acer </a:t>
            </a:r>
            <a:r>
              <a:rPr lang="en-US" altLang="zh-TW" sz="1000" b="0" dirty="0" err="1">
                <a:latin typeface="+mn-lt"/>
                <a:ea typeface="新細明體" panose="02020500000000000000" pitchFamily="18" charset="-120"/>
              </a:rPr>
              <a:t>PurifiedView</a:t>
            </a:r>
            <a:r>
              <a:rPr lang="en-US" altLang="zh-TW" sz="1000" b="0" dirty="0">
                <a:latin typeface="+mn-lt"/>
                <a:ea typeface="新細明體" panose="02020500000000000000" pitchFamily="18" charset="-120"/>
              </a:rPr>
              <a:t> detects your presence and keeps you within the center frame, making you the center of attention.</a:t>
            </a:r>
          </a:p>
          <a:p>
            <a:pPr marL="0" indent="0" eaLnBrk="1" hangingPunct="1">
              <a:spcBef>
                <a:spcPts val="600"/>
              </a:spcBef>
              <a:buNone/>
            </a:pPr>
            <a:r>
              <a:rPr lang="en-US" altLang="zh-TW" sz="1300" dirty="0">
                <a:solidFill>
                  <a:srgbClr val="53762C"/>
                </a:solidFill>
                <a:latin typeface="+mn-lt"/>
                <a:ea typeface="新細明體" panose="02020500000000000000" pitchFamily="18" charset="-120"/>
              </a:rPr>
              <a:t>ADVANCED BACKGROUND BLUR </a:t>
            </a:r>
            <a:br>
              <a:rPr lang="en-US" altLang="zh-TW" sz="1300" b="0" dirty="0">
                <a:latin typeface="+mn-lt"/>
                <a:ea typeface="新細明體" panose="02020500000000000000" pitchFamily="18" charset="-120"/>
              </a:rPr>
            </a:br>
            <a:r>
              <a:rPr lang="en-US" altLang="zh-TW" sz="1000" b="0" dirty="0">
                <a:latin typeface="+mn-lt"/>
                <a:ea typeface="新細明體" panose="02020500000000000000" pitchFamily="18" charset="-120"/>
              </a:rPr>
              <a:t>Protect your privacy while maintaining a clean and clear image of you. </a:t>
            </a:r>
          </a:p>
          <a:p>
            <a:pPr marL="0" indent="0" eaLnBrk="1" hangingPunct="1">
              <a:spcBef>
                <a:spcPts val="600"/>
              </a:spcBef>
              <a:buNone/>
            </a:pPr>
            <a:r>
              <a:rPr lang="en-US" altLang="zh-TW" sz="1300" dirty="0">
                <a:solidFill>
                  <a:srgbClr val="53762C"/>
                </a:solidFill>
                <a:latin typeface="+mn-lt"/>
                <a:ea typeface="新細明體" panose="02020500000000000000" pitchFamily="18" charset="-120"/>
              </a:rPr>
              <a:t>GAZE CORRECTION</a:t>
            </a:r>
            <a:br>
              <a:rPr lang="en-US" altLang="zh-TW" sz="1300" b="0" dirty="0">
                <a:latin typeface="+mn-lt"/>
                <a:ea typeface="新細明體" panose="02020500000000000000" pitchFamily="18" charset="-120"/>
              </a:rPr>
            </a:br>
            <a:r>
              <a:rPr lang="en-US" altLang="zh-TW" sz="1000" b="0" dirty="0">
                <a:latin typeface="+mn-lt"/>
                <a:ea typeface="新細明體" panose="02020500000000000000" pitchFamily="18" charset="-120"/>
              </a:rPr>
              <a:t>Maintain eye contact with your audience, or your camera, while reading. Eye contact is maintained by correcting your gaze angle with AI. </a:t>
            </a:r>
          </a:p>
          <a:p>
            <a:pPr marL="0" indent="0" eaLnBrk="1" hangingPunct="1">
              <a:spcBef>
                <a:spcPts val="600"/>
              </a:spcBef>
              <a:buNone/>
            </a:pPr>
            <a:endParaRPr lang="en-US" altLang="zh-TW" sz="1000" b="0" dirty="0">
              <a:latin typeface="+mn-lt"/>
              <a:ea typeface="新細明體" panose="02020500000000000000" pitchFamily="18" charset="-120"/>
            </a:endParaRPr>
          </a:p>
        </p:txBody>
      </p:sp>
      <p:pic>
        <p:nvPicPr>
          <p:cNvPr id="10" name="Picture 3" descr="A black background with a black square&#10;&#10;Description automatically generated with medium confidence">
            <a:extLst>
              <a:ext uri="{FF2B5EF4-FFF2-40B4-BE49-F238E27FC236}">
                <a16:creationId xmlns:a16="http://schemas.microsoft.com/office/drawing/2014/main" id="{EFA55D81-3D85-4E49-2F80-01186AB7B90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943196" y="1488075"/>
            <a:ext cx="730249" cy="774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 descr="A black background with a black square&#10;&#10;Description automatically generated with medium confidence">
            <a:extLst>
              <a:ext uri="{FF2B5EF4-FFF2-40B4-BE49-F238E27FC236}">
                <a16:creationId xmlns:a16="http://schemas.microsoft.com/office/drawing/2014/main" id="{9B4FFC3C-2B4B-55F3-C197-D5133354CD90}"/>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943195" y="2885234"/>
            <a:ext cx="730249" cy="77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A person using a computer&#10;&#10;Description automatically generated">
            <a:extLst>
              <a:ext uri="{FF2B5EF4-FFF2-40B4-BE49-F238E27FC236}">
                <a16:creationId xmlns:a16="http://schemas.microsoft.com/office/drawing/2014/main" id="{513F5802-6DE5-3258-87EF-C603072D94A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006611"/>
            <a:ext cx="2775284" cy="3206466"/>
          </a:xfrm>
          <a:prstGeom prst="rect">
            <a:avLst/>
          </a:prstGeom>
        </p:spPr>
      </p:pic>
      <p:cxnSp>
        <p:nvCxnSpPr>
          <p:cNvPr id="13" name="Straight Connector 12">
            <a:extLst>
              <a:ext uri="{FF2B5EF4-FFF2-40B4-BE49-F238E27FC236}">
                <a16:creationId xmlns:a16="http://schemas.microsoft.com/office/drawing/2014/main" id="{05AD97C4-DB0B-2D23-1A05-2802C8DEB60F}"/>
              </a:ext>
            </a:extLst>
          </p:cNvPr>
          <p:cNvCxnSpPr>
            <a:cxnSpLocks/>
          </p:cNvCxnSpPr>
          <p:nvPr/>
        </p:nvCxnSpPr>
        <p:spPr>
          <a:xfrm>
            <a:off x="2943195" y="2807368"/>
            <a:ext cx="5687459" cy="0"/>
          </a:xfrm>
          <a:prstGeom prst="line">
            <a:avLst/>
          </a:prstGeom>
          <a:noFill/>
          <a:ln w="25400" cap="flat">
            <a:solidFill>
              <a:schemeClr val="accent1"/>
            </a:solidFill>
            <a:prstDash val="solid"/>
            <a:round/>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1951075597"/>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39B7FA0-5810-55C3-45C9-C44FAEECF795}"/>
              </a:ext>
            </a:extLst>
          </p:cNvPr>
          <p:cNvSpPr>
            <a:spLocks noGrp="1"/>
          </p:cNvSpPr>
          <p:nvPr>
            <p:ph type="title"/>
          </p:nvPr>
        </p:nvSpPr>
        <p:spPr>
          <a:xfrm>
            <a:off x="365918" y="1349734"/>
            <a:ext cx="8412164" cy="1886932"/>
          </a:xfrm>
          <a:ln w="12700">
            <a:miter lim="400000"/>
          </a:ln>
        </p:spPr>
        <p:txBody>
          <a:bodyPr anchor="ctr"/>
          <a:lstStyle/>
          <a:p>
            <a:pPr eaLnBrk="1" fontAlgn="auto" hangingPunct="1">
              <a:spcBef>
                <a:spcPts val="0"/>
              </a:spcBef>
              <a:spcAft>
                <a:spcPts val="0"/>
              </a:spcAft>
              <a:defRPr/>
            </a:pPr>
            <a:r>
              <a:rPr lang="en-US" altLang="zh-TW" sz="4400" dirty="0">
                <a:solidFill>
                  <a:schemeClr val="bg1"/>
                </a:solidFill>
              </a:rPr>
              <a:t>AI-ASSISTED</a:t>
            </a:r>
            <a:br>
              <a:rPr lang="en-US" altLang="zh-TW" sz="4400" dirty="0">
                <a:solidFill>
                  <a:schemeClr val="bg1"/>
                </a:solidFill>
              </a:rPr>
            </a:br>
            <a:r>
              <a:rPr lang="en-US" altLang="zh-TW" sz="4400" dirty="0">
                <a:solidFill>
                  <a:schemeClr val="bg1"/>
                </a:solidFill>
              </a:rPr>
              <a:t>PRODUCTIVITY </a:t>
            </a:r>
            <a:r>
              <a:rPr lang="en-US" altLang="zh-TW" sz="4400" dirty="0">
                <a:solidFill>
                  <a:schemeClr val="bg1">
                    <a:alpha val="76148"/>
                  </a:schemeClr>
                </a:solidFill>
              </a:rPr>
              <a:t>&amp;</a:t>
            </a:r>
            <a:r>
              <a:rPr lang="en-US" altLang="zh-TW" sz="4400" dirty="0">
                <a:solidFill>
                  <a:schemeClr val="bg1"/>
                </a:solidFill>
              </a:rPr>
              <a:t> </a:t>
            </a:r>
            <a:r>
              <a:rPr lang="en-US" altLang="zh-TW" sz="4400" dirty="0">
                <a:solidFill>
                  <a:schemeClr val="bg1">
                    <a:alpha val="75000"/>
                  </a:schemeClr>
                </a:solidFill>
                <a:effectLst>
                  <a:outerShdw blurRad="50800" dist="50800" dir="5400000" algn="ctr" rotWithShape="0">
                    <a:srgbClr val="000000">
                      <a:alpha val="0"/>
                    </a:srgbClr>
                  </a:outerShdw>
                </a:effectLst>
              </a:rPr>
              <a:t>COLLABORATION</a:t>
            </a:r>
            <a:endParaRPr kumimoji="1" lang="zh-TW" altLang="en-US" sz="4400" dirty="0">
              <a:solidFill>
                <a:schemeClr val="bg1"/>
              </a:solidFill>
            </a:endParaRPr>
          </a:p>
        </p:txBody>
      </p:sp>
      <p:pic>
        <p:nvPicPr>
          <p:cNvPr id="3" name="Picture 2" descr="A white text on a black background&#10;&#10;Description automatically generated">
            <a:extLst>
              <a:ext uri="{FF2B5EF4-FFF2-40B4-BE49-F238E27FC236}">
                <a16:creationId xmlns:a16="http://schemas.microsoft.com/office/drawing/2014/main" id="{3B564787-6924-770E-8F45-BEF48C25C1C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2981" y="179552"/>
            <a:ext cx="908488" cy="397592"/>
          </a:xfrm>
          <a:prstGeom prst="rect">
            <a:avLst/>
          </a:prstGeom>
        </p:spPr>
      </p:pic>
      <p:sp>
        <p:nvSpPr>
          <p:cNvPr id="5" name="TextBox 4">
            <a:extLst>
              <a:ext uri="{FF2B5EF4-FFF2-40B4-BE49-F238E27FC236}">
                <a16:creationId xmlns:a16="http://schemas.microsoft.com/office/drawing/2014/main" id="{7E847EA4-D748-469E-065B-C56FA6826B9C}"/>
              </a:ext>
            </a:extLst>
          </p:cNvPr>
          <p:cNvSpPr txBox="1"/>
          <p:nvPr/>
        </p:nvSpPr>
        <p:spPr>
          <a:xfrm>
            <a:off x="2286000" y="3010950"/>
            <a:ext cx="4572000"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US" altLang="zh-TW" sz="2400" b="1" dirty="0">
                <a:solidFill>
                  <a:schemeClr val="bg1"/>
                </a:solidFill>
                <a:latin typeface="+mn-lt"/>
              </a:rPr>
              <a:t>TO GROW YOUR BUSINESS.</a:t>
            </a:r>
            <a:endParaRPr lang="en-US" sz="2400" b="1" dirty="0">
              <a:latin typeface="+mn-lt"/>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E4A20B4-A973-66E4-E1E5-109FC98BCC06}"/>
              </a:ext>
            </a:extLst>
          </p:cNvPr>
          <p:cNvSpPr/>
          <p:nvPr/>
        </p:nvSpPr>
        <p:spPr>
          <a:xfrm>
            <a:off x="7245350" y="2774950"/>
            <a:ext cx="1397000" cy="1508125"/>
          </a:xfrm>
          <a:prstGeom prst="rect">
            <a:avLst/>
          </a:prstGeom>
          <a:solidFill>
            <a:schemeClr val="accent1">
              <a:lumMod val="20000"/>
              <a:lumOff val="80000"/>
            </a:schemeClr>
          </a:solidFill>
          <a:ln>
            <a:noFill/>
          </a:ln>
        </p:spPr>
        <p:style>
          <a:lnRef idx="2">
            <a:schemeClr val="dk1"/>
          </a:lnRef>
          <a:fillRef idx="1">
            <a:schemeClr val="lt1"/>
          </a:fillRef>
          <a:effectRef idx="0">
            <a:schemeClr val="dk1"/>
          </a:effectRef>
          <a:fontRef idx="minor">
            <a:schemeClr val="dk1"/>
          </a:fontRef>
        </p:style>
        <p:txBody>
          <a:bodyPr lIns="45719" tIns="45719" rIns="45719" bIns="45719" anchor="ct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endParaRPr lang="en-US" altLang="en-US"/>
          </a:p>
        </p:txBody>
      </p:sp>
      <p:sp>
        <p:nvSpPr>
          <p:cNvPr id="4" name="Rectangle 3">
            <a:extLst>
              <a:ext uri="{FF2B5EF4-FFF2-40B4-BE49-F238E27FC236}">
                <a16:creationId xmlns:a16="http://schemas.microsoft.com/office/drawing/2014/main" id="{791869D3-B3CF-C322-3921-4CD8B259B538}"/>
              </a:ext>
            </a:extLst>
          </p:cNvPr>
          <p:cNvSpPr/>
          <p:nvPr/>
        </p:nvSpPr>
        <p:spPr>
          <a:xfrm>
            <a:off x="4451350" y="2779713"/>
            <a:ext cx="1397000" cy="1508125"/>
          </a:xfrm>
          <a:prstGeom prst="rect">
            <a:avLst/>
          </a:prstGeom>
          <a:solidFill>
            <a:schemeClr val="accent1">
              <a:lumMod val="20000"/>
              <a:lumOff val="80000"/>
            </a:schemeClr>
          </a:solidFill>
          <a:ln>
            <a:noFill/>
          </a:ln>
        </p:spPr>
        <p:style>
          <a:lnRef idx="2">
            <a:schemeClr val="dk1"/>
          </a:lnRef>
          <a:fillRef idx="1">
            <a:schemeClr val="lt1"/>
          </a:fillRef>
          <a:effectRef idx="0">
            <a:schemeClr val="dk1"/>
          </a:effectRef>
          <a:fontRef idx="minor">
            <a:schemeClr val="dk1"/>
          </a:fontRef>
        </p:style>
        <p:txBody>
          <a:bodyPr lIns="45719" tIns="45719" rIns="45719" bIns="45719" anchor="ct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endParaRPr lang="en-US" altLang="en-US"/>
          </a:p>
        </p:txBody>
      </p:sp>
      <p:sp>
        <p:nvSpPr>
          <p:cNvPr id="5" name="Rectangle 4">
            <a:extLst>
              <a:ext uri="{FF2B5EF4-FFF2-40B4-BE49-F238E27FC236}">
                <a16:creationId xmlns:a16="http://schemas.microsoft.com/office/drawing/2014/main" id="{66AB54AD-4C67-6AE7-AC59-1C46DF658D13}"/>
              </a:ext>
            </a:extLst>
          </p:cNvPr>
          <p:cNvSpPr/>
          <p:nvPr/>
        </p:nvSpPr>
        <p:spPr>
          <a:xfrm>
            <a:off x="5848350" y="2781300"/>
            <a:ext cx="1397000" cy="1501775"/>
          </a:xfrm>
          <a:prstGeom prst="rect">
            <a:avLst/>
          </a:prstGeom>
          <a:solidFill>
            <a:schemeClr val="accent1">
              <a:lumMod val="40000"/>
              <a:lumOff val="60000"/>
            </a:schemeClr>
          </a:solidFill>
          <a:ln>
            <a:noFill/>
          </a:ln>
        </p:spPr>
        <p:style>
          <a:lnRef idx="2">
            <a:schemeClr val="dk1"/>
          </a:lnRef>
          <a:fillRef idx="1">
            <a:schemeClr val="lt1"/>
          </a:fillRef>
          <a:effectRef idx="0">
            <a:schemeClr val="dk1"/>
          </a:effectRef>
          <a:fontRef idx="minor">
            <a:schemeClr val="dk1"/>
          </a:fontRef>
        </p:style>
        <p:txBody>
          <a:bodyPr lIns="45719" tIns="45719" rIns="45719" bIns="45719" anchor="ct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endParaRPr lang="en-US" altLang="en-US"/>
          </a:p>
        </p:txBody>
      </p:sp>
      <p:sp>
        <p:nvSpPr>
          <p:cNvPr id="26629" name="投影片編號版面配置區 2">
            <a:extLst>
              <a:ext uri="{FF2B5EF4-FFF2-40B4-BE49-F238E27FC236}">
                <a16:creationId xmlns:a16="http://schemas.microsoft.com/office/drawing/2014/main" id="{6834507E-929A-5C2F-3507-437BCEB19756}"/>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fld id="{D6C68773-E688-454B-95C1-E2773C128CB6}" type="slidenum">
              <a:rPr lang="en-US" altLang="zh-TW">
                <a:solidFill>
                  <a:srgbClr val="5A5A5C"/>
                </a:solidFill>
                <a:ea typeface="新細明體" panose="02020500000000000000" pitchFamily="18" charset="-120"/>
              </a:rPr>
              <a:pPr/>
              <a:t>13</a:t>
            </a:fld>
            <a:endParaRPr lang="zh-TW" altLang="en-US">
              <a:solidFill>
                <a:srgbClr val="5A5A5C"/>
              </a:solidFill>
              <a:ea typeface="新細明體" panose="02020500000000000000" pitchFamily="18" charset="-120"/>
            </a:endParaRPr>
          </a:p>
        </p:txBody>
      </p:sp>
      <p:pic>
        <p:nvPicPr>
          <p:cNvPr id="26630" name="Picture 5" descr="A person sitting on a bench using a computer&#10;&#10;Description automatically generated">
            <a:extLst>
              <a:ext uri="{FF2B5EF4-FFF2-40B4-BE49-F238E27FC236}">
                <a16:creationId xmlns:a16="http://schemas.microsoft.com/office/drawing/2014/main" id="{F72548BF-E6C9-35B2-C119-444C29FE971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655638"/>
            <a:ext cx="3305175" cy="362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E90D2804-047C-16D0-0A62-7CB8849BF2C9}"/>
              </a:ext>
            </a:extLst>
          </p:cNvPr>
          <p:cNvSpPr txBox="1"/>
          <p:nvPr/>
        </p:nvSpPr>
        <p:spPr>
          <a:xfrm>
            <a:off x="1219625" y="4801415"/>
            <a:ext cx="4572000" cy="1846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a:spAutoFit/>
          </a:bodyPr>
          <a:lstStyle/>
          <a:p>
            <a:pPr eaLnBrk="1" fontAlgn="auto">
              <a:spcBef>
                <a:spcPts val="0"/>
              </a:spcBef>
              <a:spcAft>
                <a:spcPts val="0"/>
              </a:spcAft>
              <a:defRPr/>
            </a:pPr>
            <a:r>
              <a:rPr lang="en-US" sz="600" kern="0" baseline="30000" dirty="0">
                <a:solidFill>
                  <a:schemeClr val="bg1">
                    <a:lumMod val="65000"/>
                  </a:schemeClr>
                </a:solidFill>
                <a:latin typeface="+mn-lt"/>
                <a:ea typeface="Acer Foco"/>
                <a:cs typeface="Acer Foco"/>
                <a:sym typeface="Acer Foco"/>
              </a:rPr>
              <a:t>1</a:t>
            </a:r>
            <a:r>
              <a:rPr lang="en-US" sz="600" kern="0" dirty="0">
                <a:solidFill>
                  <a:schemeClr val="bg1">
                    <a:lumMod val="65000"/>
                  </a:schemeClr>
                </a:solidFill>
                <a:latin typeface="+mn-lt"/>
                <a:ea typeface="Acer Foco"/>
                <a:cs typeface="Acer Foco"/>
                <a:sym typeface="Acer Foco"/>
                <a:hlinkClick r:id="rId5">
                  <a:extLst>
                    <a:ext uri="{A12FA001-AC4F-418D-AE19-62706E023703}">
                      <ahyp:hlinkClr xmlns:ahyp="http://schemas.microsoft.com/office/drawing/2018/hyperlinkcolor" val="tx"/>
                    </a:ext>
                  </a:extLst>
                </a:hlinkClick>
              </a:rPr>
              <a:t>Work Trends Annual Report </a:t>
            </a:r>
            <a:r>
              <a:rPr lang="en-US" sz="600" kern="0" dirty="0">
                <a:solidFill>
                  <a:schemeClr val="bg1">
                    <a:lumMod val="65000"/>
                  </a:schemeClr>
                </a:solidFill>
                <a:latin typeface="+mn-lt"/>
                <a:ea typeface="Acer Foco"/>
                <a:cs typeface="Acer Foco"/>
                <a:sym typeface="Acer Foco"/>
              </a:rPr>
              <a:t>(2023)</a:t>
            </a:r>
            <a:endParaRPr lang="en-US" sz="600" kern="0" dirty="0">
              <a:solidFill>
                <a:schemeClr val="bg1">
                  <a:lumMod val="65000"/>
                </a:schemeClr>
              </a:solidFill>
              <a:latin typeface="Acer Foco"/>
              <a:ea typeface="Acer Foco"/>
              <a:cs typeface="Acer Foco"/>
              <a:sym typeface="Acer Foco"/>
            </a:endParaRPr>
          </a:p>
        </p:txBody>
      </p:sp>
      <p:sp>
        <p:nvSpPr>
          <p:cNvPr id="8" name="文字版面配置區 3">
            <a:extLst>
              <a:ext uri="{FF2B5EF4-FFF2-40B4-BE49-F238E27FC236}">
                <a16:creationId xmlns:a16="http://schemas.microsoft.com/office/drawing/2014/main" id="{A7EADF6A-4C22-FB3A-2543-845CCFE26892}"/>
              </a:ext>
            </a:extLst>
          </p:cNvPr>
          <p:cNvSpPr>
            <a:spLocks noGrp="1"/>
          </p:cNvSpPr>
          <p:nvPr>
            <p:ph type="body" idx="1"/>
          </p:nvPr>
        </p:nvSpPr>
        <p:spPr>
          <a:xfrm>
            <a:off x="4438650" y="608013"/>
            <a:ext cx="4290571" cy="2092325"/>
          </a:xfrm>
        </p:spPr>
        <p:txBody>
          <a:bodyPr/>
          <a:lstStyle/>
          <a:p>
            <a:pPr eaLnBrk="1" fontAlgn="auto" hangingPunct="1">
              <a:lnSpc>
                <a:spcPct val="100000"/>
              </a:lnSpc>
              <a:spcBef>
                <a:spcPts val="500"/>
              </a:spcBef>
              <a:spcAft>
                <a:spcPts val="500"/>
              </a:spcAft>
              <a:defRPr/>
            </a:pPr>
            <a:r>
              <a:rPr lang="en-GB" sz="1300" dirty="0">
                <a:solidFill>
                  <a:srgbClr val="53762C"/>
                </a:solidFill>
                <a:latin typeface="+mn-lt"/>
                <a:sym typeface="Acer Foco"/>
              </a:rPr>
              <a:t>You need IT that will enable people to focus on what matters, with the features and functions they need. </a:t>
            </a:r>
          </a:p>
          <a:p>
            <a:pPr eaLnBrk="1" fontAlgn="auto" hangingPunct="1">
              <a:lnSpc>
                <a:spcPct val="100000"/>
              </a:lnSpc>
              <a:spcBef>
                <a:spcPts val="500"/>
              </a:spcBef>
              <a:spcAft>
                <a:spcPts val="500"/>
              </a:spcAft>
              <a:defRPr/>
            </a:pPr>
            <a:r>
              <a:rPr lang="en-GB" sz="1300" b="0" dirty="0">
                <a:solidFill>
                  <a:schemeClr val="tx1"/>
                </a:solidFill>
                <a:latin typeface="+mn-lt"/>
                <a:sym typeface="Acer Foco"/>
              </a:rPr>
              <a:t>With Acer, you’ll find reliability and accessibility optimized for maximum efficiency and effectiveness.</a:t>
            </a:r>
          </a:p>
          <a:p>
            <a:pPr eaLnBrk="1" fontAlgn="auto" hangingPunct="1">
              <a:lnSpc>
                <a:spcPct val="100000"/>
              </a:lnSpc>
              <a:spcBef>
                <a:spcPts val="500"/>
              </a:spcBef>
              <a:spcAft>
                <a:spcPts val="500"/>
              </a:spcAft>
              <a:defRPr/>
            </a:pPr>
            <a:r>
              <a:rPr lang="en-GB" sz="1300" dirty="0">
                <a:solidFill>
                  <a:srgbClr val="53762C"/>
                </a:solidFill>
                <a:latin typeface="+mn-lt"/>
                <a:sym typeface="Acer Foco"/>
              </a:rPr>
              <a:t>Productivity, collaboration and security come first.</a:t>
            </a:r>
          </a:p>
          <a:p>
            <a:pPr eaLnBrk="1" fontAlgn="auto" hangingPunct="1">
              <a:lnSpc>
                <a:spcPct val="100000"/>
              </a:lnSpc>
              <a:spcBef>
                <a:spcPts val="500"/>
              </a:spcBef>
              <a:spcAft>
                <a:spcPts val="500"/>
              </a:spcAft>
              <a:defRPr/>
            </a:pPr>
            <a:r>
              <a:rPr lang="en-GB" sz="1300" b="0" dirty="0">
                <a:solidFill>
                  <a:schemeClr val="tx1"/>
                </a:solidFill>
                <a:latin typeface="+mn-lt"/>
                <a:sym typeface="Acer Foco"/>
              </a:rPr>
              <a:t>Windows 11 Pro and </a:t>
            </a:r>
            <a:r>
              <a:rPr lang="en-GB" sz="1300" b="0" dirty="0" err="1">
                <a:solidFill>
                  <a:schemeClr val="tx1"/>
                </a:solidFill>
                <a:latin typeface="+mn-lt"/>
                <a:sym typeface="Acer Foco"/>
              </a:rPr>
              <a:t>Copilot</a:t>
            </a:r>
            <a:r>
              <a:rPr lang="en-GB" sz="1300" b="0" dirty="0">
                <a:solidFill>
                  <a:schemeClr val="tx1"/>
                </a:solidFill>
                <a:latin typeface="+mn-lt"/>
                <a:sym typeface="Acer Foco"/>
              </a:rPr>
              <a:t> in Windows harness to wonders of AI to take productivity to the next level, with Intel vPro</a:t>
            </a:r>
            <a:r>
              <a:rPr lang="en-US" sz="1300" kern="0" baseline="30000" dirty="0">
                <a:solidFill>
                  <a:schemeClr val="tx1"/>
                </a:solidFill>
                <a:latin typeface="+mn-lt"/>
                <a:ea typeface="Acer Foco"/>
                <a:cs typeface="Acer Foco"/>
                <a:sym typeface="Acer Foco"/>
              </a:rPr>
              <a:t>® </a:t>
            </a:r>
            <a:r>
              <a:rPr lang="en-GB" sz="1300" b="0" dirty="0">
                <a:solidFill>
                  <a:schemeClr val="tx1"/>
                </a:solidFill>
                <a:latin typeface="+mn-lt"/>
                <a:sym typeface="Acer Foco"/>
              </a:rPr>
              <a:t>ensuring high-end security and performance.</a:t>
            </a:r>
          </a:p>
        </p:txBody>
      </p:sp>
      <p:sp>
        <p:nvSpPr>
          <p:cNvPr id="9" name="TextBox 8">
            <a:extLst>
              <a:ext uri="{FF2B5EF4-FFF2-40B4-BE49-F238E27FC236}">
                <a16:creationId xmlns:a16="http://schemas.microsoft.com/office/drawing/2014/main" id="{2E456234-8900-CDBF-2C28-FC9108110DDF}"/>
              </a:ext>
            </a:extLst>
          </p:cNvPr>
          <p:cNvSpPr txBox="1"/>
          <p:nvPr/>
        </p:nvSpPr>
        <p:spPr>
          <a:xfrm>
            <a:off x="5855895" y="2805039"/>
            <a:ext cx="1384808" cy="830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anchor="ctr">
            <a:spAutoFit/>
          </a:bodyPr>
          <a:lstStyle/>
          <a:p>
            <a:pPr algn="ctr" eaLnBrk="1" fontAlgn="auto">
              <a:spcBef>
                <a:spcPts val="0"/>
              </a:spcBef>
              <a:spcAft>
                <a:spcPts val="0"/>
              </a:spcAft>
              <a:defRPr/>
            </a:pPr>
            <a:r>
              <a:rPr lang="en-US" sz="4800" b="1" kern="0" dirty="0">
                <a:solidFill>
                  <a:srgbClr val="53762C"/>
                </a:solidFill>
                <a:latin typeface="+mn-lt"/>
                <a:ea typeface="Acer Foco"/>
                <a:cs typeface="Acer Foco"/>
                <a:sym typeface="Acer Foco"/>
              </a:rPr>
              <a:t>80</a:t>
            </a:r>
            <a:r>
              <a:rPr lang="en-US" sz="3200" b="1" kern="0" dirty="0">
                <a:solidFill>
                  <a:srgbClr val="53762C"/>
                </a:solidFill>
                <a:latin typeface="+mn-lt"/>
                <a:ea typeface="Acer Foco"/>
                <a:cs typeface="Acer Foco"/>
                <a:sym typeface="Acer Foco"/>
              </a:rPr>
              <a:t>%</a:t>
            </a:r>
            <a:endParaRPr lang="en-US" sz="4800" b="1" kern="0" dirty="0">
              <a:solidFill>
                <a:srgbClr val="53762C"/>
              </a:solidFill>
              <a:latin typeface="Acer Foco"/>
              <a:ea typeface="Acer Foco"/>
              <a:cs typeface="Acer Foco"/>
              <a:sym typeface="Acer Foco"/>
            </a:endParaRPr>
          </a:p>
        </p:txBody>
      </p:sp>
      <p:sp>
        <p:nvSpPr>
          <p:cNvPr id="10" name="TextBox 9">
            <a:extLst>
              <a:ext uri="{FF2B5EF4-FFF2-40B4-BE49-F238E27FC236}">
                <a16:creationId xmlns:a16="http://schemas.microsoft.com/office/drawing/2014/main" id="{C90D6AA9-B619-F04A-E893-E1A96E77AA47}"/>
              </a:ext>
            </a:extLst>
          </p:cNvPr>
          <p:cNvSpPr txBox="1"/>
          <p:nvPr/>
        </p:nvSpPr>
        <p:spPr>
          <a:xfrm>
            <a:off x="4469997" y="2807492"/>
            <a:ext cx="1366971" cy="830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anchor="ctr">
            <a:spAutoFit/>
          </a:bodyPr>
          <a:lstStyle/>
          <a:p>
            <a:pPr algn="ctr" eaLnBrk="1" fontAlgn="auto">
              <a:spcBef>
                <a:spcPts val="0"/>
              </a:spcBef>
              <a:spcAft>
                <a:spcPts val="0"/>
              </a:spcAft>
              <a:defRPr/>
            </a:pPr>
            <a:r>
              <a:rPr lang="en-US" sz="4800" b="1" kern="0" dirty="0">
                <a:solidFill>
                  <a:srgbClr val="53762C"/>
                </a:solidFill>
                <a:latin typeface="+mn-lt"/>
                <a:ea typeface="Acer Foco"/>
                <a:cs typeface="Acer Foco"/>
                <a:sym typeface="Acer Foco"/>
              </a:rPr>
              <a:t>86</a:t>
            </a:r>
            <a:r>
              <a:rPr lang="en-US" sz="3200" b="1" kern="0" dirty="0">
                <a:solidFill>
                  <a:srgbClr val="53762C"/>
                </a:solidFill>
                <a:latin typeface="+mn-lt"/>
                <a:ea typeface="Acer Foco"/>
                <a:cs typeface="Acer Foco"/>
                <a:sym typeface="Acer Foco"/>
              </a:rPr>
              <a:t>%</a:t>
            </a:r>
            <a:endParaRPr lang="en-US" sz="4800" b="1" kern="0" dirty="0">
              <a:solidFill>
                <a:srgbClr val="53762C"/>
              </a:solidFill>
              <a:latin typeface="Acer Foco"/>
              <a:ea typeface="Acer Foco"/>
              <a:cs typeface="Acer Foco"/>
              <a:sym typeface="Acer Foco"/>
            </a:endParaRPr>
          </a:p>
        </p:txBody>
      </p:sp>
      <p:sp>
        <p:nvSpPr>
          <p:cNvPr id="11" name="TextBox 10">
            <a:extLst>
              <a:ext uri="{FF2B5EF4-FFF2-40B4-BE49-F238E27FC236}">
                <a16:creationId xmlns:a16="http://schemas.microsoft.com/office/drawing/2014/main" id="{50D97BBE-45E7-5C94-E24E-3526EBE2D77D}"/>
              </a:ext>
            </a:extLst>
          </p:cNvPr>
          <p:cNvSpPr txBox="1"/>
          <p:nvPr/>
        </p:nvSpPr>
        <p:spPr>
          <a:xfrm>
            <a:off x="7251029" y="2793821"/>
            <a:ext cx="1368908" cy="830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anchor="ctr">
            <a:spAutoFit/>
          </a:bodyPr>
          <a:lstStyle/>
          <a:p>
            <a:pPr algn="ctr" eaLnBrk="1" fontAlgn="auto">
              <a:spcBef>
                <a:spcPts val="0"/>
              </a:spcBef>
              <a:spcAft>
                <a:spcPts val="0"/>
              </a:spcAft>
              <a:defRPr/>
            </a:pPr>
            <a:r>
              <a:rPr lang="en-US" sz="4800" b="1" kern="0" dirty="0">
                <a:solidFill>
                  <a:srgbClr val="53762C"/>
                </a:solidFill>
                <a:latin typeface="+mn-lt"/>
                <a:ea typeface="Acer Foco"/>
                <a:cs typeface="Acer Foco"/>
                <a:sym typeface="Acer Foco"/>
              </a:rPr>
              <a:t>73</a:t>
            </a:r>
            <a:r>
              <a:rPr lang="en-US" sz="3200" b="1" kern="0" dirty="0">
                <a:solidFill>
                  <a:srgbClr val="53762C"/>
                </a:solidFill>
                <a:latin typeface="+mn-lt"/>
                <a:ea typeface="Acer Foco"/>
                <a:cs typeface="Acer Foco"/>
                <a:sym typeface="Acer Foco"/>
              </a:rPr>
              <a:t>%</a:t>
            </a:r>
            <a:endParaRPr lang="en-US" sz="4800" b="1" kern="0" dirty="0">
              <a:latin typeface="Acer Foco"/>
              <a:ea typeface="Acer Foco"/>
              <a:cs typeface="Acer Foco"/>
              <a:sym typeface="Acer Foco"/>
            </a:endParaRPr>
          </a:p>
        </p:txBody>
      </p:sp>
      <p:sp>
        <p:nvSpPr>
          <p:cNvPr id="12" name="文字版面配置區 3">
            <a:extLst>
              <a:ext uri="{FF2B5EF4-FFF2-40B4-BE49-F238E27FC236}">
                <a16:creationId xmlns:a16="http://schemas.microsoft.com/office/drawing/2014/main" id="{3E1A7609-2799-A8EB-F487-DA92461138CA}"/>
              </a:ext>
            </a:extLst>
          </p:cNvPr>
          <p:cNvSpPr txBox="1">
            <a:spLocks/>
          </p:cNvSpPr>
          <p:nvPr/>
        </p:nvSpPr>
        <p:spPr>
          <a:xfrm>
            <a:off x="5868988" y="3625850"/>
            <a:ext cx="1362075" cy="831850"/>
          </a:xfrm>
          <a:prstGeom prst="rect">
            <a:avLst/>
          </a:prstGeom>
          <a:ln w="12700">
            <a:miter lim="400000"/>
          </a:ln>
        </p:spPr>
        <p:txBody>
          <a:bodyPr lIns="0" tIns="0" rIns="0" bIns="0"/>
          <a:lstStyle>
            <a:lvl1pPr marL="0" marR="0" indent="0" algn="l" defTabSz="914400" rtl="0" latinLnBrk="0">
              <a:lnSpc>
                <a:spcPct val="90000"/>
              </a:lnSpc>
              <a:spcBef>
                <a:spcPts val="200"/>
              </a:spcBef>
              <a:spcAft>
                <a:spcPts val="0"/>
              </a:spcAft>
              <a:buClrTx/>
              <a:buSzTx/>
              <a:buFontTx/>
              <a:buNone/>
              <a:tabLst/>
              <a:defRPr sz="1600" b="1" i="0" u="none" strike="noStrike" cap="none" spc="0" baseline="0">
                <a:ln>
                  <a:noFill/>
                </a:ln>
                <a:solidFill>
                  <a:schemeClr val="accent5"/>
                </a:solidFill>
                <a:uFillTx/>
                <a:latin typeface="Acer Foco Semibold" charset="0"/>
                <a:ea typeface="Acer Foco Semibold" charset="0"/>
                <a:cs typeface="Acer Foco Semibold" charset="0"/>
                <a:sym typeface="Acer Foco"/>
              </a:defRPr>
            </a:lvl1pPr>
            <a:lvl2pPr marL="0" marR="0" indent="0" algn="l" defTabSz="914400" rtl="0" latinLnBrk="0">
              <a:lnSpc>
                <a:spcPct val="90000"/>
              </a:lnSpc>
              <a:spcBef>
                <a:spcPts val="800"/>
              </a:spcBef>
              <a:spcAft>
                <a:spcPts val="0"/>
              </a:spcAft>
              <a:buClrTx/>
              <a:buSzTx/>
              <a:buFontTx/>
              <a:buNone/>
              <a:tabLst/>
              <a:defRPr sz="1400" b="0" i="0" u="none" strike="noStrike" cap="none" spc="0" baseline="0">
                <a:ln>
                  <a:noFill/>
                </a:ln>
                <a:solidFill>
                  <a:srgbClr val="89898B"/>
                </a:solidFill>
                <a:uFillTx/>
                <a:latin typeface="Acer Foco"/>
                <a:ea typeface="Acer Foco"/>
                <a:cs typeface="Acer Foco"/>
                <a:sym typeface="Acer Foco"/>
              </a:defRPr>
            </a:lvl2pPr>
            <a:lvl3pPr marL="224366" marR="0" indent="-224366" algn="l" defTabSz="914400" rtl="0" latinLnBrk="0">
              <a:lnSpc>
                <a:spcPct val="90000"/>
              </a:lnSpc>
              <a:spcBef>
                <a:spcPts val="200"/>
              </a:spcBef>
              <a:spcAft>
                <a:spcPts val="0"/>
              </a:spcAft>
              <a:buClrTx/>
              <a:buSzPct val="100000"/>
              <a:buFontTx/>
              <a:buAutoNum type="arabicPeriod"/>
              <a:tabLst/>
              <a:defRPr sz="1200" b="0" i="0" u="none" strike="noStrike" cap="none" spc="0" baseline="0">
                <a:ln>
                  <a:noFill/>
                </a:ln>
                <a:solidFill>
                  <a:srgbClr val="89898B"/>
                </a:solidFill>
                <a:uFillTx/>
                <a:latin typeface="Acer Foco"/>
                <a:ea typeface="Acer Foco"/>
                <a:cs typeface="Acer Foco"/>
                <a:sym typeface="Acer Foco"/>
              </a:defRPr>
            </a:lvl3pPr>
            <a:lvl4pPr marL="405341" marR="0" indent="-237066" algn="l" defTabSz="914400" rtl="0" latinLnBrk="0">
              <a:lnSpc>
                <a:spcPct val="90000"/>
              </a:lnSpc>
              <a:spcBef>
                <a:spcPts val="200"/>
              </a:spcBef>
              <a:spcAft>
                <a:spcPts val="0"/>
              </a:spcAft>
              <a:buClrTx/>
              <a:buSzPct val="100000"/>
              <a:buFontTx/>
              <a:buAutoNum type="alphaLcPeriod"/>
              <a:tabLst/>
              <a:defRPr sz="1200" b="0" i="0" u="none" strike="noStrike" cap="none" spc="0" baseline="0">
                <a:ln>
                  <a:noFill/>
                </a:ln>
                <a:solidFill>
                  <a:srgbClr val="89898B"/>
                </a:solidFill>
                <a:uFillTx/>
                <a:latin typeface="Acer Foco"/>
                <a:ea typeface="Acer Foco"/>
                <a:cs typeface="Acer Foco"/>
                <a:sym typeface="Acer Foco"/>
              </a:defRPr>
            </a:lvl4pPr>
            <a:lvl5pPr marL="496358" marR="0" indent="-150283" algn="l" defTabSz="914400" rtl="0" latinLnBrk="0">
              <a:lnSpc>
                <a:spcPct val="90000"/>
              </a:lnSpc>
              <a:spcBef>
                <a:spcPts val="200"/>
              </a:spcBef>
              <a:spcAft>
                <a:spcPts val="0"/>
              </a:spcAft>
              <a:buClrTx/>
              <a:buSzPct val="100000"/>
              <a:buFontTx/>
              <a:buAutoNum type="romanLcPeriod"/>
              <a:tabLst/>
              <a:defRPr sz="1200" b="0" i="0" u="none" strike="noStrike" cap="none" spc="0" baseline="0">
                <a:ln>
                  <a:noFill/>
                </a:ln>
                <a:solidFill>
                  <a:srgbClr val="89898B"/>
                </a:solidFill>
                <a:uFillTx/>
                <a:latin typeface="Acer Foco"/>
                <a:ea typeface="Acer Foco"/>
                <a:cs typeface="Acer Foco"/>
                <a:sym typeface="Acer Foco"/>
              </a:defRPr>
            </a:lvl5pPr>
            <a:lvl6pPr marL="529907" marR="0" indent="-18542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6pPr>
            <a:lvl7pPr marL="643255" marR="0" indent="-18288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7pPr>
            <a:lvl8pPr marL="747394" marR="0" indent="-172719"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8pPr>
            <a:lvl9pPr marL="3840479" marR="0" indent="-182879" algn="l" defTabSz="914400" rtl="0" latinLnBrk="0">
              <a:lnSpc>
                <a:spcPct val="90000"/>
              </a:lnSpc>
              <a:spcBef>
                <a:spcPts val="200"/>
              </a:spcBef>
              <a:spcAft>
                <a:spcPts val="0"/>
              </a:spcAft>
              <a:buClrTx/>
              <a:buSzPct val="100000"/>
              <a:buFontTx/>
              <a:buChar char="•"/>
              <a:tabLst/>
              <a:defRPr sz="1600" b="0" i="0" u="none" strike="noStrike" cap="none" spc="0" baseline="0">
                <a:ln>
                  <a:noFill/>
                </a:ln>
                <a:solidFill>
                  <a:srgbClr val="000000"/>
                </a:solidFill>
                <a:uFillTx/>
                <a:latin typeface="Acer Foco"/>
                <a:ea typeface="Acer Foco"/>
                <a:cs typeface="Acer Foco"/>
                <a:sym typeface="Acer Foco"/>
              </a:defRPr>
            </a:lvl9pPr>
          </a:lstStyle>
          <a:p>
            <a:pPr algn="ctr" eaLnBrk="1" fontAlgn="auto" hangingPunct="1">
              <a:lnSpc>
                <a:spcPct val="100000"/>
              </a:lnSpc>
              <a:spcBef>
                <a:spcPts val="500"/>
              </a:spcBef>
              <a:spcAft>
                <a:spcPts val="500"/>
              </a:spcAft>
              <a:defRPr/>
            </a:pPr>
            <a:r>
              <a:rPr lang="en-US" sz="1000" b="0" kern="0" dirty="0">
                <a:solidFill>
                  <a:schemeClr val="accent1">
                    <a:lumMod val="75000"/>
                  </a:schemeClr>
                </a:solidFill>
                <a:latin typeface="+mn-lt"/>
              </a:rPr>
              <a:t>want AI to summarize meetings and action items and plan their day</a:t>
            </a:r>
            <a:r>
              <a:rPr lang="en-US" sz="800" b="0" kern="0" baseline="30000" dirty="0">
                <a:solidFill>
                  <a:schemeClr val="accent1">
                    <a:lumMod val="75000"/>
                  </a:schemeClr>
                </a:solidFill>
                <a:latin typeface="+mn-lt"/>
              </a:rPr>
              <a:t>1</a:t>
            </a:r>
            <a:r>
              <a:rPr lang="en-US" sz="1000" b="0" kern="0" dirty="0">
                <a:solidFill>
                  <a:schemeClr val="accent1">
                    <a:lumMod val="75000"/>
                  </a:schemeClr>
                </a:solidFill>
                <a:latin typeface="+mn-lt"/>
              </a:rPr>
              <a:t>.</a:t>
            </a:r>
          </a:p>
        </p:txBody>
      </p:sp>
      <p:sp>
        <p:nvSpPr>
          <p:cNvPr id="13" name="文字版面配置區 3">
            <a:extLst>
              <a:ext uri="{FF2B5EF4-FFF2-40B4-BE49-F238E27FC236}">
                <a16:creationId xmlns:a16="http://schemas.microsoft.com/office/drawing/2014/main" id="{0887CB29-B303-070C-A13F-68FCE4D2D5CC}"/>
              </a:ext>
            </a:extLst>
          </p:cNvPr>
          <p:cNvSpPr txBox="1">
            <a:spLocks/>
          </p:cNvSpPr>
          <p:nvPr/>
        </p:nvSpPr>
        <p:spPr>
          <a:xfrm>
            <a:off x="4541838" y="3625850"/>
            <a:ext cx="1216025" cy="527050"/>
          </a:xfrm>
          <a:prstGeom prst="rect">
            <a:avLst/>
          </a:prstGeom>
          <a:ln w="12700">
            <a:miter lim="400000"/>
          </a:ln>
        </p:spPr>
        <p:txBody>
          <a:bodyPr lIns="0" tIns="0" rIns="0" bIns="0"/>
          <a:lstStyle>
            <a:lvl1pPr marL="0" marR="0" indent="0" algn="l" defTabSz="914400" rtl="0" latinLnBrk="0">
              <a:lnSpc>
                <a:spcPct val="90000"/>
              </a:lnSpc>
              <a:spcBef>
                <a:spcPts val="200"/>
              </a:spcBef>
              <a:spcAft>
                <a:spcPts val="0"/>
              </a:spcAft>
              <a:buClrTx/>
              <a:buSzTx/>
              <a:buFontTx/>
              <a:buNone/>
              <a:tabLst/>
              <a:defRPr sz="1600" b="1" i="0" u="none" strike="noStrike" cap="none" spc="0" baseline="0">
                <a:ln>
                  <a:noFill/>
                </a:ln>
                <a:solidFill>
                  <a:schemeClr val="accent5"/>
                </a:solidFill>
                <a:uFillTx/>
                <a:latin typeface="Acer Foco Semibold" charset="0"/>
                <a:ea typeface="Acer Foco Semibold" charset="0"/>
                <a:cs typeface="Acer Foco Semibold" charset="0"/>
                <a:sym typeface="Acer Foco"/>
              </a:defRPr>
            </a:lvl1pPr>
            <a:lvl2pPr marL="0" marR="0" indent="0" algn="l" defTabSz="914400" rtl="0" latinLnBrk="0">
              <a:lnSpc>
                <a:spcPct val="90000"/>
              </a:lnSpc>
              <a:spcBef>
                <a:spcPts val="800"/>
              </a:spcBef>
              <a:spcAft>
                <a:spcPts val="0"/>
              </a:spcAft>
              <a:buClrTx/>
              <a:buSzTx/>
              <a:buFontTx/>
              <a:buNone/>
              <a:tabLst/>
              <a:defRPr sz="1400" b="0" i="0" u="none" strike="noStrike" cap="none" spc="0" baseline="0">
                <a:ln>
                  <a:noFill/>
                </a:ln>
                <a:solidFill>
                  <a:srgbClr val="89898B"/>
                </a:solidFill>
                <a:uFillTx/>
                <a:latin typeface="Acer Foco"/>
                <a:ea typeface="Acer Foco"/>
                <a:cs typeface="Acer Foco"/>
                <a:sym typeface="Acer Foco"/>
              </a:defRPr>
            </a:lvl2pPr>
            <a:lvl3pPr marL="224366" marR="0" indent="-224366" algn="l" defTabSz="914400" rtl="0" latinLnBrk="0">
              <a:lnSpc>
                <a:spcPct val="90000"/>
              </a:lnSpc>
              <a:spcBef>
                <a:spcPts val="200"/>
              </a:spcBef>
              <a:spcAft>
                <a:spcPts val="0"/>
              </a:spcAft>
              <a:buClrTx/>
              <a:buSzPct val="100000"/>
              <a:buFontTx/>
              <a:buAutoNum type="arabicPeriod"/>
              <a:tabLst/>
              <a:defRPr sz="1200" b="0" i="0" u="none" strike="noStrike" cap="none" spc="0" baseline="0">
                <a:ln>
                  <a:noFill/>
                </a:ln>
                <a:solidFill>
                  <a:srgbClr val="89898B"/>
                </a:solidFill>
                <a:uFillTx/>
                <a:latin typeface="Acer Foco"/>
                <a:ea typeface="Acer Foco"/>
                <a:cs typeface="Acer Foco"/>
                <a:sym typeface="Acer Foco"/>
              </a:defRPr>
            </a:lvl3pPr>
            <a:lvl4pPr marL="405341" marR="0" indent="-237066" algn="l" defTabSz="914400" rtl="0" latinLnBrk="0">
              <a:lnSpc>
                <a:spcPct val="90000"/>
              </a:lnSpc>
              <a:spcBef>
                <a:spcPts val="200"/>
              </a:spcBef>
              <a:spcAft>
                <a:spcPts val="0"/>
              </a:spcAft>
              <a:buClrTx/>
              <a:buSzPct val="100000"/>
              <a:buFontTx/>
              <a:buAutoNum type="alphaLcPeriod"/>
              <a:tabLst/>
              <a:defRPr sz="1200" b="0" i="0" u="none" strike="noStrike" cap="none" spc="0" baseline="0">
                <a:ln>
                  <a:noFill/>
                </a:ln>
                <a:solidFill>
                  <a:srgbClr val="89898B"/>
                </a:solidFill>
                <a:uFillTx/>
                <a:latin typeface="Acer Foco"/>
                <a:ea typeface="Acer Foco"/>
                <a:cs typeface="Acer Foco"/>
                <a:sym typeface="Acer Foco"/>
              </a:defRPr>
            </a:lvl4pPr>
            <a:lvl5pPr marL="496358" marR="0" indent="-150283" algn="l" defTabSz="914400" rtl="0" latinLnBrk="0">
              <a:lnSpc>
                <a:spcPct val="90000"/>
              </a:lnSpc>
              <a:spcBef>
                <a:spcPts val="200"/>
              </a:spcBef>
              <a:spcAft>
                <a:spcPts val="0"/>
              </a:spcAft>
              <a:buClrTx/>
              <a:buSzPct val="100000"/>
              <a:buFontTx/>
              <a:buAutoNum type="romanLcPeriod"/>
              <a:tabLst/>
              <a:defRPr sz="1200" b="0" i="0" u="none" strike="noStrike" cap="none" spc="0" baseline="0">
                <a:ln>
                  <a:noFill/>
                </a:ln>
                <a:solidFill>
                  <a:srgbClr val="89898B"/>
                </a:solidFill>
                <a:uFillTx/>
                <a:latin typeface="Acer Foco"/>
                <a:ea typeface="Acer Foco"/>
                <a:cs typeface="Acer Foco"/>
                <a:sym typeface="Acer Foco"/>
              </a:defRPr>
            </a:lvl5pPr>
            <a:lvl6pPr marL="529907" marR="0" indent="-18542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6pPr>
            <a:lvl7pPr marL="643255" marR="0" indent="-18288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7pPr>
            <a:lvl8pPr marL="747394" marR="0" indent="-172719"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8pPr>
            <a:lvl9pPr marL="3840479" marR="0" indent="-182879" algn="l" defTabSz="914400" rtl="0" latinLnBrk="0">
              <a:lnSpc>
                <a:spcPct val="90000"/>
              </a:lnSpc>
              <a:spcBef>
                <a:spcPts val="200"/>
              </a:spcBef>
              <a:spcAft>
                <a:spcPts val="0"/>
              </a:spcAft>
              <a:buClrTx/>
              <a:buSzPct val="100000"/>
              <a:buFontTx/>
              <a:buChar char="•"/>
              <a:tabLst/>
              <a:defRPr sz="1600" b="0" i="0" u="none" strike="noStrike" cap="none" spc="0" baseline="0">
                <a:ln>
                  <a:noFill/>
                </a:ln>
                <a:solidFill>
                  <a:srgbClr val="000000"/>
                </a:solidFill>
                <a:uFillTx/>
                <a:latin typeface="Acer Foco"/>
                <a:ea typeface="Acer Foco"/>
                <a:cs typeface="Acer Foco"/>
                <a:sym typeface="Acer Foco"/>
              </a:defRPr>
            </a:lvl9pPr>
          </a:lstStyle>
          <a:p>
            <a:pPr algn="ctr" eaLnBrk="1" fontAlgn="auto" hangingPunct="1">
              <a:lnSpc>
                <a:spcPct val="100000"/>
              </a:lnSpc>
              <a:spcBef>
                <a:spcPts val="500"/>
              </a:spcBef>
              <a:spcAft>
                <a:spcPts val="500"/>
              </a:spcAft>
              <a:defRPr/>
            </a:pPr>
            <a:r>
              <a:rPr lang="en-US" sz="1000" b="0" kern="0" dirty="0">
                <a:solidFill>
                  <a:schemeClr val="accent1">
                    <a:lumMod val="75000"/>
                  </a:schemeClr>
                </a:solidFill>
                <a:latin typeface="+mn-lt"/>
              </a:rPr>
              <a:t>welcome AI to help find right answers and information</a:t>
            </a:r>
            <a:r>
              <a:rPr lang="en-US" sz="800" b="0" kern="0" baseline="30000" dirty="0">
                <a:solidFill>
                  <a:schemeClr val="accent1">
                    <a:lumMod val="75000"/>
                  </a:schemeClr>
                </a:solidFill>
                <a:latin typeface="+mn-lt"/>
              </a:rPr>
              <a:t>1</a:t>
            </a:r>
            <a:r>
              <a:rPr lang="en-US" sz="1000" b="0" kern="0" dirty="0">
                <a:solidFill>
                  <a:schemeClr val="accent1">
                    <a:lumMod val="75000"/>
                  </a:schemeClr>
                </a:solidFill>
                <a:latin typeface="+mn-lt"/>
              </a:rPr>
              <a:t>.</a:t>
            </a:r>
          </a:p>
        </p:txBody>
      </p:sp>
      <p:sp>
        <p:nvSpPr>
          <p:cNvPr id="14" name="文字版面配置區 3">
            <a:extLst>
              <a:ext uri="{FF2B5EF4-FFF2-40B4-BE49-F238E27FC236}">
                <a16:creationId xmlns:a16="http://schemas.microsoft.com/office/drawing/2014/main" id="{25F8C245-B108-70B9-6A60-7A0FEF498A0D}"/>
              </a:ext>
            </a:extLst>
          </p:cNvPr>
          <p:cNvSpPr txBox="1">
            <a:spLocks/>
          </p:cNvSpPr>
          <p:nvPr/>
        </p:nvSpPr>
        <p:spPr>
          <a:xfrm>
            <a:off x="7375525" y="3629025"/>
            <a:ext cx="1162050" cy="527050"/>
          </a:xfrm>
          <a:prstGeom prst="rect">
            <a:avLst/>
          </a:prstGeom>
          <a:ln w="12700">
            <a:miter lim="400000"/>
          </a:ln>
        </p:spPr>
        <p:txBody>
          <a:bodyPr lIns="0" tIns="0" rIns="0" bIns="0"/>
          <a:lstStyle>
            <a:lvl1pPr marL="0" marR="0" indent="0" algn="l" defTabSz="914400" rtl="0" latinLnBrk="0">
              <a:lnSpc>
                <a:spcPct val="90000"/>
              </a:lnSpc>
              <a:spcBef>
                <a:spcPts val="200"/>
              </a:spcBef>
              <a:spcAft>
                <a:spcPts val="0"/>
              </a:spcAft>
              <a:buClrTx/>
              <a:buSzTx/>
              <a:buFontTx/>
              <a:buNone/>
              <a:tabLst/>
              <a:defRPr sz="1600" b="1" i="0" u="none" strike="noStrike" cap="none" spc="0" baseline="0">
                <a:ln>
                  <a:noFill/>
                </a:ln>
                <a:solidFill>
                  <a:schemeClr val="accent5"/>
                </a:solidFill>
                <a:uFillTx/>
                <a:latin typeface="Acer Foco Semibold" charset="0"/>
                <a:ea typeface="Acer Foco Semibold" charset="0"/>
                <a:cs typeface="Acer Foco Semibold" charset="0"/>
                <a:sym typeface="Acer Foco"/>
              </a:defRPr>
            </a:lvl1pPr>
            <a:lvl2pPr marL="0" marR="0" indent="0" algn="l" defTabSz="914400" rtl="0" latinLnBrk="0">
              <a:lnSpc>
                <a:spcPct val="90000"/>
              </a:lnSpc>
              <a:spcBef>
                <a:spcPts val="800"/>
              </a:spcBef>
              <a:spcAft>
                <a:spcPts val="0"/>
              </a:spcAft>
              <a:buClrTx/>
              <a:buSzTx/>
              <a:buFontTx/>
              <a:buNone/>
              <a:tabLst/>
              <a:defRPr sz="1400" b="0" i="0" u="none" strike="noStrike" cap="none" spc="0" baseline="0">
                <a:ln>
                  <a:noFill/>
                </a:ln>
                <a:solidFill>
                  <a:srgbClr val="89898B"/>
                </a:solidFill>
                <a:uFillTx/>
                <a:latin typeface="Acer Foco"/>
                <a:ea typeface="Acer Foco"/>
                <a:cs typeface="Acer Foco"/>
                <a:sym typeface="Acer Foco"/>
              </a:defRPr>
            </a:lvl2pPr>
            <a:lvl3pPr marL="224366" marR="0" indent="-224366" algn="l" defTabSz="914400" rtl="0" latinLnBrk="0">
              <a:lnSpc>
                <a:spcPct val="90000"/>
              </a:lnSpc>
              <a:spcBef>
                <a:spcPts val="200"/>
              </a:spcBef>
              <a:spcAft>
                <a:spcPts val="0"/>
              </a:spcAft>
              <a:buClrTx/>
              <a:buSzPct val="100000"/>
              <a:buFontTx/>
              <a:buAutoNum type="arabicPeriod"/>
              <a:tabLst/>
              <a:defRPr sz="1200" b="0" i="0" u="none" strike="noStrike" cap="none" spc="0" baseline="0">
                <a:ln>
                  <a:noFill/>
                </a:ln>
                <a:solidFill>
                  <a:srgbClr val="89898B"/>
                </a:solidFill>
                <a:uFillTx/>
                <a:latin typeface="Acer Foco"/>
                <a:ea typeface="Acer Foco"/>
                <a:cs typeface="Acer Foco"/>
                <a:sym typeface="Acer Foco"/>
              </a:defRPr>
            </a:lvl3pPr>
            <a:lvl4pPr marL="405341" marR="0" indent="-237066" algn="l" defTabSz="914400" rtl="0" latinLnBrk="0">
              <a:lnSpc>
                <a:spcPct val="90000"/>
              </a:lnSpc>
              <a:spcBef>
                <a:spcPts val="200"/>
              </a:spcBef>
              <a:spcAft>
                <a:spcPts val="0"/>
              </a:spcAft>
              <a:buClrTx/>
              <a:buSzPct val="100000"/>
              <a:buFontTx/>
              <a:buAutoNum type="alphaLcPeriod"/>
              <a:tabLst/>
              <a:defRPr sz="1200" b="0" i="0" u="none" strike="noStrike" cap="none" spc="0" baseline="0">
                <a:ln>
                  <a:noFill/>
                </a:ln>
                <a:solidFill>
                  <a:srgbClr val="89898B"/>
                </a:solidFill>
                <a:uFillTx/>
                <a:latin typeface="Acer Foco"/>
                <a:ea typeface="Acer Foco"/>
                <a:cs typeface="Acer Foco"/>
                <a:sym typeface="Acer Foco"/>
              </a:defRPr>
            </a:lvl4pPr>
            <a:lvl5pPr marL="496358" marR="0" indent="-150283" algn="l" defTabSz="914400" rtl="0" latinLnBrk="0">
              <a:lnSpc>
                <a:spcPct val="90000"/>
              </a:lnSpc>
              <a:spcBef>
                <a:spcPts val="200"/>
              </a:spcBef>
              <a:spcAft>
                <a:spcPts val="0"/>
              </a:spcAft>
              <a:buClrTx/>
              <a:buSzPct val="100000"/>
              <a:buFontTx/>
              <a:buAutoNum type="romanLcPeriod"/>
              <a:tabLst/>
              <a:defRPr sz="1200" b="0" i="0" u="none" strike="noStrike" cap="none" spc="0" baseline="0">
                <a:ln>
                  <a:noFill/>
                </a:ln>
                <a:solidFill>
                  <a:srgbClr val="89898B"/>
                </a:solidFill>
                <a:uFillTx/>
                <a:latin typeface="Acer Foco"/>
                <a:ea typeface="Acer Foco"/>
                <a:cs typeface="Acer Foco"/>
                <a:sym typeface="Acer Foco"/>
              </a:defRPr>
            </a:lvl5pPr>
            <a:lvl6pPr marL="529907" marR="0" indent="-18542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6pPr>
            <a:lvl7pPr marL="643255" marR="0" indent="-18288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7pPr>
            <a:lvl8pPr marL="747394" marR="0" indent="-172719"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8pPr>
            <a:lvl9pPr marL="3840479" marR="0" indent="-182879" algn="l" defTabSz="914400" rtl="0" latinLnBrk="0">
              <a:lnSpc>
                <a:spcPct val="90000"/>
              </a:lnSpc>
              <a:spcBef>
                <a:spcPts val="200"/>
              </a:spcBef>
              <a:spcAft>
                <a:spcPts val="0"/>
              </a:spcAft>
              <a:buClrTx/>
              <a:buSzPct val="100000"/>
              <a:buFontTx/>
              <a:buChar char="•"/>
              <a:tabLst/>
              <a:defRPr sz="1600" b="0" i="0" u="none" strike="noStrike" cap="none" spc="0" baseline="0">
                <a:ln>
                  <a:noFill/>
                </a:ln>
                <a:solidFill>
                  <a:srgbClr val="000000"/>
                </a:solidFill>
                <a:uFillTx/>
                <a:latin typeface="Acer Foco"/>
                <a:ea typeface="Acer Foco"/>
                <a:cs typeface="Acer Foco"/>
                <a:sym typeface="Acer Foco"/>
              </a:defRPr>
            </a:lvl9pPr>
          </a:lstStyle>
          <a:p>
            <a:pPr algn="ctr" eaLnBrk="1" fontAlgn="auto" hangingPunct="1">
              <a:lnSpc>
                <a:spcPct val="100000"/>
              </a:lnSpc>
              <a:spcBef>
                <a:spcPts val="500"/>
              </a:spcBef>
              <a:spcAft>
                <a:spcPts val="500"/>
              </a:spcAft>
              <a:defRPr/>
            </a:pPr>
            <a:r>
              <a:rPr lang="en-US" sz="1000" b="0" kern="0" dirty="0">
                <a:solidFill>
                  <a:schemeClr val="accent1">
                    <a:lumMod val="75000"/>
                  </a:schemeClr>
                </a:solidFill>
                <a:latin typeface="+mn-lt"/>
              </a:rPr>
              <a:t>comfortable using AI for creative work</a:t>
            </a:r>
            <a:r>
              <a:rPr lang="en-US" sz="800" b="0" kern="0" baseline="30000" dirty="0">
                <a:solidFill>
                  <a:schemeClr val="accent1">
                    <a:lumMod val="75000"/>
                  </a:schemeClr>
                </a:solidFill>
                <a:latin typeface="+mn-lt"/>
              </a:rPr>
              <a:t>1</a:t>
            </a:r>
            <a:r>
              <a:rPr lang="en-US" sz="1000" b="0" kern="0" dirty="0">
                <a:solidFill>
                  <a:schemeClr val="accent1">
                    <a:lumMod val="75000"/>
                  </a:schemeClr>
                </a:solidFill>
                <a:latin typeface="+mn-lt"/>
              </a:rPr>
              <a:t>.</a:t>
            </a:r>
          </a:p>
        </p:txBody>
      </p:sp>
      <p:pic>
        <p:nvPicPr>
          <p:cNvPr id="26639" name="Picture 15" descr="A person using a computer&#10;&#10;Description automatically generated">
            <a:extLst>
              <a:ext uri="{FF2B5EF4-FFF2-40B4-BE49-F238E27FC236}">
                <a16:creationId xmlns:a16="http://schemas.microsoft.com/office/drawing/2014/main" id="{1DC15412-FCE7-CAEE-69B2-EA74D82E0545}"/>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0" y="655638"/>
            <a:ext cx="4137025" cy="363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8673" name="Slide Number Placeholder 2">
            <a:extLst>
              <a:ext uri="{FF2B5EF4-FFF2-40B4-BE49-F238E27FC236}">
                <a16:creationId xmlns:a16="http://schemas.microsoft.com/office/drawing/2014/main" id="{322524D6-8D95-DC8C-EC0E-BF65D5455A8F}"/>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fld id="{71A21382-A7B6-A441-9F2B-903B05CE5E72}" type="slidenum">
              <a:rPr lang="en-HK" altLang="en-US">
                <a:solidFill>
                  <a:srgbClr val="5A5A5C"/>
                </a:solidFill>
              </a:rPr>
              <a:pPr/>
              <a:t>14</a:t>
            </a:fld>
            <a:endParaRPr lang="en-HK" altLang="en-US">
              <a:solidFill>
                <a:srgbClr val="5A5A5C"/>
              </a:solidFill>
            </a:endParaRPr>
          </a:p>
        </p:txBody>
      </p:sp>
      <p:sp>
        <p:nvSpPr>
          <p:cNvPr id="28674" name="文字版面配置區 3">
            <a:extLst>
              <a:ext uri="{FF2B5EF4-FFF2-40B4-BE49-F238E27FC236}">
                <a16:creationId xmlns:a16="http://schemas.microsoft.com/office/drawing/2014/main" id="{48373E0F-B3E1-E02D-C77B-7F22B6D5AF0D}"/>
              </a:ext>
            </a:extLst>
          </p:cNvPr>
          <p:cNvSpPr>
            <a:spLocks noGrp="1" noChangeArrowheads="1"/>
          </p:cNvSpPr>
          <p:nvPr>
            <p:ph type="body" idx="1"/>
          </p:nvPr>
        </p:nvSpPr>
        <p:spPr>
          <a:xfrm>
            <a:off x="0" y="354013"/>
            <a:ext cx="8966200" cy="852487"/>
          </a:xfrm>
        </p:spPr>
        <p:txBody>
          <a:bodyPr anchor="ctr"/>
          <a:lstStyle/>
          <a:p>
            <a:pPr algn="ctr" eaLnBrk="1" hangingPunct="1"/>
            <a:r>
              <a:rPr lang="en-US" altLang="zh-TW" sz="1300" dirty="0">
                <a:solidFill>
                  <a:srgbClr val="53762C"/>
                </a:solidFill>
                <a:latin typeface="Acer Foco Semibold" panose="020B0604050202020203" pitchFamily="34" charset="0"/>
                <a:ea typeface="新細明體" panose="02020500000000000000" pitchFamily="18" charset="-120"/>
              </a:rPr>
              <a:t>Acer delivers the latest high-powered processors, fast-charging batteries, and premium connectivity options. </a:t>
            </a:r>
          </a:p>
          <a:p>
            <a:pPr algn="ctr" eaLnBrk="1" hangingPunct="1"/>
            <a:r>
              <a:rPr lang="en-US" altLang="zh-TW" sz="1300" dirty="0">
                <a:solidFill>
                  <a:srgbClr val="53762C"/>
                </a:solidFill>
                <a:latin typeface="Acer Foco Semibold" panose="020B0604050202020203" pitchFamily="34" charset="0"/>
                <a:ea typeface="新細明體" panose="02020500000000000000" pitchFamily="18" charset="-120"/>
              </a:rPr>
              <a:t>Elevate the hybrid experience and ensure you have the tools you need to excel with Acer </a:t>
            </a:r>
            <a:r>
              <a:rPr lang="en-US" altLang="zh-TW" sz="1300" dirty="0" err="1">
                <a:solidFill>
                  <a:srgbClr val="53762C"/>
                </a:solidFill>
                <a:latin typeface="Acer Foco Semibold" panose="020B0604050202020203" pitchFamily="34" charset="0"/>
                <a:ea typeface="新細明體" panose="02020500000000000000" pitchFamily="18" charset="-120"/>
              </a:rPr>
              <a:t>TravelMate</a:t>
            </a:r>
            <a:r>
              <a:rPr lang="en-US" altLang="zh-TW" sz="1300" dirty="0">
                <a:solidFill>
                  <a:srgbClr val="53762C"/>
                </a:solidFill>
                <a:latin typeface="Acer Foco Semibold" panose="020B0604050202020203" pitchFamily="34" charset="0"/>
                <a:ea typeface="新細明體" panose="02020500000000000000" pitchFamily="18" charset="-120"/>
              </a:rPr>
              <a:t>.</a:t>
            </a:r>
            <a:endParaRPr lang="zh-TW" altLang="en-US" sz="1300" dirty="0">
              <a:solidFill>
                <a:srgbClr val="53762C"/>
              </a:solidFill>
              <a:latin typeface="Acer Foco Semibold" panose="020B0604050202020203" pitchFamily="34" charset="0"/>
              <a:ea typeface="新細明體" panose="02020500000000000000" pitchFamily="18" charset="-120"/>
            </a:endParaRPr>
          </a:p>
        </p:txBody>
      </p:sp>
      <p:sp>
        <p:nvSpPr>
          <p:cNvPr id="9" name="Shape 196">
            <a:extLst>
              <a:ext uri="{FF2B5EF4-FFF2-40B4-BE49-F238E27FC236}">
                <a16:creationId xmlns:a16="http://schemas.microsoft.com/office/drawing/2014/main" id="{DFF623A7-880F-7E63-A49F-8E7343015938}"/>
              </a:ext>
            </a:extLst>
          </p:cNvPr>
          <p:cNvSpPr txBox="1"/>
          <p:nvPr/>
        </p:nvSpPr>
        <p:spPr>
          <a:xfrm>
            <a:off x="3797300" y="3870325"/>
            <a:ext cx="1404938" cy="874713"/>
          </a:xfrm>
          <a:prstGeom prst="rect">
            <a:avLst/>
          </a:prstGeom>
          <a:noFill/>
          <a:ln>
            <a:noFill/>
          </a:ln>
        </p:spPr>
        <p:txBody>
          <a:bodyPr spcFirstLastPara="1" lIns="91425" tIns="91425" rIns="91425" bIns="91425"/>
          <a:lstStyle/>
          <a:p>
            <a:pPr algn="ctr" eaLnBrk="1" fontAlgn="auto">
              <a:spcBef>
                <a:spcPts val="0"/>
              </a:spcBef>
              <a:spcAft>
                <a:spcPts val="0"/>
              </a:spcAft>
              <a:defRPr/>
            </a:pPr>
            <a:r>
              <a:rPr lang="en-US" sz="900" kern="0" dirty="0">
                <a:solidFill>
                  <a:schemeClr val="tx1"/>
                </a:solidFill>
                <a:latin typeface="Acer Foco Light" panose="020B0404050202020203" pitchFamily="34" charset="0"/>
                <a:ea typeface="Trebuchet MS"/>
                <a:cs typeface="+mj-cs"/>
                <a:sym typeface="Trebuchet MS"/>
              </a:rPr>
              <a:t>Brilliant visuals, </a:t>
            </a:r>
          </a:p>
          <a:p>
            <a:pPr algn="ctr" eaLnBrk="1" fontAlgn="auto">
              <a:spcBef>
                <a:spcPts val="0"/>
              </a:spcBef>
              <a:spcAft>
                <a:spcPts val="0"/>
              </a:spcAft>
              <a:defRPr/>
            </a:pPr>
            <a:r>
              <a:rPr lang="en-US" sz="900" kern="0" dirty="0">
                <a:solidFill>
                  <a:schemeClr val="tx1"/>
                </a:solidFill>
                <a:latin typeface="Acer Foco Light" panose="020B0404050202020203" pitchFamily="34" charset="0"/>
                <a:ea typeface="Trebuchet MS"/>
                <a:cs typeface="+mj-cs"/>
                <a:sym typeface="Trebuchet MS"/>
              </a:rPr>
              <a:t>superior brightness, high contrast imagery, and reduced eye strain.</a:t>
            </a:r>
          </a:p>
        </p:txBody>
      </p:sp>
      <p:sp>
        <p:nvSpPr>
          <p:cNvPr id="21" name="Shape 196">
            <a:extLst>
              <a:ext uri="{FF2B5EF4-FFF2-40B4-BE49-F238E27FC236}">
                <a16:creationId xmlns:a16="http://schemas.microsoft.com/office/drawing/2014/main" id="{D828CF66-54E0-C6D4-93F7-9C6C0D085CA9}"/>
              </a:ext>
            </a:extLst>
          </p:cNvPr>
          <p:cNvSpPr txBox="1"/>
          <p:nvPr/>
        </p:nvSpPr>
        <p:spPr>
          <a:xfrm>
            <a:off x="1999576" y="3870325"/>
            <a:ext cx="1538493" cy="874713"/>
          </a:xfrm>
          <a:prstGeom prst="rect">
            <a:avLst/>
          </a:prstGeom>
          <a:noFill/>
          <a:ln>
            <a:noFill/>
          </a:ln>
        </p:spPr>
        <p:txBody>
          <a:bodyPr spcFirstLastPara="1" lIns="91425" tIns="91425" rIns="91425" bIns="91425"/>
          <a:lstStyle/>
          <a:p>
            <a:pPr algn="ctr" eaLnBrk="1" fontAlgn="auto">
              <a:spcBef>
                <a:spcPts val="0"/>
              </a:spcBef>
              <a:spcAft>
                <a:spcPts val="0"/>
              </a:spcAft>
              <a:defRPr/>
            </a:pPr>
            <a:r>
              <a:rPr lang="en-US" sz="900" kern="0" dirty="0">
                <a:solidFill>
                  <a:schemeClr val="tx1"/>
                </a:solidFill>
                <a:latin typeface="Acer Foco Light" panose="020B0404050202020203" pitchFamily="34" charset="0"/>
                <a:ea typeface="Trebuchet MS"/>
                <a:cs typeface="+mj-cs"/>
                <a:sym typeface="Trebuchet MS"/>
              </a:rPr>
              <a:t>Clear  dust and minimize build up. </a:t>
            </a:r>
            <a:r>
              <a:rPr lang="en-HK" sz="900" dirty="0">
                <a:solidFill>
                  <a:schemeClr val="tx1"/>
                </a:solidFill>
                <a:effectLst/>
                <a:latin typeface="Acer Foco Light" panose="020B0404050202020203" pitchFamily="34" charset="0"/>
              </a:rPr>
              <a:t>Automatically activate reverse rotation with power-on and every 6 hours of use.</a:t>
            </a:r>
            <a:endParaRPr lang="en-US" altLang="zh-TW" sz="900" kern="0" dirty="0">
              <a:solidFill>
                <a:schemeClr val="tx1"/>
              </a:solidFill>
              <a:latin typeface="Acer Foco Light" panose="020B0404050202020203" pitchFamily="34" charset="0"/>
              <a:ea typeface="Trebuchet MS"/>
              <a:cs typeface="+mj-cs"/>
              <a:sym typeface="Trebuchet MS"/>
            </a:endParaRPr>
          </a:p>
        </p:txBody>
      </p:sp>
      <p:sp>
        <p:nvSpPr>
          <p:cNvPr id="22" name="Shape 196">
            <a:extLst>
              <a:ext uri="{FF2B5EF4-FFF2-40B4-BE49-F238E27FC236}">
                <a16:creationId xmlns:a16="http://schemas.microsoft.com/office/drawing/2014/main" id="{F99ED719-5588-FAB6-95E1-9C3491D24FE4}"/>
              </a:ext>
            </a:extLst>
          </p:cNvPr>
          <p:cNvSpPr txBox="1"/>
          <p:nvPr/>
        </p:nvSpPr>
        <p:spPr>
          <a:xfrm>
            <a:off x="352425" y="3870325"/>
            <a:ext cx="1411288" cy="874713"/>
          </a:xfrm>
          <a:prstGeom prst="rect">
            <a:avLst/>
          </a:prstGeom>
          <a:noFill/>
          <a:ln>
            <a:noFill/>
          </a:ln>
        </p:spPr>
        <p:txBody>
          <a:bodyPr spcFirstLastPara="1" lIns="91425" tIns="91425" rIns="91425" bIns="91425"/>
          <a:lstStyle/>
          <a:p>
            <a:pPr algn="ctr" eaLnBrk="1" fontAlgn="auto">
              <a:spcBef>
                <a:spcPts val="0"/>
              </a:spcBef>
              <a:spcAft>
                <a:spcPts val="0"/>
              </a:spcAft>
              <a:defRPr/>
            </a:pPr>
            <a:r>
              <a:rPr lang="en-US" sz="900" kern="0" dirty="0">
                <a:solidFill>
                  <a:schemeClr val="tx1"/>
                </a:solidFill>
                <a:latin typeface="Acer Foco Light" panose="020B0404050202020203" pitchFamily="34" charset="0"/>
                <a:ea typeface="Trebuchet MS"/>
                <a:cs typeface="+mj-cs"/>
                <a:sym typeface="Trebuchet MS"/>
              </a:rPr>
              <a:t>Coverage and connectivity. Faster speeds, lower latency.</a:t>
            </a:r>
          </a:p>
          <a:p>
            <a:pPr algn="ctr" eaLnBrk="1" fontAlgn="auto">
              <a:spcBef>
                <a:spcPts val="0"/>
              </a:spcBef>
              <a:spcAft>
                <a:spcPts val="0"/>
              </a:spcAft>
              <a:defRPr/>
            </a:pPr>
            <a:r>
              <a:rPr lang="en-US" altLang="zh-TW" sz="900" kern="0" dirty="0">
                <a:solidFill>
                  <a:schemeClr val="tx1"/>
                </a:solidFill>
                <a:latin typeface="Acer Foco Light" panose="020B0404050202020203" pitchFamily="34" charset="0"/>
                <a:ea typeface="Trebuchet MS"/>
                <a:cs typeface="+mj-cs"/>
                <a:sym typeface="Trebuchet MS"/>
              </a:rPr>
              <a:t>Long term viability.</a:t>
            </a:r>
          </a:p>
        </p:txBody>
      </p:sp>
      <p:sp>
        <p:nvSpPr>
          <p:cNvPr id="23" name="Shape 196">
            <a:extLst>
              <a:ext uri="{FF2B5EF4-FFF2-40B4-BE49-F238E27FC236}">
                <a16:creationId xmlns:a16="http://schemas.microsoft.com/office/drawing/2014/main" id="{A664B93A-8124-FD20-2694-79DE3549F9A9}"/>
              </a:ext>
            </a:extLst>
          </p:cNvPr>
          <p:cNvSpPr txBox="1"/>
          <p:nvPr/>
        </p:nvSpPr>
        <p:spPr>
          <a:xfrm>
            <a:off x="5592763" y="3870325"/>
            <a:ext cx="1409700" cy="874713"/>
          </a:xfrm>
          <a:prstGeom prst="rect">
            <a:avLst/>
          </a:prstGeom>
          <a:noFill/>
          <a:ln>
            <a:noFill/>
          </a:ln>
        </p:spPr>
        <p:txBody>
          <a:bodyPr spcFirstLastPara="1" lIns="91425" tIns="91425" rIns="91425" bIns="91425"/>
          <a:lstStyle/>
          <a:p>
            <a:pPr algn="ctr" eaLnBrk="1" fontAlgn="auto">
              <a:spcBef>
                <a:spcPts val="0"/>
              </a:spcBef>
              <a:spcAft>
                <a:spcPts val="0"/>
              </a:spcAft>
              <a:defRPr/>
            </a:pPr>
            <a:r>
              <a:rPr lang="en-US" sz="900" kern="0" dirty="0">
                <a:solidFill>
                  <a:schemeClr val="tx1"/>
                </a:solidFill>
                <a:latin typeface="Acer Foco Light" panose="020B0404050202020203" pitchFamily="34" charset="0"/>
                <a:ea typeface="Trebuchet MS"/>
                <a:cs typeface="Acer Foco Light"/>
                <a:sym typeface="Trebuchet MS"/>
              </a:rPr>
              <a:t>High-speed data </a:t>
            </a:r>
          </a:p>
          <a:p>
            <a:pPr algn="ctr" eaLnBrk="1" fontAlgn="auto">
              <a:spcBef>
                <a:spcPts val="0"/>
              </a:spcBef>
              <a:spcAft>
                <a:spcPts val="0"/>
              </a:spcAft>
              <a:defRPr/>
            </a:pPr>
            <a:r>
              <a:rPr lang="en-US" sz="900" kern="0" dirty="0">
                <a:solidFill>
                  <a:schemeClr val="tx1"/>
                </a:solidFill>
                <a:latin typeface="Acer Foco Light" panose="020B0404050202020203" pitchFamily="34" charset="0"/>
                <a:ea typeface="Trebuchet MS"/>
                <a:cs typeface="Acer Foco Light"/>
                <a:sym typeface="Trebuchet MS"/>
              </a:rPr>
              <a:t>transfer, video output, and power delivery.</a:t>
            </a:r>
          </a:p>
        </p:txBody>
      </p:sp>
      <p:sp>
        <p:nvSpPr>
          <p:cNvPr id="24" name="Shape 196">
            <a:extLst>
              <a:ext uri="{FF2B5EF4-FFF2-40B4-BE49-F238E27FC236}">
                <a16:creationId xmlns:a16="http://schemas.microsoft.com/office/drawing/2014/main" id="{BBED109F-1293-617B-7E71-5049FE6AB2B3}"/>
              </a:ext>
            </a:extLst>
          </p:cNvPr>
          <p:cNvSpPr txBox="1"/>
          <p:nvPr/>
        </p:nvSpPr>
        <p:spPr>
          <a:xfrm>
            <a:off x="7222921" y="3870325"/>
            <a:ext cx="1503567" cy="874713"/>
          </a:xfrm>
          <a:prstGeom prst="rect">
            <a:avLst/>
          </a:prstGeom>
          <a:noFill/>
          <a:ln>
            <a:noFill/>
          </a:ln>
        </p:spPr>
        <p:txBody>
          <a:bodyPr spcFirstLastPara="1" lIns="91425" tIns="91425" rIns="91425" bIns="91425"/>
          <a:lstStyle/>
          <a:p>
            <a:pPr algn="ctr" eaLnBrk="1" fontAlgn="auto">
              <a:spcBef>
                <a:spcPts val="0"/>
              </a:spcBef>
              <a:spcAft>
                <a:spcPts val="0"/>
              </a:spcAft>
              <a:defRPr/>
            </a:pPr>
            <a:r>
              <a:rPr lang="en-US" sz="900" kern="0" dirty="0">
                <a:solidFill>
                  <a:schemeClr val="tx1"/>
                </a:solidFill>
                <a:latin typeface="Acer Foco Light" panose="020B0404050202020203" pitchFamily="34" charset="0"/>
                <a:ea typeface="Trebuchet MS"/>
                <a:cs typeface="Acer Foco Light"/>
                <a:sym typeface="Trebuchet MS"/>
              </a:rPr>
              <a:t>High comfort, precise control. Draw, sketch, take notes, and capture ideas.</a:t>
            </a:r>
          </a:p>
        </p:txBody>
      </p:sp>
      <p:pic>
        <p:nvPicPr>
          <p:cNvPr id="28682" name="Picture 24" descr="A black background with a black square&#10;&#10;Description automatically generated with medium confidence">
            <a:extLst>
              <a:ext uri="{FF2B5EF4-FFF2-40B4-BE49-F238E27FC236}">
                <a16:creationId xmlns:a16="http://schemas.microsoft.com/office/drawing/2014/main" id="{497379D9-ED0F-B75F-03B5-8B8B1AFDC202}"/>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499519" y="3320756"/>
            <a:ext cx="542925"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3" name="Picture 25" descr="A black background with a black square&#10;&#10;Description automatically generated with medium confidence">
            <a:extLst>
              <a:ext uri="{FF2B5EF4-FFF2-40B4-BE49-F238E27FC236}">
                <a16:creationId xmlns:a16="http://schemas.microsoft.com/office/drawing/2014/main" id="{BA2F0DAD-4872-14E3-A0F6-B5B6472122A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592763" y="3320756"/>
            <a:ext cx="579437"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4" name="Picture 26" descr="A black background with a black square&#10;&#10;Description automatically generated with medium confidence">
            <a:extLst>
              <a:ext uri="{FF2B5EF4-FFF2-40B4-BE49-F238E27FC236}">
                <a16:creationId xmlns:a16="http://schemas.microsoft.com/office/drawing/2014/main" id="{3B3B65BB-CFBC-F3A6-B639-A3B7FD8B5014}"/>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20763" y="3312741"/>
            <a:ext cx="6096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5" name="Picture 28" descr="A black background with a black square&#10;&#10;Description automatically generated with medium confidence">
            <a:extLst>
              <a:ext uri="{FF2B5EF4-FFF2-40B4-BE49-F238E27FC236}">
                <a16:creationId xmlns:a16="http://schemas.microsoft.com/office/drawing/2014/main" id="{94CD8327-1CB4-8A96-7817-3640D591AE35}"/>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55613" y="3312741"/>
            <a:ext cx="579437"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6" name="Picture 29" descr="A black background with a black square&#10;&#10;Description automatically generated with medium confidence">
            <a:extLst>
              <a:ext uri="{FF2B5EF4-FFF2-40B4-BE49-F238E27FC236}">
                <a16:creationId xmlns:a16="http://schemas.microsoft.com/office/drawing/2014/main" id="{42D47B13-0656-53C8-7E63-652EA293B8C8}"/>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723188" y="3326812"/>
            <a:ext cx="598487"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7" name="Picture 30" descr="A black background with a black square&#10;&#10;Description automatically generated with medium confidence">
            <a:extLst>
              <a:ext uri="{FF2B5EF4-FFF2-40B4-BE49-F238E27FC236}">
                <a16:creationId xmlns:a16="http://schemas.microsoft.com/office/drawing/2014/main" id="{D38AAF8F-10BD-FECF-D43D-8F718CF9738F}"/>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4231590" y="3355583"/>
            <a:ext cx="501649"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8" name="Picture 31" descr="A black background with a black square&#10;&#10;Description automatically generated with medium confidence">
            <a:extLst>
              <a:ext uri="{FF2B5EF4-FFF2-40B4-BE49-F238E27FC236}">
                <a16:creationId xmlns:a16="http://schemas.microsoft.com/office/drawing/2014/main" id="{FF1E2B0D-E87B-CDC9-6A2A-3525877024C4}"/>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6326188" y="3280873"/>
            <a:ext cx="600075"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A computer with a lake and mountains in the background&#10;&#10;Description automatically generated">
            <a:extLst>
              <a:ext uri="{FF2B5EF4-FFF2-40B4-BE49-F238E27FC236}">
                <a16:creationId xmlns:a16="http://schemas.microsoft.com/office/drawing/2014/main" id="{D30FA037-FBDC-D21C-845A-5A0EFA24AB1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r="-494" b="-75"/>
          <a:stretch/>
        </p:blipFill>
        <p:spPr>
          <a:xfrm>
            <a:off x="3487737" y="1219199"/>
            <a:ext cx="2162176" cy="1920876"/>
          </a:xfrm>
          <a:prstGeom prst="rect">
            <a:avLst/>
          </a:prstGeom>
        </p:spPr>
      </p:pic>
      <p:pic>
        <p:nvPicPr>
          <p:cNvPr id="8" name="Picture 7" descr="A computer keyboard with a fan&#10;&#10;Description automatically generated">
            <a:extLst>
              <a:ext uri="{FF2B5EF4-FFF2-40B4-BE49-F238E27FC236}">
                <a16:creationId xmlns:a16="http://schemas.microsoft.com/office/drawing/2014/main" id="{97BF083B-96E3-B4D1-869D-0452BA851662}"/>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r="-368"/>
          <a:stretch/>
        </p:blipFill>
        <p:spPr>
          <a:xfrm>
            <a:off x="1065213" y="1233485"/>
            <a:ext cx="2162176" cy="1920876"/>
          </a:xfrm>
          <a:prstGeom prst="rect">
            <a:avLst/>
          </a:prstGeom>
        </p:spPr>
      </p:pic>
      <p:pic>
        <p:nvPicPr>
          <p:cNvPr id="12" name="Picture 11" descr="Several computers with screens on each side&#10;&#10;Description automatically generated with medium confidence">
            <a:extLst>
              <a:ext uri="{FF2B5EF4-FFF2-40B4-BE49-F238E27FC236}">
                <a16:creationId xmlns:a16="http://schemas.microsoft.com/office/drawing/2014/main" id="{7983A4E3-8F8C-FC97-AA87-38E56737E702}"/>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r="-370"/>
          <a:stretch/>
        </p:blipFill>
        <p:spPr>
          <a:xfrm>
            <a:off x="5929703" y="1196340"/>
            <a:ext cx="2149083" cy="1933575"/>
          </a:xfrm>
          <a:prstGeom prst="rect">
            <a:avLst/>
          </a:prstGeom>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0721" name="Slide Number Placeholder 2">
            <a:extLst>
              <a:ext uri="{FF2B5EF4-FFF2-40B4-BE49-F238E27FC236}">
                <a16:creationId xmlns:a16="http://schemas.microsoft.com/office/drawing/2014/main" id="{98A9F39A-FF5B-D699-7026-295285E2A8DA}"/>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fld id="{3A7F4BC2-B3C2-EE49-94D4-3D32C50082C3}" type="slidenum">
              <a:rPr lang="en-HK" altLang="en-US">
                <a:solidFill>
                  <a:srgbClr val="5A5A5C"/>
                </a:solidFill>
              </a:rPr>
              <a:pPr/>
              <a:t>15</a:t>
            </a:fld>
            <a:endParaRPr lang="en-HK" altLang="en-US">
              <a:solidFill>
                <a:srgbClr val="5A5A5C"/>
              </a:solidFill>
            </a:endParaRPr>
          </a:p>
        </p:txBody>
      </p:sp>
      <p:sp>
        <p:nvSpPr>
          <p:cNvPr id="30722" name="文字版面配置區 3">
            <a:extLst>
              <a:ext uri="{FF2B5EF4-FFF2-40B4-BE49-F238E27FC236}">
                <a16:creationId xmlns:a16="http://schemas.microsoft.com/office/drawing/2014/main" id="{2D07CD54-3462-13FE-9664-D9F7EC3712F0}"/>
              </a:ext>
            </a:extLst>
          </p:cNvPr>
          <p:cNvSpPr>
            <a:spLocks noGrp="1" noChangeArrowheads="1"/>
          </p:cNvSpPr>
          <p:nvPr>
            <p:ph type="body" idx="1"/>
          </p:nvPr>
        </p:nvSpPr>
        <p:spPr>
          <a:xfrm>
            <a:off x="0" y="273050"/>
            <a:ext cx="8966200" cy="1030288"/>
          </a:xfrm>
        </p:spPr>
        <p:txBody>
          <a:bodyPr anchor="ctr"/>
          <a:lstStyle/>
          <a:p>
            <a:pPr algn="ctr" eaLnBrk="1" hangingPunct="1"/>
            <a:r>
              <a:rPr lang="en-US" altLang="zh-TW" sz="1300" dirty="0">
                <a:solidFill>
                  <a:srgbClr val="53762C"/>
                </a:solidFill>
                <a:latin typeface="Acer Foco Semibold" panose="020B0604050202020203" pitchFamily="34" charset="0"/>
                <a:ea typeface="新細明體" panose="02020500000000000000" pitchFamily="18" charset="-120"/>
              </a:rPr>
              <a:t>Loaded with Windows 11 Pro, Copilot in Windows and Teams, Acer </a:t>
            </a:r>
            <a:r>
              <a:rPr lang="en-US" altLang="zh-TW" sz="1300" dirty="0" err="1">
                <a:solidFill>
                  <a:srgbClr val="53762C"/>
                </a:solidFill>
                <a:latin typeface="Acer Foco Semibold" panose="020B0604050202020203" pitchFamily="34" charset="0"/>
                <a:ea typeface="新細明體" panose="02020500000000000000" pitchFamily="18" charset="-120"/>
              </a:rPr>
              <a:t>TravelMate</a:t>
            </a:r>
            <a:r>
              <a:rPr lang="en-US" altLang="zh-TW" sz="1300" dirty="0">
                <a:solidFill>
                  <a:srgbClr val="53762C"/>
                </a:solidFill>
                <a:latin typeface="Acer Foco Semibold" panose="020B0604050202020203" pitchFamily="34" charset="0"/>
                <a:ea typeface="新細明體" panose="02020500000000000000" pitchFamily="18" charset="-120"/>
              </a:rPr>
              <a:t> </a:t>
            </a:r>
          </a:p>
          <a:p>
            <a:pPr algn="ctr" eaLnBrk="1" hangingPunct="1"/>
            <a:r>
              <a:rPr lang="en-US" altLang="zh-TW" sz="1300" dirty="0">
                <a:solidFill>
                  <a:srgbClr val="53762C"/>
                </a:solidFill>
                <a:latin typeface="Acer Foco Semibold" panose="020B0604050202020203" pitchFamily="34" charset="0"/>
                <a:ea typeface="新細明體" panose="02020500000000000000" pitchFamily="18" charset="-120"/>
              </a:rPr>
              <a:t>elevates teamwork, encourages cooperation and enhances connections with AI-assisted solutions.</a:t>
            </a:r>
          </a:p>
          <a:p>
            <a:pPr algn="ctr" eaLnBrk="1" hangingPunct="1"/>
            <a:r>
              <a:rPr lang="en-US" altLang="zh-TW" sz="1300" dirty="0">
                <a:solidFill>
                  <a:srgbClr val="53762C"/>
                </a:solidFill>
                <a:latin typeface="Acer Foco Semibold" panose="020B0604050202020203" pitchFamily="34" charset="0"/>
                <a:ea typeface="新細明體" panose="02020500000000000000" pitchFamily="18" charset="-120"/>
              </a:rPr>
              <a:t> In the office, across town or overseas, enjoy seamless collaboration and smarter video conferencing. </a:t>
            </a:r>
          </a:p>
        </p:txBody>
      </p:sp>
      <p:pic>
        <p:nvPicPr>
          <p:cNvPr id="30723" name="Picture 3" descr="A black background with a black square&#10;&#10;Description automatically generated with medium confidence">
            <a:extLst>
              <a:ext uri="{FF2B5EF4-FFF2-40B4-BE49-F238E27FC236}">
                <a16:creationId xmlns:a16="http://schemas.microsoft.com/office/drawing/2014/main" id="{BFD71C3E-0AFC-31B5-8B09-1DDCACEE2590}"/>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06463" y="3277066"/>
            <a:ext cx="547687" cy="581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4" name="Picture 8" descr="A black background with a black square&#10;&#10;Description automatically generated with medium confidence">
            <a:extLst>
              <a:ext uri="{FF2B5EF4-FFF2-40B4-BE49-F238E27FC236}">
                <a16:creationId xmlns:a16="http://schemas.microsoft.com/office/drawing/2014/main" id="{550742AA-8251-C5E6-B691-6C980B76733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620963" y="3335338"/>
            <a:ext cx="547687" cy="58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9" descr="A black background with a black square&#10;&#10;Description automatically generated with medium confidence">
            <a:extLst>
              <a:ext uri="{FF2B5EF4-FFF2-40B4-BE49-F238E27FC236}">
                <a16:creationId xmlns:a16="http://schemas.microsoft.com/office/drawing/2014/main" id="{DB85015D-7956-D66E-0F2F-FF9CA1E1956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302125" y="3292475"/>
            <a:ext cx="588963"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Picture 10" descr="A black background with a black square&#10;&#10;Description automatically generated with medium confidence">
            <a:extLst>
              <a:ext uri="{FF2B5EF4-FFF2-40B4-BE49-F238E27FC236}">
                <a16:creationId xmlns:a16="http://schemas.microsoft.com/office/drawing/2014/main" id="{E0860321-C767-F165-460B-F10586AD7CB2}"/>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940425" y="3309268"/>
            <a:ext cx="588963" cy="62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7" name="Picture 2" descr="DTS (sound system) - Wikipedia">
            <a:extLst>
              <a:ext uri="{FF2B5EF4-FFF2-40B4-BE49-F238E27FC236}">
                <a16:creationId xmlns:a16="http://schemas.microsoft.com/office/drawing/2014/main" id="{0E072EF8-C3F6-FC0B-F673-37B90A4C80AB}"/>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608888" y="3467926"/>
            <a:ext cx="53657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Shape 196">
            <a:extLst>
              <a:ext uri="{FF2B5EF4-FFF2-40B4-BE49-F238E27FC236}">
                <a16:creationId xmlns:a16="http://schemas.microsoft.com/office/drawing/2014/main" id="{15B70492-EEEC-C5F0-7C6F-64E5E7EFCD97}"/>
              </a:ext>
            </a:extLst>
          </p:cNvPr>
          <p:cNvSpPr txBox="1"/>
          <p:nvPr/>
        </p:nvSpPr>
        <p:spPr>
          <a:xfrm>
            <a:off x="3895725" y="3844925"/>
            <a:ext cx="1401763" cy="876300"/>
          </a:xfrm>
          <a:prstGeom prst="rect">
            <a:avLst/>
          </a:prstGeom>
          <a:noFill/>
          <a:ln>
            <a:noFill/>
          </a:ln>
        </p:spPr>
        <p:txBody>
          <a:bodyPr spcFirstLastPara="1" lIns="91425" tIns="91425" rIns="91425" bIns="91425"/>
          <a:lstStyle/>
          <a:p>
            <a:pPr algn="ctr" eaLnBrk="1" fontAlgn="auto">
              <a:spcBef>
                <a:spcPts val="0"/>
              </a:spcBef>
              <a:spcAft>
                <a:spcPts val="0"/>
              </a:spcAft>
              <a:defRPr/>
            </a:pPr>
            <a:r>
              <a:rPr lang="en-HK" sz="900" kern="0" dirty="0">
                <a:solidFill>
                  <a:schemeClr val="tx1"/>
                </a:solidFill>
                <a:latin typeface="Acer Foco Light" panose="020B0404050202020203" pitchFamily="34" charset="0"/>
                <a:ea typeface="Acer Foco"/>
                <a:cs typeface="Acer Foco"/>
                <a:sym typeface="Acer Foco"/>
              </a:rPr>
              <a:t>Better video image quality in dim light.</a:t>
            </a:r>
            <a:endParaRPr lang="en-US" sz="900" kern="0" dirty="0">
              <a:solidFill>
                <a:schemeClr val="tx1"/>
              </a:solidFill>
              <a:latin typeface="Acer Foco Light" panose="020B0404050202020203" pitchFamily="34" charset="0"/>
              <a:ea typeface="Trebuchet MS"/>
              <a:cs typeface="+mj-cs"/>
              <a:sym typeface="Trebuchet MS"/>
            </a:endParaRPr>
          </a:p>
        </p:txBody>
      </p:sp>
      <p:sp>
        <p:nvSpPr>
          <p:cNvPr id="14" name="Shape 196">
            <a:extLst>
              <a:ext uri="{FF2B5EF4-FFF2-40B4-BE49-F238E27FC236}">
                <a16:creationId xmlns:a16="http://schemas.microsoft.com/office/drawing/2014/main" id="{DF37C712-83BE-57AE-E476-6A8D843F9A2F}"/>
              </a:ext>
            </a:extLst>
          </p:cNvPr>
          <p:cNvSpPr txBox="1"/>
          <p:nvPr/>
        </p:nvSpPr>
        <p:spPr>
          <a:xfrm>
            <a:off x="2200275" y="3833813"/>
            <a:ext cx="1411288" cy="874712"/>
          </a:xfrm>
          <a:prstGeom prst="rect">
            <a:avLst/>
          </a:prstGeom>
          <a:noFill/>
          <a:ln>
            <a:noFill/>
          </a:ln>
        </p:spPr>
        <p:txBody>
          <a:bodyPr spcFirstLastPara="1" lIns="91425" tIns="91425" rIns="91425" bIns="91425"/>
          <a:lstStyle/>
          <a:p>
            <a:pPr algn="ctr" eaLnBrk="1" fontAlgn="auto">
              <a:spcBef>
                <a:spcPts val="0"/>
              </a:spcBef>
              <a:spcAft>
                <a:spcPts val="0"/>
              </a:spcAft>
              <a:defRPr/>
            </a:pPr>
            <a:r>
              <a:rPr lang="en-US" sz="900" kern="0" dirty="0">
                <a:solidFill>
                  <a:schemeClr val="tx1"/>
                </a:solidFill>
                <a:latin typeface="Acer Foco Light" panose="020B0404050202020203" pitchFamily="34" charset="0"/>
                <a:ea typeface="Trebuchet MS"/>
                <a:cs typeface="+mj-cs"/>
                <a:sym typeface="Trebuchet MS"/>
              </a:rPr>
              <a:t>Blur background and automatic focus makes every call easier and distraction-free.</a:t>
            </a:r>
            <a:endParaRPr lang="en-US" altLang="zh-TW" sz="900" kern="0" dirty="0">
              <a:solidFill>
                <a:schemeClr val="tx1"/>
              </a:solidFill>
              <a:latin typeface="Acer Foco Light" panose="020B0404050202020203" pitchFamily="34" charset="0"/>
              <a:ea typeface="Trebuchet MS"/>
              <a:cs typeface="+mj-cs"/>
              <a:sym typeface="Trebuchet MS"/>
            </a:endParaRPr>
          </a:p>
        </p:txBody>
      </p:sp>
      <p:sp>
        <p:nvSpPr>
          <p:cNvPr id="15" name="Shape 196">
            <a:extLst>
              <a:ext uri="{FF2B5EF4-FFF2-40B4-BE49-F238E27FC236}">
                <a16:creationId xmlns:a16="http://schemas.microsoft.com/office/drawing/2014/main" id="{9C464CEC-8774-588F-6C4E-76425029D70C}"/>
              </a:ext>
            </a:extLst>
          </p:cNvPr>
          <p:cNvSpPr txBox="1"/>
          <p:nvPr/>
        </p:nvSpPr>
        <p:spPr>
          <a:xfrm>
            <a:off x="576263" y="3836988"/>
            <a:ext cx="1409700" cy="876300"/>
          </a:xfrm>
          <a:prstGeom prst="rect">
            <a:avLst/>
          </a:prstGeom>
          <a:noFill/>
          <a:ln>
            <a:noFill/>
          </a:ln>
        </p:spPr>
        <p:txBody>
          <a:bodyPr spcFirstLastPara="1" lIns="91425" tIns="91425" rIns="91425" bIns="91425"/>
          <a:lstStyle/>
          <a:p>
            <a:pPr algn="ctr" eaLnBrk="1" fontAlgn="auto">
              <a:spcBef>
                <a:spcPts val="0"/>
              </a:spcBef>
              <a:spcAft>
                <a:spcPts val="0"/>
              </a:spcAft>
              <a:defRPr/>
            </a:pPr>
            <a:r>
              <a:rPr lang="en-US" sz="900" kern="0" dirty="0">
                <a:solidFill>
                  <a:schemeClr val="tx1"/>
                </a:solidFill>
                <a:latin typeface="Acer Foco Light" panose="020B0404050202020203" pitchFamily="34" charset="0"/>
                <a:ea typeface="Trebuchet MS"/>
                <a:cs typeface="+mj-cs"/>
                <a:sym typeface="Trebuchet MS"/>
              </a:rPr>
              <a:t>Reduce background noise so you can speak and listen clearly.</a:t>
            </a:r>
            <a:endParaRPr lang="en-US" altLang="zh-TW" sz="900" kern="0" dirty="0">
              <a:solidFill>
                <a:schemeClr val="tx1"/>
              </a:solidFill>
              <a:latin typeface="Acer Foco Light" panose="020B0404050202020203" pitchFamily="34" charset="0"/>
              <a:ea typeface="Trebuchet MS"/>
              <a:cs typeface="+mj-cs"/>
              <a:sym typeface="Trebuchet MS"/>
            </a:endParaRPr>
          </a:p>
        </p:txBody>
      </p:sp>
      <p:sp>
        <p:nvSpPr>
          <p:cNvPr id="30731" name="Shape 196">
            <a:extLst>
              <a:ext uri="{FF2B5EF4-FFF2-40B4-BE49-F238E27FC236}">
                <a16:creationId xmlns:a16="http://schemas.microsoft.com/office/drawing/2014/main" id="{B3E46E52-642E-049F-866B-4208AE65EFFD}"/>
              </a:ext>
            </a:extLst>
          </p:cNvPr>
          <p:cNvSpPr txBox="1">
            <a:spLocks noChangeArrowheads="1"/>
          </p:cNvSpPr>
          <p:nvPr/>
        </p:nvSpPr>
        <p:spPr bwMode="auto">
          <a:xfrm>
            <a:off x="5499100" y="3840163"/>
            <a:ext cx="147955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pPr algn="ctr" eaLnBrk="1" hangingPunct="1">
              <a:buClr>
                <a:srgbClr val="000000"/>
              </a:buClr>
            </a:pPr>
            <a:r>
              <a:rPr lang="en-US" altLang="zh-TW" sz="900" dirty="0">
                <a:solidFill>
                  <a:schemeClr val="tx1"/>
                </a:solidFill>
                <a:latin typeface="Acer Foco Light" panose="020B0404050202020203" pitchFamily="34" charset="0"/>
                <a:ea typeface="新細明體" panose="02020500000000000000" pitchFamily="18" charset="-120"/>
                <a:cs typeface="Arial" panose="020B0604020202020204" pitchFamily="34" charset="0"/>
                <a:sym typeface="Arial" panose="020B0604020202020204" pitchFamily="34" charset="0"/>
              </a:rPr>
              <a:t>Low-light or backlight, be captured in the best light.</a:t>
            </a:r>
            <a:endParaRPr lang="en-US" altLang="zh-TW" sz="900" dirty="0">
              <a:solidFill>
                <a:schemeClr val="tx1"/>
              </a:solidFill>
              <a:latin typeface="Acer Foco Light" panose="020B0404050202020203" pitchFamily="34" charset="0"/>
              <a:ea typeface="新細明體" panose="02020500000000000000" pitchFamily="18" charset="-120"/>
              <a:cs typeface="Arial" panose="020B0604020202020204" pitchFamily="34" charset="0"/>
            </a:endParaRPr>
          </a:p>
        </p:txBody>
      </p:sp>
      <p:sp>
        <p:nvSpPr>
          <p:cNvPr id="17" name="Shape 196">
            <a:extLst>
              <a:ext uri="{FF2B5EF4-FFF2-40B4-BE49-F238E27FC236}">
                <a16:creationId xmlns:a16="http://schemas.microsoft.com/office/drawing/2014/main" id="{F043E2C1-F944-14DC-A0A1-9762767F23EA}"/>
              </a:ext>
            </a:extLst>
          </p:cNvPr>
          <p:cNvSpPr txBox="1"/>
          <p:nvPr/>
        </p:nvSpPr>
        <p:spPr>
          <a:xfrm>
            <a:off x="7222702" y="3842266"/>
            <a:ext cx="1308945" cy="874712"/>
          </a:xfrm>
          <a:prstGeom prst="rect">
            <a:avLst/>
          </a:prstGeom>
          <a:noFill/>
          <a:ln>
            <a:noFill/>
          </a:ln>
        </p:spPr>
        <p:txBody>
          <a:bodyPr spcFirstLastPara="1" lIns="91425" tIns="91425" rIns="91425" bIns="91425"/>
          <a:lstStyle/>
          <a:p>
            <a:pPr algn="ctr" eaLnBrk="1" fontAlgn="auto">
              <a:spcBef>
                <a:spcPts val="0"/>
              </a:spcBef>
              <a:spcAft>
                <a:spcPts val="0"/>
              </a:spcAft>
              <a:defRPr/>
            </a:pPr>
            <a:r>
              <a:rPr lang="en-US" sz="900" kern="0" dirty="0">
                <a:solidFill>
                  <a:schemeClr val="tx1"/>
                </a:solidFill>
                <a:latin typeface="Acer Foco Light" panose="020B0404050202020203" pitchFamily="34" charset="0"/>
                <a:ea typeface="Trebuchet MS"/>
                <a:cs typeface="Acer Foco Light"/>
                <a:sym typeface="Trebuchet MS"/>
              </a:rPr>
              <a:t>Higher-quality, distortion-free sound and deeper bass.</a:t>
            </a:r>
          </a:p>
        </p:txBody>
      </p:sp>
      <p:pic>
        <p:nvPicPr>
          <p:cNvPr id="30733" name="圖片 19">
            <a:extLst>
              <a:ext uri="{FF2B5EF4-FFF2-40B4-BE49-F238E27FC236}">
                <a16:creationId xmlns:a16="http://schemas.microsoft.com/office/drawing/2014/main" id="{990AD5D6-BEF0-AA11-21E9-404F8409D1A7}"/>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498850" y="1217613"/>
            <a:ext cx="2139950"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5" name="Picture 18" descr="A person waving at a computer&#10;&#10;Description automatically generated">
            <a:extLst>
              <a:ext uri="{FF2B5EF4-FFF2-40B4-BE49-F238E27FC236}">
                <a16:creationId xmlns:a16="http://schemas.microsoft.com/office/drawing/2014/main" id="{628B89D9-D89A-B373-0CF8-046F50E2E7D3}"/>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3490913" y="1217613"/>
            <a:ext cx="2147887"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6" name="Picture 21" descr="A person using a computer&#10;&#10;Description automatically generated">
            <a:extLst>
              <a:ext uri="{FF2B5EF4-FFF2-40B4-BE49-F238E27FC236}">
                <a16:creationId xmlns:a16="http://schemas.microsoft.com/office/drawing/2014/main" id="{0DE0D25A-0524-7000-B80E-B3E9AAC3FD40}"/>
              </a:ext>
            </a:extLst>
          </p:cNvPr>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1071563" y="1217613"/>
            <a:ext cx="2133600"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A computer with a screen on&#10;&#10;Description automatically generated">
            <a:extLst>
              <a:ext uri="{FF2B5EF4-FFF2-40B4-BE49-F238E27FC236}">
                <a16:creationId xmlns:a16="http://schemas.microsoft.com/office/drawing/2014/main" id="{5C51DF24-6DA0-9114-6CFC-680487EE9E3B}"/>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348"/>
          <a:stretch/>
        </p:blipFill>
        <p:spPr>
          <a:xfrm>
            <a:off x="5922960" y="1225549"/>
            <a:ext cx="2150901" cy="1918800"/>
          </a:xfrm>
          <a:prstGeom prst="rect">
            <a:avLst/>
          </a:prstGeom>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2769" name="Slide Number Placeholder 2">
            <a:extLst>
              <a:ext uri="{FF2B5EF4-FFF2-40B4-BE49-F238E27FC236}">
                <a16:creationId xmlns:a16="http://schemas.microsoft.com/office/drawing/2014/main" id="{1F1BFD4E-EB37-E86D-D957-9B3D7E419431}"/>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fld id="{920DDDEE-57EC-1140-8076-5A1CAB572012}" type="slidenum">
              <a:rPr lang="en-HK" altLang="en-US">
                <a:solidFill>
                  <a:srgbClr val="5A5A5C"/>
                </a:solidFill>
              </a:rPr>
              <a:pPr/>
              <a:t>16</a:t>
            </a:fld>
            <a:endParaRPr lang="en-HK" altLang="en-US">
              <a:solidFill>
                <a:srgbClr val="5A5A5C"/>
              </a:solidFill>
            </a:endParaRPr>
          </a:p>
        </p:txBody>
      </p:sp>
      <p:sp>
        <p:nvSpPr>
          <p:cNvPr id="15" name="Rectangle: Rounded Corners 42">
            <a:extLst>
              <a:ext uri="{FF2B5EF4-FFF2-40B4-BE49-F238E27FC236}">
                <a16:creationId xmlns:a16="http://schemas.microsoft.com/office/drawing/2014/main" id="{2E86B5F0-F0D9-6217-4C31-7E2EE338CEB1}"/>
              </a:ext>
            </a:extLst>
          </p:cNvPr>
          <p:cNvSpPr/>
          <p:nvPr/>
        </p:nvSpPr>
        <p:spPr>
          <a:xfrm>
            <a:off x="4033324" y="3760223"/>
            <a:ext cx="987616" cy="241554"/>
          </a:xfrm>
          <a:prstGeom prst="roundRect">
            <a:avLst/>
          </a:prstGeom>
          <a:solidFill>
            <a:srgbClr val="53762C"/>
          </a:solidFill>
          <a:ln w="25400" cap="flat">
            <a:solidFill>
              <a:srgbClr val="53762C"/>
            </a:solidFill>
            <a:prstDash val="solid"/>
            <a:round/>
          </a:ln>
          <a:effectLst/>
          <a:sp3d/>
        </p:spPr>
        <p:style>
          <a:lnRef idx="0">
            <a:scrgbClr r="0" g="0" b="0"/>
          </a:lnRef>
          <a:fillRef idx="0">
            <a:scrgbClr r="0" g="0" b="0"/>
          </a:fillRef>
          <a:effectRef idx="0">
            <a:scrgbClr r="0" g="0" b="0"/>
          </a:effectRef>
          <a:fontRef idx="none"/>
        </p:style>
        <p:txBody>
          <a:bodyPr spcFirstLastPara="1" lIns="45719" tIns="45719" rIns="45719" bIns="45719" spcCol="38100" anchor="ctr"/>
          <a:lstStyle/>
          <a:p>
            <a:pPr algn="ctr" eaLnBrk="1" fontAlgn="auto">
              <a:spcBef>
                <a:spcPts val="0"/>
              </a:spcBef>
              <a:spcAft>
                <a:spcPts val="0"/>
              </a:spcAft>
              <a:defRPr/>
            </a:pPr>
            <a:r>
              <a:rPr lang="en-US" altLang="zh-TW" sz="1200" kern="0" dirty="0">
                <a:solidFill>
                  <a:schemeClr val="bg1"/>
                </a:solidFill>
                <a:latin typeface="Acer Foco"/>
                <a:ea typeface="Acer Foco"/>
                <a:cs typeface="Acer Foco"/>
                <a:sym typeface="Acer Foco"/>
              </a:rPr>
              <a:t>Productivity</a:t>
            </a:r>
            <a:endParaRPr lang="zh-TW" altLang="en-US" sz="1200" kern="0" dirty="0">
              <a:solidFill>
                <a:schemeClr val="bg1"/>
              </a:solidFill>
              <a:latin typeface="Acer Foco"/>
              <a:ea typeface="Acer Foco"/>
              <a:cs typeface="Acer Foco"/>
              <a:sym typeface="Acer Foco"/>
            </a:endParaRPr>
          </a:p>
        </p:txBody>
      </p:sp>
      <p:sp>
        <p:nvSpPr>
          <p:cNvPr id="16" name="Rectangle: Rounded Corners 43">
            <a:extLst>
              <a:ext uri="{FF2B5EF4-FFF2-40B4-BE49-F238E27FC236}">
                <a16:creationId xmlns:a16="http://schemas.microsoft.com/office/drawing/2014/main" id="{92DB0777-BEBD-1248-6311-EF6997947835}"/>
              </a:ext>
            </a:extLst>
          </p:cNvPr>
          <p:cNvSpPr/>
          <p:nvPr/>
        </p:nvSpPr>
        <p:spPr>
          <a:xfrm>
            <a:off x="4040352" y="4328143"/>
            <a:ext cx="975880" cy="241554"/>
          </a:xfrm>
          <a:prstGeom prst="roundRect">
            <a:avLst/>
          </a:prstGeom>
          <a:solidFill>
            <a:srgbClr val="53762C"/>
          </a:solidFill>
          <a:ln w="25400" cap="flat">
            <a:solidFill>
              <a:srgbClr val="53762C"/>
            </a:solidFill>
            <a:prstDash val="solid"/>
            <a:round/>
          </a:ln>
          <a:effectLst/>
          <a:sp3d/>
        </p:spPr>
        <p:style>
          <a:lnRef idx="0">
            <a:scrgbClr r="0" g="0" b="0"/>
          </a:lnRef>
          <a:fillRef idx="0">
            <a:scrgbClr r="0" g="0" b="0"/>
          </a:fillRef>
          <a:effectRef idx="0">
            <a:scrgbClr r="0" g="0" b="0"/>
          </a:effectRef>
          <a:fontRef idx="none"/>
        </p:style>
        <p:txBody>
          <a:bodyPr spcFirstLastPara="1" lIns="45719" tIns="45719" rIns="45719" bIns="45719" spcCol="38100" anchor="ctr"/>
          <a:lstStyle/>
          <a:p>
            <a:pPr algn="ctr" eaLnBrk="1" fontAlgn="auto">
              <a:spcBef>
                <a:spcPts val="0"/>
              </a:spcBef>
              <a:spcAft>
                <a:spcPts val="0"/>
              </a:spcAft>
              <a:defRPr/>
            </a:pPr>
            <a:r>
              <a:rPr lang="en-US" altLang="zh-TW" sz="1200" kern="0" dirty="0">
                <a:solidFill>
                  <a:schemeClr val="bg1"/>
                </a:solidFill>
                <a:latin typeface="Acer Foco"/>
                <a:ea typeface="Acer Foco"/>
                <a:cs typeface="Acer Foco"/>
                <a:sym typeface="Acer Foco"/>
              </a:rPr>
              <a:t>Security</a:t>
            </a:r>
            <a:endParaRPr lang="zh-TW" altLang="en-US" sz="1200" kern="0" dirty="0">
              <a:solidFill>
                <a:schemeClr val="bg1"/>
              </a:solidFill>
              <a:latin typeface="Acer Foco"/>
              <a:ea typeface="Acer Foco"/>
              <a:cs typeface="Acer Foco"/>
              <a:sym typeface="Acer Foco"/>
            </a:endParaRPr>
          </a:p>
        </p:txBody>
      </p:sp>
      <p:sp>
        <p:nvSpPr>
          <p:cNvPr id="32775" name="文字版面配置區 3">
            <a:extLst>
              <a:ext uri="{FF2B5EF4-FFF2-40B4-BE49-F238E27FC236}">
                <a16:creationId xmlns:a16="http://schemas.microsoft.com/office/drawing/2014/main" id="{96E4DFB5-F43D-1A15-45F1-8796704F06EE}"/>
              </a:ext>
            </a:extLst>
          </p:cNvPr>
          <p:cNvSpPr>
            <a:spLocks noGrp="1" noChangeArrowheads="1"/>
          </p:cNvSpPr>
          <p:nvPr>
            <p:ph type="body" idx="1"/>
          </p:nvPr>
        </p:nvSpPr>
        <p:spPr>
          <a:xfrm>
            <a:off x="446088" y="385763"/>
            <a:ext cx="3676650" cy="1654175"/>
          </a:xfrm>
        </p:spPr>
        <p:txBody>
          <a:bodyPr anchor="ctr"/>
          <a:lstStyle/>
          <a:p>
            <a:pPr algn="ctr" eaLnBrk="1" hangingPunct="1"/>
            <a:r>
              <a:rPr lang="en-HK"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Collaborate effectively, increase productivity. Lightweight and loaded with features to deliver elite performance and comprehensive security. </a:t>
            </a:r>
            <a:endParaRPr lang="en-US"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endParaRPr>
          </a:p>
        </p:txBody>
      </p:sp>
      <p:sp>
        <p:nvSpPr>
          <p:cNvPr id="20" name="文字版面配置區 3">
            <a:extLst>
              <a:ext uri="{FF2B5EF4-FFF2-40B4-BE49-F238E27FC236}">
                <a16:creationId xmlns:a16="http://schemas.microsoft.com/office/drawing/2014/main" id="{F2A4363E-0E89-0D5F-4C71-2CC3347F0143}"/>
              </a:ext>
            </a:extLst>
          </p:cNvPr>
          <p:cNvSpPr txBox="1">
            <a:spLocks/>
          </p:cNvSpPr>
          <p:nvPr/>
        </p:nvSpPr>
        <p:spPr>
          <a:xfrm>
            <a:off x="5002879" y="387350"/>
            <a:ext cx="3421480" cy="1652588"/>
          </a:xfrm>
          <a:prstGeom prst="rect">
            <a:avLst/>
          </a:prstGeom>
          <a:ln w="12700">
            <a:miter lim="400000"/>
          </a:ln>
        </p:spPr>
        <p:txBody>
          <a:bodyPr lIns="0" tIns="0" rIns="0" bIns="0" anchor="ctr"/>
          <a:lstStyle>
            <a:lvl1pPr marL="0" marR="0" indent="0" algn="l" defTabSz="914400" rtl="0" latinLnBrk="0">
              <a:lnSpc>
                <a:spcPct val="90000"/>
              </a:lnSpc>
              <a:spcBef>
                <a:spcPts val="200"/>
              </a:spcBef>
              <a:spcAft>
                <a:spcPts val="0"/>
              </a:spcAft>
              <a:buClrTx/>
              <a:buSzTx/>
              <a:buFontTx/>
              <a:buNone/>
              <a:tabLst/>
              <a:defRPr sz="1600" b="1" i="0" u="none" strike="noStrike" cap="none" spc="0" baseline="0">
                <a:ln>
                  <a:noFill/>
                </a:ln>
                <a:solidFill>
                  <a:schemeClr val="accent5"/>
                </a:solidFill>
                <a:uFillTx/>
                <a:latin typeface="Acer Foco Semibold" charset="0"/>
                <a:ea typeface="Acer Foco Semibold" charset="0"/>
                <a:cs typeface="Acer Foco Semibold" charset="0"/>
                <a:sym typeface="Acer Foco"/>
              </a:defRPr>
            </a:lvl1pPr>
            <a:lvl2pPr marL="0" marR="0" indent="0" algn="l" defTabSz="914400" rtl="0" latinLnBrk="0">
              <a:lnSpc>
                <a:spcPct val="90000"/>
              </a:lnSpc>
              <a:spcBef>
                <a:spcPts val="800"/>
              </a:spcBef>
              <a:spcAft>
                <a:spcPts val="0"/>
              </a:spcAft>
              <a:buClrTx/>
              <a:buSzTx/>
              <a:buFontTx/>
              <a:buNone/>
              <a:tabLst/>
              <a:defRPr sz="1400" b="0" i="0" u="none" strike="noStrike" cap="none" spc="0" baseline="0">
                <a:ln>
                  <a:noFill/>
                </a:ln>
                <a:solidFill>
                  <a:srgbClr val="89898B"/>
                </a:solidFill>
                <a:uFillTx/>
                <a:latin typeface="Acer Foco"/>
                <a:ea typeface="Acer Foco"/>
                <a:cs typeface="Acer Foco"/>
                <a:sym typeface="Acer Foco"/>
              </a:defRPr>
            </a:lvl2pPr>
            <a:lvl3pPr marL="224366" marR="0" indent="-224366" algn="l" defTabSz="914400" rtl="0" latinLnBrk="0">
              <a:lnSpc>
                <a:spcPct val="90000"/>
              </a:lnSpc>
              <a:spcBef>
                <a:spcPts val="200"/>
              </a:spcBef>
              <a:spcAft>
                <a:spcPts val="0"/>
              </a:spcAft>
              <a:buClrTx/>
              <a:buSzPct val="100000"/>
              <a:buFontTx/>
              <a:buAutoNum type="arabicPeriod"/>
              <a:tabLst/>
              <a:defRPr sz="1200" b="0" i="0" u="none" strike="noStrike" cap="none" spc="0" baseline="0">
                <a:ln>
                  <a:noFill/>
                </a:ln>
                <a:solidFill>
                  <a:srgbClr val="89898B"/>
                </a:solidFill>
                <a:uFillTx/>
                <a:latin typeface="Acer Foco"/>
                <a:ea typeface="Acer Foco"/>
                <a:cs typeface="Acer Foco"/>
                <a:sym typeface="Acer Foco"/>
              </a:defRPr>
            </a:lvl3pPr>
            <a:lvl4pPr marL="405341" marR="0" indent="-237066" algn="l" defTabSz="914400" rtl="0" latinLnBrk="0">
              <a:lnSpc>
                <a:spcPct val="90000"/>
              </a:lnSpc>
              <a:spcBef>
                <a:spcPts val="200"/>
              </a:spcBef>
              <a:spcAft>
                <a:spcPts val="0"/>
              </a:spcAft>
              <a:buClrTx/>
              <a:buSzPct val="100000"/>
              <a:buFontTx/>
              <a:buAutoNum type="alphaLcPeriod"/>
              <a:tabLst/>
              <a:defRPr sz="1200" b="0" i="0" u="none" strike="noStrike" cap="none" spc="0" baseline="0">
                <a:ln>
                  <a:noFill/>
                </a:ln>
                <a:solidFill>
                  <a:srgbClr val="89898B"/>
                </a:solidFill>
                <a:uFillTx/>
                <a:latin typeface="Acer Foco"/>
                <a:ea typeface="Acer Foco"/>
                <a:cs typeface="Acer Foco"/>
                <a:sym typeface="Acer Foco"/>
              </a:defRPr>
            </a:lvl4pPr>
            <a:lvl5pPr marL="496358" marR="0" indent="-150283" algn="l" defTabSz="914400" rtl="0" latinLnBrk="0">
              <a:lnSpc>
                <a:spcPct val="90000"/>
              </a:lnSpc>
              <a:spcBef>
                <a:spcPts val="200"/>
              </a:spcBef>
              <a:spcAft>
                <a:spcPts val="0"/>
              </a:spcAft>
              <a:buClrTx/>
              <a:buSzPct val="100000"/>
              <a:buFontTx/>
              <a:buAutoNum type="romanLcPeriod"/>
              <a:tabLst/>
              <a:defRPr sz="1200" b="0" i="0" u="none" strike="noStrike" cap="none" spc="0" baseline="0">
                <a:ln>
                  <a:noFill/>
                </a:ln>
                <a:solidFill>
                  <a:srgbClr val="89898B"/>
                </a:solidFill>
                <a:uFillTx/>
                <a:latin typeface="Acer Foco"/>
                <a:ea typeface="Acer Foco"/>
                <a:cs typeface="Acer Foco"/>
                <a:sym typeface="Acer Foco"/>
              </a:defRPr>
            </a:lvl5pPr>
            <a:lvl6pPr marL="529907" marR="0" indent="-18542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6pPr>
            <a:lvl7pPr marL="643255" marR="0" indent="-18288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7pPr>
            <a:lvl8pPr marL="747394" marR="0" indent="-172719"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8pPr>
            <a:lvl9pPr marL="3840479" marR="0" indent="-182879" algn="l" defTabSz="914400" rtl="0" latinLnBrk="0">
              <a:lnSpc>
                <a:spcPct val="90000"/>
              </a:lnSpc>
              <a:spcBef>
                <a:spcPts val="200"/>
              </a:spcBef>
              <a:spcAft>
                <a:spcPts val="0"/>
              </a:spcAft>
              <a:buClrTx/>
              <a:buSzPct val="100000"/>
              <a:buFontTx/>
              <a:buChar char="•"/>
              <a:tabLst/>
              <a:defRPr sz="1600" b="0" i="0" u="none" strike="noStrike" cap="none" spc="0" baseline="0">
                <a:ln>
                  <a:noFill/>
                </a:ln>
                <a:solidFill>
                  <a:srgbClr val="000000"/>
                </a:solidFill>
                <a:uFillTx/>
                <a:latin typeface="Acer Foco"/>
                <a:ea typeface="Acer Foco"/>
                <a:cs typeface="Acer Foco"/>
                <a:sym typeface="Acer Foco"/>
              </a:defRPr>
            </a:lvl9pPr>
          </a:lstStyle>
          <a:p>
            <a:pPr algn="ctr" eaLnBrk="1" fontAlgn="auto">
              <a:defRPr/>
            </a:pPr>
            <a:r>
              <a:rPr lang="en-HK" sz="1300" b="0" kern="0" dirty="0">
                <a:solidFill>
                  <a:schemeClr val="tx1"/>
                </a:solidFill>
                <a:latin typeface="+mn-lt"/>
              </a:rPr>
              <a:t>Flexible with</a:t>
            </a:r>
            <a:r>
              <a:rPr lang="en-HK" sz="1300" b="0" kern="0" dirty="0">
                <a:solidFill>
                  <a:srgbClr val="C00000"/>
                </a:solidFill>
                <a:latin typeface="+mn-lt"/>
              </a:rPr>
              <a:t> </a:t>
            </a:r>
            <a:r>
              <a:rPr lang="en-HK" sz="1300" b="0" kern="0" dirty="0">
                <a:solidFill>
                  <a:schemeClr val="tx1"/>
                </a:solidFill>
                <a:latin typeface="+mn-lt"/>
              </a:rPr>
              <a:t>room to grow - just like your business. Improve collaboration and productivity, with business-class performance and security. </a:t>
            </a:r>
          </a:p>
        </p:txBody>
      </p:sp>
      <p:sp>
        <p:nvSpPr>
          <p:cNvPr id="32777" name="標題 1">
            <a:extLst>
              <a:ext uri="{FF2B5EF4-FFF2-40B4-BE49-F238E27FC236}">
                <a16:creationId xmlns:a16="http://schemas.microsoft.com/office/drawing/2014/main" id="{C4784FE4-84B6-47DA-4AF5-72AB0F96F70C}"/>
              </a:ext>
            </a:extLst>
          </p:cNvPr>
          <p:cNvSpPr>
            <a:spLocks noGrp="1" noChangeArrowheads="1"/>
          </p:cNvSpPr>
          <p:nvPr>
            <p:ph type="title"/>
          </p:nvPr>
        </p:nvSpPr>
        <p:spPr>
          <a:xfrm>
            <a:off x="606425" y="385763"/>
            <a:ext cx="3355975" cy="541337"/>
          </a:xfrm>
        </p:spPr>
        <p:txBody>
          <a:bodyPr anchor="ctr"/>
          <a:lstStyle/>
          <a:p>
            <a:pPr eaLnBrk="1" hangingPunct="1"/>
            <a:r>
              <a:rPr lang="en-US" altLang="en-US" sz="1600" dirty="0" err="1">
                <a:solidFill>
                  <a:srgbClr val="53762C"/>
                </a:solidFill>
                <a:latin typeface="Acer Foco" panose="020B0604050202020203" pitchFamily="34" charset="0"/>
                <a:ea typeface="Acer Foco" panose="020B0604050202020203" pitchFamily="34" charset="0"/>
                <a:cs typeface="Acer Foco" panose="020B0604050202020203" pitchFamily="34" charset="0"/>
              </a:rPr>
              <a:t>TravelMate</a:t>
            </a:r>
            <a:r>
              <a:rPr lang="en-US" altLang="en-US" sz="1600" dirty="0">
                <a:solidFill>
                  <a:srgbClr val="53762C"/>
                </a:solidFill>
                <a:latin typeface="Acer Foco" panose="020B0604050202020203" pitchFamily="34" charset="0"/>
                <a:ea typeface="Acer Foco" panose="020B0604050202020203" pitchFamily="34" charset="0"/>
                <a:cs typeface="Acer Foco" panose="020B0604050202020203" pitchFamily="34" charset="0"/>
              </a:rPr>
              <a:t> P6 14</a:t>
            </a:r>
          </a:p>
        </p:txBody>
      </p:sp>
      <p:sp>
        <p:nvSpPr>
          <p:cNvPr id="32778" name="標題 1">
            <a:extLst>
              <a:ext uri="{FF2B5EF4-FFF2-40B4-BE49-F238E27FC236}">
                <a16:creationId xmlns:a16="http://schemas.microsoft.com/office/drawing/2014/main" id="{DAD00902-036B-DC58-5306-7FFFE920787D}"/>
              </a:ext>
            </a:extLst>
          </p:cNvPr>
          <p:cNvSpPr txBox="1">
            <a:spLocks noChangeArrowheads="1"/>
          </p:cNvSpPr>
          <p:nvPr/>
        </p:nvSpPr>
        <p:spPr bwMode="auto">
          <a:xfrm>
            <a:off x="4981575" y="385763"/>
            <a:ext cx="3357563" cy="54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lnSpc>
                <a:spcPct val="90000"/>
              </a:lnSpc>
              <a:spcBef>
                <a:spcPts val="200"/>
              </a:spcBef>
              <a:defRPr sz="1600" b="1">
                <a:solidFill>
                  <a:srgbClr val="000000"/>
                </a:solidFill>
                <a:latin typeface="Acer Foco Semibold" panose="020B0604050202020203" pitchFamily="34" charset="0"/>
                <a:ea typeface="Acer Foco Semibold" panose="020B0604050202020203" pitchFamily="34" charset="0"/>
                <a:cs typeface="Acer Foco Semibold" panose="020B0604050202020203" pitchFamily="34" charset="0"/>
                <a:sym typeface="Acer Foco" panose="020B0604050202020203" pitchFamily="34" charset="0"/>
              </a:defRPr>
            </a:lvl1pPr>
            <a:lvl2pPr marL="742950" indent="-285750">
              <a:lnSpc>
                <a:spcPct val="90000"/>
              </a:lnSpc>
              <a:spcBef>
                <a:spcPts val="800"/>
              </a:spcBef>
              <a:defRPr sz="14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223838" indent="-223838">
              <a:lnSpc>
                <a:spcPct val="90000"/>
              </a:lnSpc>
              <a:spcBef>
                <a:spcPts val="200"/>
              </a:spcBef>
              <a:buSzPct val="100000"/>
              <a:buAutoNum type="arabi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404813" indent="-236538">
              <a:lnSpc>
                <a:spcPct val="90000"/>
              </a:lnSpc>
              <a:spcBef>
                <a:spcPts val="200"/>
              </a:spcBef>
              <a:buSzPct val="100000"/>
              <a:buAutoNum type="alpha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495300" indent="-149225">
              <a:lnSpc>
                <a:spcPct val="90000"/>
              </a:lnSpc>
              <a:spcBef>
                <a:spcPts val="200"/>
              </a:spcBef>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9525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14097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18669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23241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pPr algn="ctr" eaLnBrk="1" hangingPunct="1">
              <a:lnSpc>
                <a:spcPct val="80000"/>
              </a:lnSpc>
              <a:spcBef>
                <a:spcPct val="0"/>
              </a:spcBef>
            </a:pPr>
            <a:r>
              <a:rPr lang="en-US" altLang="en-US" dirty="0" err="1">
                <a:solidFill>
                  <a:srgbClr val="53762C"/>
                </a:solidFill>
                <a:latin typeface="Acer Foco" panose="020B0604050202020203" pitchFamily="34" charset="0"/>
                <a:ea typeface="Acer Foco" panose="020B0604050202020203" pitchFamily="34" charset="0"/>
                <a:cs typeface="Acer Foco" panose="020B0604050202020203" pitchFamily="34" charset="0"/>
              </a:rPr>
              <a:t>TravelMate</a:t>
            </a:r>
            <a:r>
              <a:rPr lang="en-US" altLang="en-US" dirty="0">
                <a:solidFill>
                  <a:srgbClr val="53762C"/>
                </a:solidFill>
                <a:latin typeface="Acer Foco" panose="020B0604050202020203" pitchFamily="34" charset="0"/>
                <a:ea typeface="Acer Foco" panose="020B0604050202020203" pitchFamily="34" charset="0"/>
                <a:cs typeface="Acer Foco" panose="020B0604050202020203" pitchFamily="34" charset="0"/>
              </a:rPr>
              <a:t> P4 Spin 14</a:t>
            </a:r>
          </a:p>
        </p:txBody>
      </p:sp>
      <p:pic>
        <p:nvPicPr>
          <p:cNvPr id="32780" name="Picture 28" descr="A black background with a black square&#10;&#10;Description automatically generated with medium confidence">
            <a:extLst>
              <a:ext uri="{FF2B5EF4-FFF2-40B4-BE49-F238E27FC236}">
                <a16:creationId xmlns:a16="http://schemas.microsoft.com/office/drawing/2014/main" id="{F0A44325-8922-509E-4B1B-89AB8D10293F}"/>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50580" y="3635375"/>
            <a:ext cx="4127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81" name="Picture 29" descr="A black background with a black square&#10;&#10;Description automatically generated with medium confidence">
            <a:extLst>
              <a:ext uri="{FF2B5EF4-FFF2-40B4-BE49-F238E27FC236}">
                <a16:creationId xmlns:a16="http://schemas.microsoft.com/office/drawing/2014/main" id="{CA87A924-6CEC-A79F-B74B-68817317650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351590" y="3622333"/>
            <a:ext cx="4524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82" name="Picture 30" descr="A black background with a black square&#10;&#10;Description automatically generated with medium confidence">
            <a:extLst>
              <a:ext uri="{FF2B5EF4-FFF2-40B4-BE49-F238E27FC236}">
                <a16:creationId xmlns:a16="http://schemas.microsoft.com/office/drawing/2014/main" id="{9AA945E8-4E60-44B7-D4E9-0792ED482AA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248048" y="4230688"/>
            <a:ext cx="4381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83" name="Picture 31" descr="A black background with a black square&#10;&#10;Description automatically generated with medium confidence">
            <a:extLst>
              <a:ext uri="{FF2B5EF4-FFF2-40B4-BE49-F238E27FC236}">
                <a16:creationId xmlns:a16="http://schemas.microsoft.com/office/drawing/2014/main" id="{710E43CC-F084-70F2-1739-4FD3537AE9FE}"/>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892931" y="4240251"/>
            <a:ext cx="4191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85" name="Picture 35" descr="A blue text on a black background&#10;&#10;Description automatically generated">
            <a:extLst>
              <a:ext uri="{FF2B5EF4-FFF2-40B4-BE49-F238E27FC236}">
                <a16:creationId xmlns:a16="http://schemas.microsoft.com/office/drawing/2014/main" id="{D979CFAC-F695-C6C5-EEFA-D37D977DC6B7}"/>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51631" y="3601091"/>
            <a:ext cx="1233487"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89" name="Picture 41" descr="A black background with a black square&#10;&#10;Description automatically generated with medium confidence">
            <a:extLst>
              <a:ext uri="{FF2B5EF4-FFF2-40B4-BE49-F238E27FC236}">
                <a16:creationId xmlns:a16="http://schemas.microsoft.com/office/drawing/2014/main" id="{B328B20B-0B49-8E40-8768-D07C81215CD4}"/>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083343" y="4230688"/>
            <a:ext cx="436562"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90" name="Picture 42" descr="A black background with a black square&#10;&#10;Description automatically generated with medium confidence">
            <a:extLst>
              <a:ext uri="{FF2B5EF4-FFF2-40B4-BE49-F238E27FC236}">
                <a16:creationId xmlns:a16="http://schemas.microsoft.com/office/drawing/2014/main" id="{1443774B-9899-4E76-CA7C-424905C350D8}"/>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680243" y="4232275"/>
            <a:ext cx="419100"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92" name="Picture 50" descr="A black background with a black square&#10;&#10;Description automatically generated with medium confidence">
            <a:extLst>
              <a:ext uri="{FF2B5EF4-FFF2-40B4-BE49-F238E27FC236}">
                <a16:creationId xmlns:a16="http://schemas.microsoft.com/office/drawing/2014/main" id="{5F759B63-517A-121B-9663-A9B3DA6A4A65}"/>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8422287" y="3627438"/>
            <a:ext cx="427038"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94" name="Picture 6" descr="A black background with a black square&#10;&#10;Description automatically generated with medium confidence">
            <a:extLst>
              <a:ext uri="{FF2B5EF4-FFF2-40B4-BE49-F238E27FC236}">
                <a16:creationId xmlns:a16="http://schemas.microsoft.com/office/drawing/2014/main" id="{6A218FB3-52A0-4CF9-0BB7-6857139B8B64}"/>
              </a:ext>
            </a:extLst>
          </p:cNvPr>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3319348" y="3597296"/>
            <a:ext cx="461598" cy="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A blue and grey logo&#10;&#10;Description automatically generated">
            <a:extLst>
              <a:ext uri="{FF2B5EF4-FFF2-40B4-BE49-F238E27FC236}">
                <a16:creationId xmlns:a16="http://schemas.microsoft.com/office/drawing/2014/main" id="{E4FEDA5F-DF81-926B-6340-EFCDBB892AE7}"/>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420666" y="4257893"/>
            <a:ext cx="256213" cy="379195"/>
          </a:xfrm>
          <a:prstGeom prst="rect">
            <a:avLst/>
          </a:prstGeom>
        </p:spPr>
      </p:pic>
      <p:pic>
        <p:nvPicPr>
          <p:cNvPr id="10" name="Picture 6" descr="A black background with a black square&#10;&#10;Description automatically generated with medium confidence">
            <a:extLst>
              <a:ext uri="{FF2B5EF4-FFF2-40B4-BE49-F238E27FC236}">
                <a16:creationId xmlns:a16="http://schemas.microsoft.com/office/drawing/2014/main" id="{4A0AAA3C-CC7F-4A96-9413-A72418EC863E}"/>
              </a:ext>
            </a:extLst>
          </p:cNvPr>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7891840" y="3601349"/>
            <a:ext cx="461598" cy="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descr="A blue and white logo&#10;&#10;Description automatically generated">
            <a:extLst>
              <a:ext uri="{FF2B5EF4-FFF2-40B4-BE49-F238E27FC236}">
                <a16:creationId xmlns:a16="http://schemas.microsoft.com/office/drawing/2014/main" id="{CE322242-0F2F-CF66-501A-740EE4C695B9}"/>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585222" y="4240251"/>
            <a:ext cx="256213" cy="371351"/>
          </a:xfrm>
          <a:prstGeom prst="rect">
            <a:avLst/>
          </a:prstGeom>
        </p:spPr>
      </p:pic>
      <p:pic>
        <p:nvPicPr>
          <p:cNvPr id="22" name="Picture 21" descr="A computer with a stand&#10;&#10;Description automatically generated with medium confidence">
            <a:extLst>
              <a:ext uri="{FF2B5EF4-FFF2-40B4-BE49-F238E27FC236}">
                <a16:creationId xmlns:a16="http://schemas.microsoft.com/office/drawing/2014/main" id="{96E18BAC-027A-B130-6F24-22BA5221EF79}"/>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5602707" y="1739815"/>
            <a:ext cx="2255859" cy="1666846"/>
          </a:xfrm>
          <a:prstGeom prst="rect">
            <a:avLst/>
          </a:prstGeom>
          <a:effectLst>
            <a:outerShdw blurRad="50800" dist="38100" dir="2700000" algn="tl" rotWithShape="0">
              <a:prstClr val="black">
                <a:alpha val="40000"/>
              </a:prstClr>
            </a:outerShdw>
          </a:effectLst>
        </p:spPr>
      </p:pic>
      <p:pic>
        <p:nvPicPr>
          <p:cNvPr id="2" name="Picture 13" descr="A black background with a black square&#10;&#10;Description automatically generated with medium confidence">
            <a:extLst>
              <a:ext uri="{FF2B5EF4-FFF2-40B4-BE49-F238E27FC236}">
                <a16:creationId xmlns:a16="http://schemas.microsoft.com/office/drawing/2014/main" id="{E698D19D-82C9-4DD7-BCCB-69C471C95C57}"/>
              </a:ext>
            </a:extLst>
          </p:cNvPr>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1438483" y="4155642"/>
            <a:ext cx="528952" cy="562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A laptops with a colorful screen&#10;&#10;Description automatically generated with medium confidence">
            <a:extLst>
              <a:ext uri="{FF2B5EF4-FFF2-40B4-BE49-F238E27FC236}">
                <a16:creationId xmlns:a16="http://schemas.microsoft.com/office/drawing/2014/main" id="{A0F57FDC-1B7C-0D9B-FCD5-907A5FE0B4F0}"/>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1171032" y="1742707"/>
            <a:ext cx="2259886" cy="1669822"/>
          </a:xfrm>
          <a:prstGeom prst="rect">
            <a:avLst/>
          </a:prstGeom>
          <a:effectLst>
            <a:outerShdw blurRad="50800" dist="38100" dir="2700000" algn="tl" rotWithShape="0">
              <a:prstClr val="black">
                <a:alpha val="40000"/>
              </a:prstClr>
            </a:outerShdw>
          </a:effectLst>
        </p:spPr>
      </p:pic>
      <p:pic>
        <p:nvPicPr>
          <p:cNvPr id="12" name="Picture 35" descr="A blue text on a black background&#10;&#10;Description automatically generated">
            <a:extLst>
              <a:ext uri="{FF2B5EF4-FFF2-40B4-BE49-F238E27FC236}">
                <a16:creationId xmlns:a16="http://schemas.microsoft.com/office/drawing/2014/main" id="{07488EFA-BC5E-175A-597A-40209EC8594E}"/>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172248" y="3603710"/>
            <a:ext cx="1233487"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A blue and black logo&#10;&#10;Description automatically generated">
            <a:extLst>
              <a:ext uri="{FF2B5EF4-FFF2-40B4-BE49-F238E27FC236}">
                <a16:creationId xmlns:a16="http://schemas.microsoft.com/office/drawing/2014/main" id="{192FE379-90EE-49E8-A4DE-A152F16EFA99}"/>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1908517" y="3757255"/>
            <a:ext cx="795028" cy="206602"/>
          </a:xfrm>
          <a:prstGeom prst="rect">
            <a:avLst/>
          </a:prstGeom>
        </p:spPr>
      </p:pic>
      <p:pic>
        <p:nvPicPr>
          <p:cNvPr id="11" name="Picture 10" descr="A blue and black logo&#10;&#10;Description automatically generated">
            <a:extLst>
              <a:ext uri="{FF2B5EF4-FFF2-40B4-BE49-F238E27FC236}">
                <a16:creationId xmlns:a16="http://schemas.microsoft.com/office/drawing/2014/main" id="{1AB9ED35-B523-B204-71DB-EA6907F0A646}"/>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6416925" y="3760953"/>
            <a:ext cx="795028" cy="206602"/>
          </a:xfrm>
          <a:prstGeom prst="rect">
            <a:avLst/>
          </a:prstGeom>
        </p:spPr>
      </p:pic>
      <p:sp>
        <p:nvSpPr>
          <p:cNvPr id="7" name="TextBox 6">
            <a:extLst>
              <a:ext uri="{FF2B5EF4-FFF2-40B4-BE49-F238E27FC236}">
                <a16:creationId xmlns:a16="http://schemas.microsoft.com/office/drawing/2014/main" id="{962EE458-B9D2-6716-3782-5F8496050483}"/>
              </a:ext>
            </a:extLst>
          </p:cNvPr>
          <p:cNvSpPr txBox="1"/>
          <p:nvPr/>
        </p:nvSpPr>
        <p:spPr>
          <a:xfrm>
            <a:off x="1214751" y="4797810"/>
            <a:ext cx="4573814" cy="1945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a:spAutoFit/>
          </a:bodyPr>
          <a:lstStyle/>
          <a:p>
            <a:pPr eaLnBrk="1" fontAlgn="auto">
              <a:lnSpc>
                <a:spcPct val="120000"/>
              </a:lnSpc>
              <a:spcBef>
                <a:spcPts val="0"/>
              </a:spcBef>
              <a:spcAft>
                <a:spcPts val="0"/>
              </a:spcAft>
              <a:defRPr/>
            </a:pPr>
            <a:r>
              <a:rPr lang="en-US" sz="600" kern="0" dirty="0">
                <a:solidFill>
                  <a:schemeClr val="bg1">
                    <a:lumMod val="65000"/>
                  </a:schemeClr>
                </a:solidFill>
                <a:latin typeface="Acer Foco Light"/>
                <a:ea typeface="Trebuchet MS"/>
                <a:cs typeface="Acer Foco Light"/>
                <a:sym typeface="Trebuchet MS"/>
              </a:rPr>
              <a:t>Note: Specifications may vary depending on the model and/or region.</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4818" name="Slide Number Placeholder 2">
            <a:extLst>
              <a:ext uri="{FF2B5EF4-FFF2-40B4-BE49-F238E27FC236}">
                <a16:creationId xmlns:a16="http://schemas.microsoft.com/office/drawing/2014/main" id="{E54AA4A2-1882-7213-0CB0-3E1B862E0222}"/>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fld id="{1A43CB59-6EEE-F140-B60A-EB82BAA1B9F0}" type="slidenum">
              <a:rPr lang="en-HK" altLang="en-US">
                <a:solidFill>
                  <a:srgbClr val="5A5A5C"/>
                </a:solidFill>
              </a:rPr>
              <a:pPr/>
              <a:t>17</a:t>
            </a:fld>
            <a:endParaRPr lang="en-HK" altLang="en-US">
              <a:solidFill>
                <a:srgbClr val="5A5A5C"/>
              </a:solidFill>
            </a:endParaRPr>
          </a:p>
        </p:txBody>
      </p:sp>
      <p:sp>
        <p:nvSpPr>
          <p:cNvPr id="34819" name="文字版面配置區 3">
            <a:extLst>
              <a:ext uri="{FF2B5EF4-FFF2-40B4-BE49-F238E27FC236}">
                <a16:creationId xmlns:a16="http://schemas.microsoft.com/office/drawing/2014/main" id="{E1F4856A-61A8-0BB5-9A2C-4263F316CA03}"/>
              </a:ext>
            </a:extLst>
          </p:cNvPr>
          <p:cNvSpPr>
            <a:spLocks noGrp="1" noChangeArrowheads="1"/>
          </p:cNvSpPr>
          <p:nvPr>
            <p:ph type="body" idx="1"/>
          </p:nvPr>
        </p:nvSpPr>
        <p:spPr>
          <a:xfrm>
            <a:off x="446088" y="385763"/>
            <a:ext cx="3676650" cy="1654175"/>
          </a:xfrm>
        </p:spPr>
        <p:txBody>
          <a:bodyPr anchor="ctr"/>
          <a:lstStyle/>
          <a:p>
            <a:pPr algn="ctr" eaLnBrk="1" hangingPunct="1">
              <a:spcBef>
                <a:spcPts val="0"/>
              </a:spcBef>
            </a:pPr>
            <a:r>
              <a:rPr lang="en-HK"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Designed for hybrid workers.  </a:t>
            </a:r>
          </a:p>
          <a:p>
            <a:pPr algn="ctr" eaLnBrk="1" hangingPunct="1">
              <a:spcBef>
                <a:spcPts val="0"/>
              </a:spcBef>
            </a:pPr>
            <a:r>
              <a:rPr lang="en-HK"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Fast performance, strong security, </a:t>
            </a:r>
          </a:p>
          <a:p>
            <a:pPr algn="ctr" eaLnBrk="1" hangingPunct="1">
              <a:spcBef>
                <a:spcPts val="0"/>
              </a:spcBef>
            </a:pPr>
            <a:r>
              <a:rPr lang="en-HK"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and a quick-charging battery.</a:t>
            </a:r>
            <a:endParaRPr lang="en-US"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endParaRPr>
          </a:p>
        </p:txBody>
      </p:sp>
      <p:sp>
        <p:nvSpPr>
          <p:cNvPr id="34820" name="文字版面配置區 3">
            <a:extLst>
              <a:ext uri="{FF2B5EF4-FFF2-40B4-BE49-F238E27FC236}">
                <a16:creationId xmlns:a16="http://schemas.microsoft.com/office/drawing/2014/main" id="{551F489B-C290-A3AE-36BA-D396A4B30389}"/>
              </a:ext>
            </a:extLst>
          </p:cNvPr>
          <p:cNvSpPr txBox="1">
            <a:spLocks noChangeArrowheads="1"/>
          </p:cNvSpPr>
          <p:nvPr/>
        </p:nvSpPr>
        <p:spPr bwMode="auto">
          <a:xfrm>
            <a:off x="5201126" y="387350"/>
            <a:ext cx="3062839" cy="16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lnSpc>
                <a:spcPct val="90000"/>
              </a:lnSpc>
              <a:spcBef>
                <a:spcPts val="200"/>
              </a:spcBef>
              <a:defRPr sz="1600" b="1">
                <a:solidFill>
                  <a:srgbClr val="000000"/>
                </a:solidFill>
                <a:latin typeface="Acer Foco Semibold" panose="020B0604050202020203" pitchFamily="34" charset="0"/>
                <a:ea typeface="Acer Foco Semibold" panose="020B0604050202020203" pitchFamily="34" charset="0"/>
                <a:cs typeface="Acer Foco Semibold" panose="020B0604050202020203" pitchFamily="34" charset="0"/>
                <a:sym typeface="Acer Foco" panose="020B0604050202020203" pitchFamily="34" charset="0"/>
              </a:defRPr>
            </a:lvl1pPr>
            <a:lvl2pPr marL="742950" indent="-285750">
              <a:lnSpc>
                <a:spcPct val="90000"/>
              </a:lnSpc>
              <a:spcBef>
                <a:spcPts val="800"/>
              </a:spcBef>
              <a:defRPr sz="14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223838" indent="-223838">
              <a:lnSpc>
                <a:spcPct val="90000"/>
              </a:lnSpc>
              <a:spcBef>
                <a:spcPts val="200"/>
              </a:spcBef>
              <a:buSzPct val="100000"/>
              <a:buAutoNum type="arabi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404813" indent="-236538">
              <a:lnSpc>
                <a:spcPct val="90000"/>
              </a:lnSpc>
              <a:spcBef>
                <a:spcPts val="200"/>
              </a:spcBef>
              <a:buSzPct val="100000"/>
              <a:buAutoNum type="alpha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495300" indent="-149225">
              <a:lnSpc>
                <a:spcPct val="90000"/>
              </a:lnSpc>
              <a:spcBef>
                <a:spcPts val="200"/>
              </a:spcBef>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9525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14097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18669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23241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pPr algn="ctr" eaLnBrk="1"/>
            <a:r>
              <a:rPr lang="en-HK" altLang="en-US" sz="1300" b="0" dirty="0">
                <a:latin typeface="Acer Foco" panose="020B0604050202020203" pitchFamily="34" charset="0"/>
              </a:rPr>
              <a:t>Adaptable with room to grow. Improve collaboration and productivity, with business-class performance and security. </a:t>
            </a:r>
          </a:p>
        </p:txBody>
      </p:sp>
      <p:sp>
        <p:nvSpPr>
          <p:cNvPr id="34821" name="標題 1">
            <a:extLst>
              <a:ext uri="{FF2B5EF4-FFF2-40B4-BE49-F238E27FC236}">
                <a16:creationId xmlns:a16="http://schemas.microsoft.com/office/drawing/2014/main" id="{7D0B5ADF-07E2-936B-0EB4-F76025BE0754}"/>
              </a:ext>
            </a:extLst>
          </p:cNvPr>
          <p:cNvSpPr>
            <a:spLocks noGrp="1" noChangeArrowheads="1"/>
          </p:cNvSpPr>
          <p:nvPr>
            <p:ph type="title"/>
          </p:nvPr>
        </p:nvSpPr>
        <p:spPr>
          <a:xfrm>
            <a:off x="606425" y="385763"/>
            <a:ext cx="3355975" cy="541337"/>
          </a:xfrm>
        </p:spPr>
        <p:txBody>
          <a:bodyPr anchor="ctr"/>
          <a:lstStyle/>
          <a:p>
            <a:pPr eaLnBrk="1" hangingPunct="1"/>
            <a:r>
              <a:rPr lang="en-US" altLang="en-US" sz="1600" dirty="0" err="1">
                <a:solidFill>
                  <a:srgbClr val="53762C"/>
                </a:solidFill>
                <a:latin typeface="Acer Foco" panose="020B0604050202020203" pitchFamily="34" charset="0"/>
                <a:ea typeface="Acer Foco" panose="020B0604050202020203" pitchFamily="34" charset="0"/>
                <a:cs typeface="Acer Foco" panose="020B0604050202020203" pitchFamily="34" charset="0"/>
              </a:rPr>
              <a:t>TravelMate</a:t>
            </a:r>
            <a:r>
              <a:rPr lang="en-US" altLang="en-US" sz="1600" dirty="0">
                <a:solidFill>
                  <a:srgbClr val="53762C"/>
                </a:solidFill>
                <a:latin typeface="Acer Foco" panose="020B0604050202020203" pitchFamily="34" charset="0"/>
                <a:ea typeface="Acer Foco" panose="020B0604050202020203" pitchFamily="34" charset="0"/>
                <a:cs typeface="Acer Foco" panose="020B0604050202020203" pitchFamily="34" charset="0"/>
              </a:rPr>
              <a:t> P4 14</a:t>
            </a:r>
          </a:p>
        </p:txBody>
      </p:sp>
      <p:sp>
        <p:nvSpPr>
          <p:cNvPr id="34822" name="標題 1">
            <a:extLst>
              <a:ext uri="{FF2B5EF4-FFF2-40B4-BE49-F238E27FC236}">
                <a16:creationId xmlns:a16="http://schemas.microsoft.com/office/drawing/2014/main" id="{B5B2EC21-8868-914B-5C7C-5F991D5EA292}"/>
              </a:ext>
            </a:extLst>
          </p:cNvPr>
          <p:cNvSpPr txBox="1">
            <a:spLocks noChangeArrowheads="1"/>
          </p:cNvSpPr>
          <p:nvPr/>
        </p:nvSpPr>
        <p:spPr bwMode="auto">
          <a:xfrm>
            <a:off x="5053765" y="385763"/>
            <a:ext cx="3357563" cy="54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lnSpc>
                <a:spcPct val="90000"/>
              </a:lnSpc>
              <a:spcBef>
                <a:spcPts val="200"/>
              </a:spcBef>
              <a:defRPr sz="1600" b="1">
                <a:solidFill>
                  <a:srgbClr val="000000"/>
                </a:solidFill>
                <a:latin typeface="Acer Foco Semibold" panose="020B0604050202020203" pitchFamily="34" charset="0"/>
                <a:ea typeface="Acer Foco Semibold" panose="020B0604050202020203" pitchFamily="34" charset="0"/>
                <a:cs typeface="Acer Foco Semibold" panose="020B0604050202020203" pitchFamily="34" charset="0"/>
                <a:sym typeface="Acer Foco" panose="020B0604050202020203" pitchFamily="34" charset="0"/>
              </a:defRPr>
            </a:lvl1pPr>
            <a:lvl2pPr marL="742950" indent="-285750">
              <a:lnSpc>
                <a:spcPct val="90000"/>
              </a:lnSpc>
              <a:spcBef>
                <a:spcPts val="800"/>
              </a:spcBef>
              <a:defRPr sz="14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223838" indent="-223838">
              <a:lnSpc>
                <a:spcPct val="90000"/>
              </a:lnSpc>
              <a:spcBef>
                <a:spcPts val="200"/>
              </a:spcBef>
              <a:buSzPct val="100000"/>
              <a:buAutoNum type="arabi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404813" indent="-236538">
              <a:lnSpc>
                <a:spcPct val="90000"/>
              </a:lnSpc>
              <a:spcBef>
                <a:spcPts val="200"/>
              </a:spcBef>
              <a:buSzPct val="100000"/>
              <a:buAutoNum type="alpha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495300" indent="-149225">
              <a:lnSpc>
                <a:spcPct val="90000"/>
              </a:lnSpc>
              <a:spcBef>
                <a:spcPts val="200"/>
              </a:spcBef>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9525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14097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18669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23241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pPr algn="ctr" eaLnBrk="1" hangingPunct="1">
              <a:lnSpc>
                <a:spcPct val="80000"/>
              </a:lnSpc>
              <a:spcBef>
                <a:spcPct val="0"/>
              </a:spcBef>
            </a:pPr>
            <a:r>
              <a:rPr lang="en-US" altLang="en-US" dirty="0" err="1">
                <a:solidFill>
                  <a:srgbClr val="53762C"/>
                </a:solidFill>
                <a:latin typeface="Acer Foco" panose="020B0604050202020203" pitchFamily="34" charset="0"/>
                <a:ea typeface="Acer Foco" panose="020B0604050202020203" pitchFamily="34" charset="0"/>
                <a:cs typeface="Acer Foco" panose="020B0604050202020203" pitchFamily="34" charset="0"/>
              </a:rPr>
              <a:t>TravelMate</a:t>
            </a:r>
            <a:r>
              <a:rPr lang="en-US" altLang="en-US" dirty="0">
                <a:solidFill>
                  <a:srgbClr val="53762C"/>
                </a:solidFill>
                <a:latin typeface="Acer Foco" panose="020B0604050202020203" pitchFamily="34" charset="0"/>
                <a:ea typeface="Acer Foco" panose="020B0604050202020203" pitchFamily="34" charset="0"/>
                <a:cs typeface="Acer Foco" panose="020B0604050202020203" pitchFamily="34" charset="0"/>
              </a:rPr>
              <a:t> P4 16</a:t>
            </a:r>
          </a:p>
        </p:txBody>
      </p:sp>
      <p:sp>
        <p:nvSpPr>
          <p:cNvPr id="22" name="Rectangle: Rounded Corners 42">
            <a:extLst>
              <a:ext uri="{FF2B5EF4-FFF2-40B4-BE49-F238E27FC236}">
                <a16:creationId xmlns:a16="http://schemas.microsoft.com/office/drawing/2014/main" id="{CB5EE794-EE4F-3028-C710-C7E67DD83129}"/>
              </a:ext>
            </a:extLst>
          </p:cNvPr>
          <p:cNvSpPr/>
          <p:nvPr/>
        </p:nvSpPr>
        <p:spPr>
          <a:xfrm>
            <a:off x="4033324" y="3760223"/>
            <a:ext cx="987616" cy="241554"/>
          </a:xfrm>
          <a:prstGeom prst="roundRect">
            <a:avLst/>
          </a:prstGeom>
          <a:solidFill>
            <a:srgbClr val="53762C"/>
          </a:solidFill>
          <a:ln w="25400" cap="flat">
            <a:solidFill>
              <a:srgbClr val="53762C"/>
            </a:solidFill>
            <a:prstDash val="solid"/>
            <a:round/>
          </a:ln>
          <a:effectLst/>
          <a:sp3d/>
        </p:spPr>
        <p:style>
          <a:lnRef idx="0">
            <a:scrgbClr r="0" g="0" b="0"/>
          </a:lnRef>
          <a:fillRef idx="0">
            <a:scrgbClr r="0" g="0" b="0"/>
          </a:fillRef>
          <a:effectRef idx="0">
            <a:scrgbClr r="0" g="0" b="0"/>
          </a:effectRef>
          <a:fontRef idx="none"/>
        </p:style>
        <p:txBody>
          <a:bodyPr spcFirstLastPara="1" lIns="45719" tIns="45719" rIns="45719" bIns="45719" spcCol="38100" anchor="ctr"/>
          <a:lstStyle/>
          <a:p>
            <a:pPr algn="ctr" eaLnBrk="1" fontAlgn="auto">
              <a:spcBef>
                <a:spcPts val="0"/>
              </a:spcBef>
              <a:spcAft>
                <a:spcPts val="0"/>
              </a:spcAft>
              <a:defRPr/>
            </a:pPr>
            <a:r>
              <a:rPr lang="en-US" altLang="zh-TW" sz="1200" kern="0" dirty="0">
                <a:solidFill>
                  <a:srgbClr val="FFFFFF"/>
                </a:solidFill>
                <a:latin typeface="Acer Foco"/>
                <a:ea typeface="Acer Foco"/>
                <a:cs typeface="Acer Foco"/>
                <a:sym typeface="Acer Foco"/>
              </a:rPr>
              <a:t>Productivity</a:t>
            </a:r>
            <a:endParaRPr lang="zh-TW" altLang="en-US" sz="1200" kern="0" dirty="0">
              <a:solidFill>
                <a:srgbClr val="FFFFFF"/>
              </a:solidFill>
              <a:latin typeface="Acer Foco"/>
              <a:ea typeface="Acer Foco"/>
              <a:cs typeface="Acer Foco"/>
              <a:sym typeface="Acer Foco"/>
            </a:endParaRPr>
          </a:p>
        </p:txBody>
      </p:sp>
      <p:pic>
        <p:nvPicPr>
          <p:cNvPr id="34837" name="Picture 26" descr="A black background with a black square&#10;&#10;Description automatically generated with medium confidence">
            <a:extLst>
              <a:ext uri="{FF2B5EF4-FFF2-40B4-BE49-F238E27FC236}">
                <a16:creationId xmlns:a16="http://schemas.microsoft.com/office/drawing/2014/main" id="{61B3E755-50BA-B31E-E6EA-E0C93429D75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23458" y="3607749"/>
            <a:ext cx="45085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1" descr="A black background with a black square&#10;&#10;Description automatically generated with medium confidence">
            <a:extLst>
              <a:ext uri="{FF2B5EF4-FFF2-40B4-BE49-F238E27FC236}">
                <a16:creationId xmlns:a16="http://schemas.microsoft.com/office/drawing/2014/main" id="{97B02567-9391-A8D1-D29E-8773D107DED0}"/>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083343" y="4230688"/>
            <a:ext cx="436562"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2" descr="A black background with a black square&#10;&#10;Description automatically generated with medium confidence">
            <a:extLst>
              <a:ext uri="{FF2B5EF4-FFF2-40B4-BE49-F238E27FC236}">
                <a16:creationId xmlns:a16="http://schemas.microsoft.com/office/drawing/2014/main" id="{7D68C19D-F3DE-17F2-8C30-D4EE26AD4DB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680243" y="4232275"/>
            <a:ext cx="419100"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descr="A black background with a black square&#10;&#10;Description automatically generated with medium confidence">
            <a:extLst>
              <a:ext uri="{FF2B5EF4-FFF2-40B4-BE49-F238E27FC236}">
                <a16:creationId xmlns:a16="http://schemas.microsoft.com/office/drawing/2014/main" id="{C3C3B951-7F8C-9EE4-6620-CD91331F3042}"/>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319348" y="3597296"/>
            <a:ext cx="461598" cy="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9" descr="A black background with a black square&#10;&#10;Description automatically generated with medium confidence">
            <a:extLst>
              <a:ext uri="{FF2B5EF4-FFF2-40B4-BE49-F238E27FC236}">
                <a16:creationId xmlns:a16="http://schemas.microsoft.com/office/drawing/2014/main" id="{623F6CA5-C4A2-EC4E-1CA1-F8FB2C674470}"/>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356153" y="3622333"/>
            <a:ext cx="4524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6" descr="A black background with a black square&#10;&#10;Description automatically generated with medium confidence">
            <a:extLst>
              <a:ext uri="{FF2B5EF4-FFF2-40B4-BE49-F238E27FC236}">
                <a16:creationId xmlns:a16="http://schemas.microsoft.com/office/drawing/2014/main" id="{D960BC5C-76A3-87AD-C651-CE33B361D23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910153" y="3601349"/>
            <a:ext cx="461598" cy="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30" descr="A black background with a black square&#10;&#10;Description automatically generated with medium confidence">
            <a:extLst>
              <a:ext uri="{FF2B5EF4-FFF2-40B4-BE49-F238E27FC236}">
                <a16:creationId xmlns:a16="http://schemas.microsoft.com/office/drawing/2014/main" id="{7172959D-A991-6150-7F99-52EE31D36232}"/>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248048" y="4230688"/>
            <a:ext cx="4381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1" descr="A black background with a black square&#10;&#10;Description automatically generated with medium confidence">
            <a:extLst>
              <a:ext uri="{FF2B5EF4-FFF2-40B4-BE49-F238E27FC236}">
                <a16:creationId xmlns:a16="http://schemas.microsoft.com/office/drawing/2014/main" id="{83C30673-FABD-4F55-0D8E-AA64F727F30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892931" y="4240251"/>
            <a:ext cx="4191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6" descr="A blue and white logo&#10;&#10;Description automatically generated">
            <a:extLst>
              <a:ext uri="{FF2B5EF4-FFF2-40B4-BE49-F238E27FC236}">
                <a16:creationId xmlns:a16="http://schemas.microsoft.com/office/drawing/2014/main" id="{9612074E-6436-0838-A016-3B28A12A356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585222" y="4240251"/>
            <a:ext cx="256213" cy="371351"/>
          </a:xfrm>
          <a:prstGeom prst="rect">
            <a:avLst/>
          </a:prstGeom>
        </p:spPr>
      </p:pic>
      <p:pic>
        <p:nvPicPr>
          <p:cNvPr id="32" name="Picture 31" descr="A blue and white logo&#10;&#10;Description automatically generated">
            <a:extLst>
              <a:ext uri="{FF2B5EF4-FFF2-40B4-BE49-F238E27FC236}">
                <a16:creationId xmlns:a16="http://schemas.microsoft.com/office/drawing/2014/main" id="{27D99963-DE97-9971-6278-D0021450299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420665" y="4261814"/>
            <a:ext cx="256213" cy="371351"/>
          </a:xfrm>
          <a:prstGeom prst="rect">
            <a:avLst/>
          </a:prstGeom>
        </p:spPr>
      </p:pic>
      <p:pic>
        <p:nvPicPr>
          <p:cNvPr id="36" name="Picture 35" descr="A black computer with a keyboard&#10;&#10;Description automatically generated">
            <a:extLst>
              <a:ext uri="{FF2B5EF4-FFF2-40B4-BE49-F238E27FC236}">
                <a16:creationId xmlns:a16="http://schemas.microsoft.com/office/drawing/2014/main" id="{F53778C9-AB4F-8555-6D8E-A055FDE2A4E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174721" y="1751515"/>
            <a:ext cx="2253805" cy="1669823"/>
          </a:xfrm>
          <a:prstGeom prst="rect">
            <a:avLst/>
          </a:prstGeom>
          <a:effectLst>
            <a:outerShdw blurRad="50800" dist="38100" dir="2700000" algn="tl" rotWithShape="0">
              <a:prstClr val="black">
                <a:alpha val="40000"/>
              </a:prstClr>
            </a:outerShdw>
          </a:effectLst>
        </p:spPr>
      </p:pic>
      <p:pic>
        <p:nvPicPr>
          <p:cNvPr id="41" name="Picture 40" descr="A computer with a colorful screen&#10;&#10;Description automatically generated">
            <a:extLst>
              <a:ext uri="{FF2B5EF4-FFF2-40B4-BE49-F238E27FC236}">
                <a16:creationId xmlns:a16="http://schemas.microsoft.com/office/drawing/2014/main" id="{3E05935B-710B-6B3E-E340-A5F0E673BDFF}"/>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598792" y="1747428"/>
            <a:ext cx="2263689" cy="1677146"/>
          </a:xfrm>
          <a:prstGeom prst="rect">
            <a:avLst/>
          </a:prstGeom>
          <a:effectLst>
            <a:outerShdw blurRad="50800" dist="38100" dir="2700000" algn="tl" rotWithShape="0">
              <a:prstClr val="black">
                <a:alpha val="40000"/>
              </a:prstClr>
            </a:outerShdw>
          </a:effectLst>
        </p:spPr>
      </p:pic>
      <p:sp>
        <p:nvSpPr>
          <p:cNvPr id="2" name="Rectangle: Rounded Corners 43">
            <a:extLst>
              <a:ext uri="{FF2B5EF4-FFF2-40B4-BE49-F238E27FC236}">
                <a16:creationId xmlns:a16="http://schemas.microsoft.com/office/drawing/2014/main" id="{7F371106-0A25-2CC2-A244-F862AFFF4C20}"/>
              </a:ext>
            </a:extLst>
          </p:cNvPr>
          <p:cNvSpPr/>
          <p:nvPr/>
        </p:nvSpPr>
        <p:spPr>
          <a:xfrm>
            <a:off x="4040352" y="4328143"/>
            <a:ext cx="975880" cy="241554"/>
          </a:xfrm>
          <a:prstGeom prst="roundRect">
            <a:avLst/>
          </a:prstGeom>
          <a:solidFill>
            <a:srgbClr val="53762C"/>
          </a:solidFill>
          <a:ln w="25400" cap="flat">
            <a:solidFill>
              <a:srgbClr val="53762C"/>
            </a:solidFill>
            <a:prstDash val="solid"/>
            <a:round/>
          </a:ln>
          <a:effectLst/>
          <a:sp3d/>
        </p:spPr>
        <p:style>
          <a:lnRef idx="0">
            <a:scrgbClr r="0" g="0" b="0"/>
          </a:lnRef>
          <a:fillRef idx="0">
            <a:scrgbClr r="0" g="0" b="0"/>
          </a:fillRef>
          <a:effectRef idx="0">
            <a:scrgbClr r="0" g="0" b="0"/>
          </a:effectRef>
          <a:fontRef idx="none"/>
        </p:style>
        <p:txBody>
          <a:bodyPr spcFirstLastPara="1" lIns="45719" tIns="45719" rIns="45719" bIns="45719" spcCol="38100" anchor="ctr"/>
          <a:lstStyle/>
          <a:p>
            <a:pPr algn="ctr" eaLnBrk="1" fontAlgn="auto">
              <a:spcBef>
                <a:spcPts val="0"/>
              </a:spcBef>
              <a:spcAft>
                <a:spcPts val="0"/>
              </a:spcAft>
              <a:defRPr/>
            </a:pPr>
            <a:r>
              <a:rPr lang="en-US" altLang="zh-TW" sz="1200" kern="0" dirty="0">
                <a:solidFill>
                  <a:schemeClr val="bg1"/>
                </a:solidFill>
                <a:latin typeface="Acer Foco"/>
                <a:ea typeface="Acer Foco"/>
                <a:cs typeface="Acer Foco"/>
                <a:sym typeface="Acer Foco"/>
              </a:rPr>
              <a:t>Security</a:t>
            </a:r>
            <a:endParaRPr lang="zh-TW" altLang="en-US" sz="1200" kern="0" dirty="0">
              <a:solidFill>
                <a:schemeClr val="bg1"/>
              </a:solidFill>
              <a:latin typeface="Acer Foco"/>
              <a:ea typeface="Acer Foco"/>
              <a:cs typeface="Acer Foco"/>
              <a:sym typeface="Acer Foco"/>
            </a:endParaRPr>
          </a:p>
        </p:txBody>
      </p:sp>
      <p:pic>
        <p:nvPicPr>
          <p:cNvPr id="3" name="Picture 35" descr="A blue text on a black background&#10;&#10;Description automatically generated">
            <a:extLst>
              <a:ext uri="{FF2B5EF4-FFF2-40B4-BE49-F238E27FC236}">
                <a16:creationId xmlns:a16="http://schemas.microsoft.com/office/drawing/2014/main" id="{6BA30AEE-C261-B5F1-CCE4-31D84E4F59E9}"/>
              </a:ext>
            </a:extLst>
          </p:cNvPr>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651631" y="3601091"/>
            <a:ext cx="1233487"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5" descr="A blue text on a black background&#10;&#10;Description automatically generated">
            <a:extLst>
              <a:ext uri="{FF2B5EF4-FFF2-40B4-BE49-F238E27FC236}">
                <a16:creationId xmlns:a16="http://schemas.microsoft.com/office/drawing/2014/main" id="{64F44B6C-7496-1C2C-78C1-E2D8C0268390}"/>
              </a:ext>
            </a:extLst>
          </p:cNvPr>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5172248" y="3603710"/>
            <a:ext cx="1233487"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A blue and black logo&#10;&#10;Description automatically generated">
            <a:extLst>
              <a:ext uri="{FF2B5EF4-FFF2-40B4-BE49-F238E27FC236}">
                <a16:creationId xmlns:a16="http://schemas.microsoft.com/office/drawing/2014/main" id="{36CBC367-FEE5-C2B6-773C-10C13DD19AE9}"/>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416925" y="3760953"/>
            <a:ext cx="795028" cy="206602"/>
          </a:xfrm>
          <a:prstGeom prst="rect">
            <a:avLst/>
          </a:prstGeom>
        </p:spPr>
      </p:pic>
      <p:pic>
        <p:nvPicPr>
          <p:cNvPr id="10" name="Picture 9" descr="A blue and black logo&#10;&#10;Description automatically generated">
            <a:extLst>
              <a:ext uri="{FF2B5EF4-FFF2-40B4-BE49-F238E27FC236}">
                <a16:creationId xmlns:a16="http://schemas.microsoft.com/office/drawing/2014/main" id="{DB8D166B-AEE1-196C-FD8B-8B10E9AD9924}"/>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902227" y="3758077"/>
            <a:ext cx="795028" cy="206602"/>
          </a:xfrm>
          <a:prstGeom prst="rect">
            <a:avLst/>
          </a:prstGeom>
        </p:spPr>
      </p:pic>
      <p:sp>
        <p:nvSpPr>
          <p:cNvPr id="11" name="TextBox 10">
            <a:extLst>
              <a:ext uri="{FF2B5EF4-FFF2-40B4-BE49-F238E27FC236}">
                <a16:creationId xmlns:a16="http://schemas.microsoft.com/office/drawing/2014/main" id="{67621EFB-83EE-6BAC-4430-9471E365FAE0}"/>
              </a:ext>
            </a:extLst>
          </p:cNvPr>
          <p:cNvSpPr txBox="1"/>
          <p:nvPr/>
        </p:nvSpPr>
        <p:spPr>
          <a:xfrm>
            <a:off x="1214751" y="4797810"/>
            <a:ext cx="4573814" cy="1945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a:spAutoFit/>
          </a:bodyPr>
          <a:lstStyle/>
          <a:p>
            <a:pPr eaLnBrk="1" fontAlgn="auto">
              <a:lnSpc>
                <a:spcPct val="120000"/>
              </a:lnSpc>
              <a:spcBef>
                <a:spcPts val="0"/>
              </a:spcBef>
              <a:spcAft>
                <a:spcPts val="0"/>
              </a:spcAft>
              <a:defRPr/>
            </a:pPr>
            <a:r>
              <a:rPr lang="en-US" sz="600" kern="0" dirty="0">
                <a:solidFill>
                  <a:schemeClr val="bg1">
                    <a:lumMod val="65000"/>
                  </a:schemeClr>
                </a:solidFill>
                <a:latin typeface="Acer Foco Light"/>
                <a:ea typeface="Trebuchet MS"/>
                <a:cs typeface="Acer Foco Light"/>
                <a:sym typeface="Trebuchet MS"/>
              </a:rPr>
              <a:t>Note: Specifications may vary depending on the model and/or region.</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44EFA606-675E-F728-4D81-A3EECD2128E1}"/>
              </a:ext>
            </a:extLst>
          </p:cNvPr>
          <p:cNvSpPr>
            <a:spLocks noGrp="1"/>
          </p:cNvSpPr>
          <p:nvPr>
            <p:ph type="title"/>
          </p:nvPr>
        </p:nvSpPr>
        <p:spPr>
          <a:xfrm>
            <a:off x="365918" y="1796168"/>
            <a:ext cx="8412164" cy="1551164"/>
          </a:xfrm>
          <a:ln w="12700">
            <a:miter lim="400000"/>
          </a:ln>
        </p:spPr>
        <p:txBody>
          <a:bodyPr anchor="ctr"/>
          <a:lstStyle/>
          <a:p>
            <a:pPr eaLnBrk="1" fontAlgn="auto" hangingPunct="1">
              <a:spcBef>
                <a:spcPts val="0"/>
              </a:spcBef>
              <a:spcAft>
                <a:spcPts val="0"/>
              </a:spcAft>
              <a:defRPr/>
            </a:pPr>
            <a:r>
              <a:rPr lang="en-US" altLang="zh-TW" sz="4400" dirty="0">
                <a:solidFill>
                  <a:schemeClr val="bg1"/>
                </a:solidFill>
              </a:rPr>
              <a:t>AI-ASSISTED PRODUCTIVITY </a:t>
            </a:r>
            <a:br>
              <a:rPr lang="en-US" altLang="zh-TW" dirty="0">
                <a:solidFill>
                  <a:schemeClr val="bg1"/>
                </a:solidFill>
              </a:rPr>
            </a:br>
            <a:r>
              <a:rPr lang="en-US" altLang="zh-TW" sz="4400" dirty="0">
                <a:solidFill>
                  <a:schemeClr val="bg1">
                    <a:alpha val="75000"/>
                  </a:schemeClr>
                </a:solidFill>
              </a:rPr>
              <a:t>SECURITY &amp; MANAGEABILITY</a:t>
            </a:r>
            <a:endParaRPr kumimoji="1" lang="zh-TW" altLang="en-US" sz="4400" dirty="0">
              <a:solidFill>
                <a:schemeClr val="bg1"/>
              </a:solidFill>
              <a:latin typeface="Acer Foco Semibold" panose="020B0604050202020203" pitchFamily="34" charset="0"/>
            </a:endParaRPr>
          </a:p>
        </p:txBody>
      </p:sp>
      <p:pic>
        <p:nvPicPr>
          <p:cNvPr id="3" name="Picture 2" descr="A white text on a black background&#10;&#10;Description automatically generated">
            <a:extLst>
              <a:ext uri="{FF2B5EF4-FFF2-40B4-BE49-F238E27FC236}">
                <a16:creationId xmlns:a16="http://schemas.microsoft.com/office/drawing/2014/main" id="{14DF16B0-FDE9-C798-1082-82DDB977486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2981" y="179552"/>
            <a:ext cx="908488" cy="397592"/>
          </a:xfrm>
          <a:prstGeom prst="rect">
            <a:avLst/>
          </a:prstGeom>
        </p:spPr>
      </p:pic>
      <p:sp>
        <p:nvSpPr>
          <p:cNvPr id="5" name="TextBox 4">
            <a:extLst>
              <a:ext uri="{FF2B5EF4-FFF2-40B4-BE49-F238E27FC236}">
                <a16:creationId xmlns:a16="http://schemas.microsoft.com/office/drawing/2014/main" id="{1F571F51-EF49-760D-6858-6BD207D5F42C}"/>
              </a:ext>
            </a:extLst>
          </p:cNvPr>
          <p:cNvSpPr txBox="1"/>
          <p:nvPr/>
        </p:nvSpPr>
        <p:spPr>
          <a:xfrm>
            <a:off x="2286000" y="3005464"/>
            <a:ext cx="4572000"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US" altLang="zh-TW" sz="2400" b="1" dirty="0">
                <a:solidFill>
                  <a:schemeClr val="bg1"/>
                </a:solidFill>
                <a:latin typeface="+mn-lt"/>
              </a:rPr>
              <a:t>TO EMPOWER YOUR BUSINESS.</a:t>
            </a:r>
            <a:endParaRPr lang="en-US" sz="2400" b="1" dirty="0">
              <a:latin typeface="+mn-lt"/>
            </a:endParaRP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DBBDD0-237D-FFB6-E997-B8226AE013BC}"/>
              </a:ext>
            </a:extLst>
          </p:cNvPr>
          <p:cNvSpPr/>
          <p:nvPr/>
        </p:nvSpPr>
        <p:spPr>
          <a:xfrm>
            <a:off x="7005638" y="2681288"/>
            <a:ext cx="1752600" cy="1589087"/>
          </a:xfrm>
          <a:prstGeom prst="rect">
            <a:avLst/>
          </a:prstGeom>
          <a:solidFill>
            <a:schemeClr val="accent1">
              <a:lumMod val="20000"/>
              <a:lumOff val="80000"/>
            </a:schemeClr>
          </a:solidFill>
          <a:ln>
            <a:noFill/>
          </a:ln>
        </p:spPr>
        <p:style>
          <a:lnRef idx="2">
            <a:schemeClr val="dk1"/>
          </a:lnRef>
          <a:fillRef idx="1">
            <a:schemeClr val="lt1"/>
          </a:fillRef>
          <a:effectRef idx="0">
            <a:schemeClr val="dk1"/>
          </a:effectRef>
          <a:fontRef idx="minor">
            <a:schemeClr val="dk1"/>
          </a:fontRef>
        </p:style>
        <p:txBody>
          <a:bodyPr lIns="45719" tIns="45719" rIns="45719" bIns="45719" anchor="ct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endParaRPr lang="en-US" altLang="en-US"/>
          </a:p>
        </p:txBody>
      </p:sp>
      <p:sp>
        <p:nvSpPr>
          <p:cNvPr id="2" name="Rectangle 1">
            <a:extLst>
              <a:ext uri="{FF2B5EF4-FFF2-40B4-BE49-F238E27FC236}">
                <a16:creationId xmlns:a16="http://schemas.microsoft.com/office/drawing/2014/main" id="{F7A4FA4B-0C2C-671A-6719-160BE390EE38}"/>
              </a:ext>
            </a:extLst>
          </p:cNvPr>
          <p:cNvSpPr/>
          <p:nvPr/>
        </p:nvSpPr>
        <p:spPr>
          <a:xfrm>
            <a:off x="3516589" y="2681288"/>
            <a:ext cx="1752600" cy="1590675"/>
          </a:xfrm>
          <a:prstGeom prst="rect">
            <a:avLst/>
          </a:prstGeom>
          <a:solidFill>
            <a:schemeClr val="accent1">
              <a:lumMod val="20000"/>
              <a:lumOff val="80000"/>
            </a:schemeClr>
          </a:solidFill>
          <a:ln>
            <a:noFill/>
          </a:ln>
        </p:spPr>
        <p:style>
          <a:lnRef idx="2">
            <a:schemeClr val="dk1"/>
          </a:lnRef>
          <a:fillRef idx="1">
            <a:schemeClr val="lt1"/>
          </a:fillRef>
          <a:effectRef idx="0">
            <a:schemeClr val="dk1"/>
          </a:effectRef>
          <a:fontRef idx="minor">
            <a:schemeClr val="dk1"/>
          </a:fontRef>
        </p:style>
        <p:txBody>
          <a:bodyPr lIns="45719" tIns="45719" rIns="45719" bIns="45719" anchor="ct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endParaRPr lang="en-US" altLang="en-US"/>
          </a:p>
        </p:txBody>
      </p:sp>
      <p:sp>
        <p:nvSpPr>
          <p:cNvPr id="4" name="Rectangle 3">
            <a:extLst>
              <a:ext uri="{FF2B5EF4-FFF2-40B4-BE49-F238E27FC236}">
                <a16:creationId xmlns:a16="http://schemas.microsoft.com/office/drawing/2014/main" id="{77B8F986-A763-8453-4C95-20A05C41C86C}"/>
              </a:ext>
            </a:extLst>
          </p:cNvPr>
          <p:cNvSpPr/>
          <p:nvPr/>
        </p:nvSpPr>
        <p:spPr>
          <a:xfrm>
            <a:off x="5262563" y="2681288"/>
            <a:ext cx="1754187" cy="1589087"/>
          </a:xfrm>
          <a:prstGeom prst="rect">
            <a:avLst/>
          </a:prstGeom>
          <a:solidFill>
            <a:schemeClr val="accent1">
              <a:lumMod val="40000"/>
              <a:lumOff val="60000"/>
            </a:schemeClr>
          </a:solidFill>
          <a:ln>
            <a:noFill/>
          </a:ln>
        </p:spPr>
        <p:style>
          <a:lnRef idx="2">
            <a:schemeClr val="dk1"/>
          </a:lnRef>
          <a:fillRef idx="1">
            <a:schemeClr val="lt1"/>
          </a:fillRef>
          <a:effectRef idx="0">
            <a:schemeClr val="dk1"/>
          </a:effectRef>
          <a:fontRef idx="minor">
            <a:schemeClr val="dk1"/>
          </a:fontRef>
        </p:style>
        <p:txBody>
          <a:bodyPr lIns="45719" tIns="45719" rIns="45719" bIns="45719" anchor="ct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endParaRPr lang="en-US" altLang="en-US"/>
          </a:p>
        </p:txBody>
      </p:sp>
      <p:sp>
        <p:nvSpPr>
          <p:cNvPr id="37892" name="投影片編號版面配置區 2">
            <a:extLst>
              <a:ext uri="{FF2B5EF4-FFF2-40B4-BE49-F238E27FC236}">
                <a16:creationId xmlns:a16="http://schemas.microsoft.com/office/drawing/2014/main" id="{40FD05DF-D274-4B68-1F2C-F38879E4B9BA}"/>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fld id="{CB1DBC2D-F359-1F4D-9A02-B69CADB2F5C6}" type="slidenum">
              <a:rPr lang="en-US" altLang="zh-TW">
                <a:solidFill>
                  <a:srgbClr val="5A5A5C"/>
                </a:solidFill>
                <a:ea typeface="新細明體" panose="02020500000000000000" pitchFamily="18" charset="-120"/>
              </a:rPr>
              <a:pPr/>
              <a:t>19</a:t>
            </a:fld>
            <a:endParaRPr lang="zh-TW" altLang="en-US">
              <a:solidFill>
                <a:srgbClr val="5A5A5C"/>
              </a:solidFill>
              <a:ea typeface="新細明體" panose="02020500000000000000" pitchFamily="18" charset="-120"/>
            </a:endParaRPr>
          </a:p>
        </p:txBody>
      </p:sp>
      <p:pic>
        <p:nvPicPr>
          <p:cNvPr id="37893" name="Picture 7" descr="A person using a computer&#10;&#10;Description automatically generated">
            <a:extLst>
              <a:ext uri="{FF2B5EF4-FFF2-40B4-BE49-F238E27FC236}">
                <a16:creationId xmlns:a16="http://schemas.microsoft.com/office/drawing/2014/main" id="{C2E903D7-6AE6-0EA1-8D98-C336A7B15F3D}"/>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677863"/>
            <a:ext cx="3273425" cy="359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4" name="文字版面配置區 3">
            <a:extLst>
              <a:ext uri="{FF2B5EF4-FFF2-40B4-BE49-F238E27FC236}">
                <a16:creationId xmlns:a16="http://schemas.microsoft.com/office/drawing/2014/main" id="{9C70B573-2F83-B9B6-CAE0-D02482116F98}"/>
              </a:ext>
            </a:extLst>
          </p:cNvPr>
          <p:cNvSpPr>
            <a:spLocks noGrp="1" noChangeArrowheads="1"/>
          </p:cNvSpPr>
          <p:nvPr>
            <p:ph type="body" idx="1"/>
          </p:nvPr>
        </p:nvSpPr>
        <p:spPr>
          <a:xfrm>
            <a:off x="3508376" y="628650"/>
            <a:ext cx="5107724" cy="1943100"/>
          </a:xfrm>
        </p:spPr>
        <p:txBody>
          <a:bodyPr/>
          <a:lstStyle/>
          <a:p>
            <a:pPr eaLnBrk="1" hangingPunct="1">
              <a:lnSpc>
                <a:spcPct val="100000"/>
              </a:lnSpc>
              <a:spcBef>
                <a:spcPts val="500"/>
              </a:spcBef>
              <a:spcAft>
                <a:spcPts val="500"/>
              </a:spcAft>
            </a:pPr>
            <a:r>
              <a:rPr lang="en-GB" altLang="en-US" sz="1300" dirty="0">
                <a:solidFill>
                  <a:srgbClr val="53762C"/>
                </a:solidFill>
                <a:latin typeface="Acer Foco" panose="020B0604050202020203" pitchFamily="34" charset="0"/>
                <a:ea typeface="Acer Foco Semibold" panose="020B0604050202020203" pitchFamily="34" charset="0"/>
                <a:cs typeface="Acer Foco Semibold" panose="020B0604050202020203" pitchFamily="34" charset="0"/>
              </a:rPr>
              <a:t>Dependable, impregnable. Get the high-grade, multilayer security and hardware-grade protection you need with a UI and UX that revolves around you, right out-of-the-box.</a:t>
            </a:r>
          </a:p>
          <a:p>
            <a:pPr eaLnBrk="1" hangingPunct="1">
              <a:lnSpc>
                <a:spcPct val="100000"/>
              </a:lnSpc>
              <a:spcBef>
                <a:spcPts val="500"/>
              </a:spcBef>
              <a:spcAft>
                <a:spcPts val="500"/>
              </a:spcAft>
            </a:pPr>
            <a:r>
              <a:rPr lang="en-GB"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Secured-core Acer </a:t>
            </a:r>
            <a:r>
              <a:rPr lang="en-GB" altLang="en-US" sz="1300" b="0" dirty="0" err="1">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TravelMate</a:t>
            </a:r>
            <a:r>
              <a:rPr lang="en-GB"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 laptops, with Intel vPro</a:t>
            </a:r>
            <a:r>
              <a:rPr lang="en-US" altLang="en-US" sz="1300" b="0" baseline="3000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a:t>
            </a:r>
            <a:r>
              <a:rPr lang="en-US"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 </a:t>
            </a:r>
            <a:r>
              <a:rPr lang="en-GB"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Windows 11 Pro and </a:t>
            </a:r>
            <a:r>
              <a:rPr lang="en-GB" altLang="en-US" sz="1300" b="0" dirty="0" err="1">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Copilot</a:t>
            </a:r>
            <a:r>
              <a:rPr lang="en-GB"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 in Windows, open the door to a new era of security, efficiency, effectiveness and productivity. </a:t>
            </a:r>
            <a:endParaRPr lang="en-GB" altLang="en-US" sz="1300" b="0" dirty="0">
              <a:solidFill>
                <a:srgbClr val="FF0000"/>
              </a:solidFill>
              <a:latin typeface="Acer Foco" panose="020B0604050202020203" pitchFamily="34" charset="0"/>
              <a:ea typeface="Acer Foco Semibold" panose="020B0604050202020203" pitchFamily="34" charset="0"/>
              <a:cs typeface="Acer Foco Semibold" panose="020B0604050202020203" pitchFamily="34" charset="0"/>
            </a:endParaRPr>
          </a:p>
          <a:p>
            <a:pPr eaLnBrk="1" hangingPunct="1">
              <a:lnSpc>
                <a:spcPct val="100000"/>
              </a:lnSpc>
              <a:spcBef>
                <a:spcPts val="500"/>
              </a:spcBef>
              <a:spcAft>
                <a:spcPts val="500"/>
              </a:spcAft>
            </a:pPr>
            <a:r>
              <a:rPr lang="en-GB"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You’ll find the confidence and peace of mind to perform at your best in a bold new era of AI-assisted success.</a:t>
            </a:r>
          </a:p>
        </p:txBody>
      </p:sp>
      <p:sp>
        <p:nvSpPr>
          <p:cNvPr id="7" name="TextBox 6">
            <a:extLst>
              <a:ext uri="{FF2B5EF4-FFF2-40B4-BE49-F238E27FC236}">
                <a16:creationId xmlns:a16="http://schemas.microsoft.com/office/drawing/2014/main" id="{33659A34-CA2E-430B-0DEE-5EA7469C81F2}"/>
              </a:ext>
            </a:extLst>
          </p:cNvPr>
          <p:cNvSpPr txBox="1"/>
          <p:nvPr/>
        </p:nvSpPr>
        <p:spPr>
          <a:xfrm>
            <a:off x="5261177" y="2773615"/>
            <a:ext cx="1756955" cy="830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anchor="ctr">
            <a:spAutoFit/>
          </a:bodyPr>
          <a:lstStyle/>
          <a:p>
            <a:pPr algn="ctr" eaLnBrk="1" fontAlgn="auto">
              <a:spcBef>
                <a:spcPts val="0"/>
              </a:spcBef>
              <a:spcAft>
                <a:spcPts val="0"/>
              </a:spcAft>
              <a:defRPr/>
            </a:pPr>
            <a:r>
              <a:rPr lang="en-US" sz="4800" b="1" kern="0" dirty="0">
                <a:solidFill>
                  <a:srgbClr val="53762C"/>
                </a:solidFill>
                <a:latin typeface="+mn-lt"/>
                <a:ea typeface="Acer Foco"/>
                <a:cs typeface="Acer Foco"/>
                <a:sym typeface="Acer Foco"/>
              </a:rPr>
              <a:t>99.7</a:t>
            </a:r>
            <a:r>
              <a:rPr lang="en-US" sz="3200" b="1" kern="0" dirty="0">
                <a:solidFill>
                  <a:srgbClr val="53762C"/>
                </a:solidFill>
                <a:latin typeface="+mn-lt"/>
                <a:ea typeface="Acer Foco"/>
                <a:cs typeface="Acer Foco"/>
                <a:sym typeface="Acer Foco"/>
              </a:rPr>
              <a:t>%</a:t>
            </a:r>
            <a:endParaRPr lang="en-US" sz="3200" b="1" kern="0" dirty="0">
              <a:latin typeface="Acer Foco"/>
              <a:ea typeface="Acer Foco"/>
              <a:cs typeface="Acer Foco"/>
              <a:sym typeface="Acer Foco"/>
            </a:endParaRPr>
          </a:p>
        </p:txBody>
      </p:sp>
      <p:sp>
        <p:nvSpPr>
          <p:cNvPr id="9" name="TextBox 8">
            <a:extLst>
              <a:ext uri="{FF2B5EF4-FFF2-40B4-BE49-F238E27FC236}">
                <a16:creationId xmlns:a16="http://schemas.microsoft.com/office/drawing/2014/main" id="{1A58BEDA-F092-0863-7F57-F5F902017F82}"/>
              </a:ext>
            </a:extLst>
          </p:cNvPr>
          <p:cNvSpPr txBox="1"/>
          <p:nvPr/>
        </p:nvSpPr>
        <p:spPr>
          <a:xfrm>
            <a:off x="3693292" y="2773615"/>
            <a:ext cx="1454647" cy="830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anchor="ctr">
            <a:spAutoFit/>
          </a:bodyPr>
          <a:lstStyle/>
          <a:p>
            <a:pPr algn="ctr" eaLnBrk="1" fontAlgn="auto">
              <a:spcBef>
                <a:spcPts val="0"/>
              </a:spcBef>
              <a:spcAft>
                <a:spcPts val="0"/>
              </a:spcAft>
              <a:defRPr/>
            </a:pPr>
            <a:r>
              <a:rPr lang="en-US" sz="4800" b="1" kern="0" dirty="0">
                <a:solidFill>
                  <a:srgbClr val="53762C"/>
                </a:solidFill>
                <a:latin typeface="+mn-lt"/>
                <a:ea typeface="Acer Foco"/>
                <a:cs typeface="Acer Foco"/>
                <a:sym typeface="Acer Foco"/>
              </a:rPr>
              <a:t>25</a:t>
            </a:r>
            <a:r>
              <a:rPr lang="en-US" sz="3200" b="1" kern="0" dirty="0">
                <a:solidFill>
                  <a:srgbClr val="53762C"/>
                </a:solidFill>
                <a:latin typeface="+mn-lt"/>
                <a:ea typeface="Acer Foco"/>
                <a:cs typeface="Acer Foco"/>
                <a:sym typeface="Acer Foco"/>
              </a:rPr>
              <a:t>%</a:t>
            </a:r>
            <a:endParaRPr lang="en-US" sz="3200" b="1" kern="0" dirty="0">
              <a:latin typeface="Acer Foco"/>
              <a:ea typeface="Acer Foco"/>
              <a:cs typeface="Acer Foco"/>
              <a:sym typeface="Acer Foco"/>
            </a:endParaRPr>
          </a:p>
        </p:txBody>
      </p:sp>
      <p:sp>
        <p:nvSpPr>
          <p:cNvPr id="10" name="TextBox 9">
            <a:extLst>
              <a:ext uri="{FF2B5EF4-FFF2-40B4-BE49-F238E27FC236}">
                <a16:creationId xmlns:a16="http://schemas.microsoft.com/office/drawing/2014/main" id="{28C60C0A-E8DB-ABA2-D012-C192F545639D}"/>
              </a:ext>
            </a:extLst>
          </p:cNvPr>
          <p:cNvSpPr txBox="1"/>
          <p:nvPr/>
        </p:nvSpPr>
        <p:spPr>
          <a:xfrm>
            <a:off x="7018132" y="2773615"/>
            <a:ext cx="1733718" cy="830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anchor="ctr">
            <a:spAutoFit/>
          </a:bodyPr>
          <a:lstStyle/>
          <a:p>
            <a:pPr algn="ctr" eaLnBrk="1" fontAlgn="auto">
              <a:spcBef>
                <a:spcPts val="0"/>
              </a:spcBef>
              <a:spcAft>
                <a:spcPts val="0"/>
              </a:spcAft>
              <a:defRPr/>
            </a:pPr>
            <a:r>
              <a:rPr lang="en-US" sz="4800" b="1" kern="0" dirty="0">
                <a:solidFill>
                  <a:srgbClr val="53762C"/>
                </a:solidFill>
                <a:latin typeface="+mn-lt"/>
                <a:ea typeface="Acer Foco"/>
                <a:cs typeface="Acer Foco"/>
                <a:sym typeface="Acer Foco"/>
              </a:rPr>
              <a:t>90</a:t>
            </a:r>
            <a:r>
              <a:rPr lang="en-US" sz="3200" b="1" kern="0" dirty="0">
                <a:solidFill>
                  <a:srgbClr val="53762C"/>
                </a:solidFill>
                <a:latin typeface="+mn-lt"/>
                <a:ea typeface="Acer Foco"/>
                <a:cs typeface="Acer Foco"/>
                <a:sym typeface="Acer Foco"/>
              </a:rPr>
              <a:t>%</a:t>
            </a:r>
            <a:endParaRPr lang="en-US" sz="3200" b="1" kern="0" dirty="0">
              <a:latin typeface="Acer Foco"/>
              <a:ea typeface="Acer Foco"/>
              <a:cs typeface="Acer Foco"/>
              <a:sym typeface="Acer Foco"/>
            </a:endParaRPr>
          </a:p>
        </p:txBody>
      </p:sp>
      <p:sp>
        <p:nvSpPr>
          <p:cNvPr id="11" name="文字版面配置區 3">
            <a:extLst>
              <a:ext uri="{FF2B5EF4-FFF2-40B4-BE49-F238E27FC236}">
                <a16:creationId xmlns:a16="http://schemas.microsoft.com/office/drawing/2014/main" id="{3ED0EEE6-BF43-EB6E-BD58-30B6E4E540DA}"/>
              </a:ext>
            </a:extLst>
          </p:cNvPr>
          <p:cNvSpPr txBox="1">
            <a:spLocks/>
          </p:cNvSpPr>
          <p:nvPr/>
        </p:nvSpPr>
        <p:spPr>
          <a:xfrm>
            <a:off x="5465763" y="3563938"/>
            <a:ext cx="1347787" cy="830262"/>
          </a:xfrm>
          <a:prstGeom prst="rect">
            <a:avLst/>
          </a:prstGeom>
          <a:ln w="12700">
            <a:miter lim="400000"/>
          </a:ln>
        </p:spPr>
        <p:txBody>
          <a:bodyPr lIns="0" tIns="0" rIns="0" bIns="0"/>
          <a:lstStyle>
            <a:lvl1pPr marL="0" marR="0" indent="0" algn="l" defTabSz="914400" rtl="0" latinLnBrk="0">
              <a:lnSpc>
                <a:spcPct val="90000"/>
              </a:lnSpc>
              <a:spcBef>
                <a:spcPts val="200"/>
              </a:spcBef>
              <a:spcAft>
                <a:spcPts val="0"/>
              </a:spcAft>
              <a:buClrTx/>
              <a:buSzTx/>
              <a:buFontTx/>
              <a:buNone/>
              <a:tabLst/>
              <a:defRPr sz="1600" b="1" i="0" u="none" strike="noStrike" cap="none" spc="0" baseline="0">
                <a:ln>
                  <a:noFill/>
                </a:ln>
                <a:solidFill>
                  <a:schemeClr val="accent5"/>
                </a:solidFill>
                <a:uFillTx/>
                <a:latin typeface="Acer Foco Semibold" charset="0"/>
                <a:ea typeface="Acer Foco Semibold" charset="0"/>
                <a:cs typeface="Acer Foco Semibold" charset="0"/>
                <a:sym typeface="Acer Foco"/>
              </a:defRPr>
            </a:lvl1pPr>
            <a:lvl2pPr marL="0" marR="0" indent="0" algn="l" defTabSz="914400" rtl="0" latinLnBrk="0">
              <a:lnSpc>
                <a:spcPct val="90000"/>
              </a:lnSpc>
              <a:spcBef>
                <a:spcPts val="800"/>
              </a:spcBef>
              <a:spcAft>
                <a:spcPts val="0"/>
              </a:spcAft>
              <a:buClrTx/>
              <a:buSzTx/>
              <a:buFontTx/>
              <a:buNone/>
              <a:tabLst/>
              <a:defRPr sz="1400" b="0" i="0" u="none" strike="noStrike" cap="none" spc="0" baseline="0">
                <a:ln>
                  <a:noFill/>
                </a:ln>
                <a:solidFill>
                  <a:srgbClr val="89898B"/>
                </a:solidFill>
                <a:uFillTx/>
                <a:latin typeface="Acer Foco"/>
                <a:ea typeface="Acer Foco"/>
                <a:cs typeface="Acer Foco"/>
                <a:sym typeface="Acer Foco"/>
              </a:defRPr>
            </a:lvl2pPr>
            <a:lvl3pPr marL="224366" marR="0" indent="-224366" algn="l" defTabSz="914400" rtl="0" latinLnBrk="0">
              <a:lnSpc>
                <a:spcPct val="90000"/>
              </a:lnSpc>
              <a:spcBef>
                <a:spcPts val="200"/>
              </a:spcBef>
              <a:spcAft>
                <a:spcPts val="0"/>
              </a:spcAft>
              <a:buClrTx/>
              <a:buSzPct val="100000"/>
              <a:buFontTx/>
              <a:buAutoNum type="arabicPeriod"/>
              <a:tabLst/>
              <a:defRPr sz="1200" b="0" i="0" u="none" strike="noStrike" cap="none" spc="0" baseline="0">
                <a:ln>
                  <a:noFill/>
                </a:ln>
                <a:solidFill>
                  <a:srgbClr val="89898B"/>
                </a:solidFill>
                <a:uFillTx/>
                <a:latin typeface="Acer Foco"/>
                <a:ea typeface="Acer Foco"/>
                <a:cs typeface="Acer Foco"/>
                <a:sym typeface="Acer Foco"/>
              </a:defRPr>
            </a:lvl3pPr>
            <a:lvl4pPr marL="405341" marR="0" indent="-237066" algn="l" defTabSz="914400" rtl="0" latinLnBrk="0">
              <a:lnSpc>
                <a:spcPct val="90000"/>
              </a:lnSpc>
              <a:spcBef>
                <a:spcPts val="200"/>
              </a:spcBef>
              <a:spcAft>
                <a:spcPts val="0"/>
              </a:spcAft>
              <a:buClrTx/>
              <a:buSzPct val="100000"/>
              <a:buFontTx/>
              <a:buAutoNum type="alphaLcPeriod"/>
              <a:tabLst/>
              <a:defRPr sz="1200" b="0" i="0" u="none" strike="noStrike" cap="none" spc="0" baseline="0">
                <a:ln>
                  <a:noFill/>
                </a:ln>
                <a:solidFill>
                  <a:srgbClr val="89898B"/>
                </a:solidFill>
                <a:uFillTx/>
                <a:latin typeface="Acer Foco"/>
                <a:ea typeface="Acer Foco"/>
                <a:cs typeface="Acer Foco"/>
                <a:sym typeface="Acer Foco"/>
              </a:defRPr>
            </a:lvl4pPr>
            <a:lvl5pPr marL="496358" marR="0" indent="-150283" algn="l" defTabSz="914400" rtl="0" latinLnBrk="0">
              <a:lnSpc>
                <a:spcPct val="90000"/>
              </a:lnSpc>
              <a:spcBef>
                <a:spcPts val="200"/>
              </a:spcBef>
              <a:spcAft>
                <a:spcPts val="0"/>
              </a:spcAft>
              <a:buClrTx/>
              <a:buSzPct val="100000"/>
              <a:buFontTx/>
              <a:buAutoNum type="romanLcPeriod"/>
              <a:tabLst/>
              <a:defRPr sz="1200" b="0" i="0" u="none" strike="noStrike" cap="none" spc="0" baseline="0">
                <a:ln>
                  <a:noFill/>
                </a:ln>
                <a:solidFill>
                  <a:srgbClr val="89898B"/>
                </a:solidFill>
                <a:uFillTx/>
                <a:latin typeface="Acer Foco"/>
                <a:ea typeface="Acer Foco"/>
                <a:cs typeface="Acer Foco"/>
                <a:sym typeface="Acer Foco"/>
              </a:defRPr>
            </a:lvl5pPr>
            <a:lvl6pPr marL="529907" marR="0" indent="-18542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6pPr>
            <a:lvl7pPr marL="643255" marR="0" indent="-18288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7pPr>
            <a:lvl8pPr marL="747394" marR="0" indent="-172719"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8pPr>
            <a:lvl9pPr marL="3840479" marR="0" indent="-182879" algn="l" defTabSz="914400" rtl="0" latinLnBrk="0">
              <a:lnSpc>
                <a:spcPct val="90000"/>
              </a:lnSpc>
              <a:spcBef>
                <a:spcPts val="200"/>
              </a:spcBef>
              <a:spcAft>
                <a:spcPts val="0"/>
              </a:spcAft>
              <a:buClrTx/>
              <a:buSzPct val="100000"/>
              <a:buFontTx/>
              <a:buChar char="•"/>
              <a:tabLst/>
              <a:defRPr sz="1600" b="0" i="0" u="none" strike="noStrike" cap="none" spc="0" baseline="0">
                <a:ln>
                  <a:noFill/>
                </a:ln>
                <a:solidFill>
                  <a:srgbClr val="000000"/>
                </a:solidFill>
                <a:uFillTx/>
                <a:latin typeface="Acer Foco"/>
                <a:ea typeface="Acer Foco"/>
                <a:cs typeface="Acer Foco"/>
                <a:sym typeface="Acer Foco"/>
              </a:defRPr>
            </a:lvl9pPr>
          </a:lstStyle>
          <a:p>
            <a:pPr algn="ctr" eaLnBrk="1" fontAlgn="auto" hangingPunct="1">
              <a:lnSpc>
                <a:spcPct val="100000"/>
              </a:lnSpc>
              <a:spcBef>
                <a:spcPts val="500"/>
              </a:spcBef>
              <a:spcAft>
                <a:spcPts val="500"/>
              </a:spcAft>
              <a:defRPr/>
            </a:pPr>
            <a:r>
              <a:rPr lang="en-US" sz="1000" b="0" kern="0" dirty="0">
                <a:solidFill>
                  <a:schemeClr val="accent1">
                    <a:lumMod val="75000"/>
                  </a:schemeClr>
                </a:solidFill>
                <a:latin typeface="+mn-lt"/>
              </a:rPr>
              <a:t>app compatibility with programs in place to help resolve issues.</a:t>
            </a:r>
          </a:p>
        </p:txBody>
      </p:sp>
      <p:sp>
        <p:nvSpPr>
          <p:cNvPr id="12" name="文字版面配置區 3">
            <a:extLst>
              <a:ext uri="{FF2B5EF4-FFF2-40B4-BE49-F238E27FC236}">
                <a16:creationId xmlns:a16="http://schemas.microsoft.com/office/drawing/2014/main" id="{E453467A-ABFE-4D43-9966-EA73F98333FC}"/>
              </a:ext>
            </a:extLst>
          </p:cNvPr>
          <p:cNvSpPr txBox="1">
            <a:spLocks/>
          </p:cNvSpPr>
          <p:nvPr/>
        </p:nvSpPr>
        <p:spPr>
          <a:xfrm>
            <a:off x="3738563" y="3600450"/>
            <a:ext cx="1343025" cy="527050"/>
          </a:xfrm>
          <a:prstGeom prst="rect">
            <a:avLst/>
          </a:prstGeom>
          <a:ln w="12700">
            <a:miter lim="400000"/>
          </a:ln>
        </p:spPr>
        <p:txBody>
          <a:bodyPr lIns="0" tIns="0" rIns="0" bIns="0"/>
          <a:lstStyle>
            <a:lvl1pPr marL="0" marR="0" indent="0" algn="l" defTabSz="914400" rtl="0" latinLnBrk="0">
              <a:lnSpc>
                <a:spcPct val="90000"/>
              </a:lnSpc>
              <a:spcBef>
                <a:spcPts val="200"/>
              </a:spcBef>
              <a:spcAft>
                <a:spcPts val="0"/>
              </a:spcAft>
              <a:buClrTx/>
              <a:buSzTx/>
              <a:buFontTx/>
              <a:buNone/>
              <a:tabLst/>
              <a:defRPr sz="1600" b="1" i="0" u="none" strike="noStrike" cap="none" spc="0" baseline="0">
                <a:ln>
                  <a:noFill/>
                </a:ln>
                <a:solidFill>
                  <a:schemeClr val="accent5"/>
                </a:solidFill>
                <a:uFillTx/>
                <a:latin typeface="Acer Foco Semibold" charset="0"/>
                <a:ea typeface="Acer Foco Semibold" charset="0"/>
                <a:cs typeface="Acer Foco Semibold" charset="0"/>
                <a:sym typeface="Acer Foco"/>
              </a:defRPr>
            </a:lvl1pPr>
            <a:lvl2pPr marL="0" marR="0" indent="0" algn="l" defTabSz="914400" rtl="0" latinLnBrk="0">
              <a:lnSpc>
                <a:spcPct val="90000"/>
              </a:lnSpc>
              <a:spcBef>
                <a:spcPts val="800"/>
              </a:spcBef>
              <a:spcAft>
                <a:spcPts val="0"/>
              </a:spcAft>
              <a:buClrTx/>
              <a:buSzTx/>
              <a:buFontTx/>
              <a:buNone/>
              <a:tabLst/>
              <a:defRPr sz="1400" b="0" i="0" u="none" strike="noStrike" cap="none" spc="0" baseline="0">
                <a:ln>
                  <a:noFill/>
                </a:ln>
                <a:solidFill>
                  <a:srgbClr val="89898B"/>
                </a:solidFill>
                <a:uFillTx/>
                <a:latin typeface="Acer Foco"/>
                <a:ea typeface="Acer Foco"/>
                <a:cs typeface="Acer Foco"/>
                <a:sym typeface="Acer Foco"/>
              </a:defRPr>
            </a:lvl2pPr>
            <a:lvl3pPr marL="224366" marR="0" indent="-224366" algn="l" defTabSz="914400" rtl="0" latinLnBrk="0">
              <a:lnSpc>
                <a:spcPct val="90000"/>
              </a:lnSpc>
              <a:spcBef>
                <a:spcPts val="200"/>
              </a:spcBef>
              <a:spcAft>
                <a:spcPts val="0"/>
              </a:spcAft>
              <a:buClrTx/>
              <a:buSzPct val="100000"/>
              <a:buFontTx/>
              <a:buAutoNum type="arabicPeriod"/>
              <a:tabLst/>
              <a:defRPr sz="1200" b="0" i="0" u="none" strike="noStrike" cap="none" spc="0" baseline="0">
                <a:ln>
                  <a:noFill/>
                </a:ln>
                <a:solidFill>
                  <a:srgbClr val="89898B"/>
                </a:solidFill>
                <a:uFillTx/>
                <a:latin typeface="Acer Foco"/>
                <a:ea typeface="Acer Foco"/>
                <a:cs typeface="Acer Foco"/>
                <a:sym typeface="Acer Foco"/>
              </a:defRPr>
            </a:lvl3pPr>
            <a:lvl4pPr marL="405341" marR="0" indent="-237066" algn="l" defTabSz="914400" rtl="0" latinLnBrk="0">
              <a:lnSpc>
                <a:spcPct val="90000"/>
              </a:lnSpc>
              <a:spcBef>
                <a:spcPts val="200"/>
              </a:spcBef>
              <a:spcAft>
                <a:spcPts val="0"/>
              </a:spcAft>
              <a:buClrTx/>
              <a:buSzPct val="100000"/>
              <a:buFontTx/>
              <a:buAutoNum type="alphaLcPeriod"/>
              <a:tabLst/>
              <a:defRPr sz="1200" b="0" i="0" u="none" strike="noStrike" cap="none" spc="0" baseline="0">
                <a:ln>
                  <a:noFill/>
                </a:ln>
                <a:solidFill>
                  <a:srgbClr val="89898B"/>
                </a:solidFill>
                <a:uFillTx/>
                <a:latin typeface="Acer Foco"/>
                <a:ea typeface="Acer Foco"/>
                <a:cs typeface="Acer Foco"/>
                <a:sym typeface="Acer Foco"/>
              </a:defRPr>
            </a:lvl4pPr>
            <a:lvl5pPr marL="496358" marR="0" indent="-150283" algn="l" defTabSz="914400" rtl="0" latinLnBrk="0">
              <a:lnSpc>
                <a:spcPct val="90000"/>
              </a:lnSpc>
              <a:spcBef>
                <a:spcPts val="200"/>
              </a:spcBef>
              <a:spcAft>
                <a:spcPts val="0"/>
              </a:spcAft>
              <a:buClrTx/>
              <a:buSzPct val="100000"/>
              <a:buFontTx/>
              <a:buAutoNum type="romanLcPeriod"/>
              <a:tabLst/>
              <a:defRPr sz="1200" b="0" i="0" u="none" strike="noStrike" cap="none" spc="0" baseline="0">
                <a:ln>
                  <a:noFill/>
                </a:ln>
                <a:solidFill>
                  <a:srgbClr val="89898B"/>
                </a:solidFill>
                <a:uFillTx/>
                <a:latin typeface="Acer Foco"/>
                <a:ea typeface="Acer Foco"/>
                <a:cs typeface="Acer Foco"/>
                <a:sym typeface="Acer Foco"/>
              </a:defRPr>
            </a:lvl5pPr>
            <a:lvl6pPr marL="529907" marR="0" indent="-18542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6pPr>
            <a:lvl7pPr marL="643255" marR="0" indent="-18288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7pPr>
            <a:lvl8pPr marL="747394" marR="0" indent="-172719"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8pPr>
            <a:lvl9pPr marL="3840479" marR="0" indent="-182879" algn="l" defTabSz="914400" rtl="0" latinLnBrk="0">
              <a:lnSpc>
                <a:spcPct val="90000"/>
              </a:lnSpc>
              <a:spcBef>
                <a:spcPts val="200"/>
              </a:spcBef>
              <a:spcAft>
                <a:spcPts val="0"/>
              </a:spcAft>
              <a:buClrTx/>
              <a:buSzPct val="100000"/>
              <a:buFontTx/>
              <a:buChar char="•"/>
              <a:tabLst/>
              <a:defRPr sz="1600" b="0" i="0" u="none" strike="noStrike" cap="none" spc="0" baseline="0">
                <a:ln>
                  <a:noFill/>
                </a:ln>
                <a:solidFill>
                  <a:srgbClr val="000000"/>
                </a:solidFill>
                <a:uFillTx/>
                <a:latin typeface="Acer Foco"/>
                <a:ea typeface="Acer Foco"/>
                <a:cs typeface="Acer Foco"/>
                <a:sym typeface="Acer Foco"/>
              </a:defRPr>
            </a:lvl9pPr>
          </a:lstStyle>
          <a:p>
            <a:pPr algn="ctr" eaLnBrk="1" fontAlgn="auto" hangingPunct="1">
              <a:lnSpc>
                <a:spcPct val="100000"/>
              </a:lnSpc>
              <a:spcBef>
                <a:spcPts val="500"/>
              </a:spcBef>
              <a:spcAft>
                <a:spcPts val="500"/>
              </a:spcAft>
              <a:defRPr/>
            </a:pPr>
            <a:r>
              <a:rPr lang="en-US" sz="1000" b="0" kern="0" dirty="0">
                <a:solidFill>
                  <a:schemeClr val="accent1">
                    <a:lumMod val="75000"/>
                  </a:schemeClr>
                </a:solidFill>
                <a:latin typeface="+mn-lt"/>
              </a:rPr>
              <a:t>faster deployment</a:t>
            </a:r>
            <a:r>
              <a:rPr lang="en-US" sz="800" b="0" kern="0" baseline="30000" dirty="0">
                <a:solidFill>
                  <a:schemeClr val="accent1">
                    <a:lumMod val="75000"/>
                  </a:schemeClr>
                </a:solidFill>
                <a:latin typeface="+mn-lt"/>
              </a:rPr>
              <a:t>1</a:t>
            </a:r>
            <a:r>
              <a:rPr lang="en-US" sz="1000" b="0" kern="0" dirty="0">
                <a:solidFill>
                  <a:schemeClr val="accent1">
                    <a:lumMod val="75000"/>
                  </a:schemeClr>
                </a:solidFill>
                <a:latin typeface="+mn-lt"/>
              </a:rPr>
              <a:t>.</a:t>
            </a:r>
          </a:p>
        </p:txBody>
      </p:sp>
      <p:sp>
        <p:nvSpPr>
          <p:cNvPr id="13" name="文字版面配置區 3">
            <a:extLst>
              <a:ext uri="{FF2B5EF4-FFF2-40B4-BE49-F238E27FC236}">
                <a16:creationId xmlns:a16="http://schemas.microsoft.com/office/drawing/2014/main" id="{A762BCD7-1C85-1627-BD65-6182F1706FD9}"/>
              </a:ext>
            </a:extLst>
          </p:cNvPr>
          <p:cNvSpPr txBox="1">
            <a:spLocks/>
          </p:cNvSpPr>
          <p:nvPr/>
        </p:nvSpPr>
        <p:spPr>
          <a:xfrm>
            <a:off x="7270243" y="3565525"/>
            <a:ext cx="1223390" cy="525463"/>
          </a:xfrm>
          <a:prstGeom prst="rect">
            <a:avLst/>
          </a:prstGeom>
          <a:ln w="12700">
            <a:miter lim="400000"/>
          </a:ln>
        </p:spPr>
        <p:txBody>
          <a:bodyPr lIns="0" tIns="0" rIns="0" bIns="0"/>
          <a:lstStyle>
            <a:lvl1pPr marL="0" marR="0" indent="0" algn="l" defTabSz="914400" rtl="0" latinLnBrk="0">
              <a:lnSpc>
                <a:spcPct val="90000"/>
              </a:lnSpc>
              <a:spcBef>
                <a:spcPts val="200"/>
              </a:spcBef>
              <a:spcAft>
                <a:spcPts val="0"/>
              </a:spcAft>
              <a:buClrTx/>
              <a:buSzTx/>
              <a:buFontTx/>
              <a:buNone/>
              <a:tabLst/>
              <a:defRPr sz="1600" b="1" i="0" u="none" strike="noStrike" cap="none" spc="0" baseline="0">
                <a:ln>
                  <a:noFill/>
                </a:ln>
                <a:solidFill>
                  <a:schemeClr val="accent5"/>
                </a:solidFill>
                <a:uFillTx/>
                <a:latin typeface="Acer Foco Semibold" charset="0"/>
                <a:ea typeface="Acer Foco Semibold" charset="0"/>
                <a:cs typeface="Acer Foco Semibold" charset="0"/>
                <a:sym typeface="Acer Foco"/>
              </a:defRPr>
            </a:lvl1pPr>
            <a:lvl2pPr marL="0" marR="0" indent="0" algn="l" defTabSz="914400" rtl="0" latinLnBrk="0">
              <a:lnSpc>
                <a:spcPct val="90000"/>
              </a:lnSpc>
              <a:spcBef>
                <a:spcPts val="800"/>
              </a:spcBef>
              <a:spcAft>
                <a:spcPts val="0"/>
              </a:spcAft>
              <a:buClrTx/>
              <a:buSzTx/>
              <a:buFontTx/>
              <a:buNone/>
              <a:tabLst/>
              <a:defRPr sz="1400" b="0" i="0" u="none" strike="noStrike" cap="none" spc="0" baseline="0">
                <a:ln>
                  <a:noFill/>
                </a:ln>
                <a:solidFill>
                  <a:srgbClr val="89898B"/>
                </a:solidFill>
                <a:uFillTx/>
                <a:latin typeface="Acer Foco"/>
                <a:ea typeface="Acer Foco"/>
                <a:cs typeface="Acer Foco"/>
                <a:sym typeface="Acer Foco"/>
              </a:defRPr>
            </a:lvl2pPr>
            <a:lvl3pPr marL="224366" marR="0" indent="-224366" algn="l" defTabSz="914400" rtl="0" latinLnBrk="0">
              <a:lnSpc>
                <a:spcPct val="90000"/>
              </a:lnSpc>
              <a:spcBef>
                <a:spcPts val="200"/>
              </a:spcBef>
              <a:spcAft>
                <a:spcPts val="0"/>
              </a:spcAft>
              <a:buClrTx/>
              <a:buSzPct val="100000"/>
              <a:buFontTx/>
              <a:buAutoNum type="arabicPeriod"/>
              <a:tabLst/>
              <a:defRPr sz="1200" b="0" i="0" u="none" strike="noStrike" cap="none" spc="0" baseline="0">
                <a:ln>
                  <a:noFill/>
                </a:ln>
                <a:solidFill>
                  <a:srgbClr val="89898B"/>
                </a:solidFill>
                <a:uFillTx/>
                <a:latin typeface="Acer Foco"/>
                <a:ea typeface="Acer Foco"/>
                <a:cs typeface="Acer Foco"/>
                <a:sym typeface="Acer Foco"/>
              </a:defRPr>
            </a:lvl3pPr>
            <a:lvl4pPr marL="405341" marR="0" indent="-237066" algn="l" defTabSz="914400" rtl="0" latinLnBrk="0">
              <a:lnSpc>
                <a:spcPct val="90000"/>
              </a:lnSpc>
              <a:spcBef>
                <a:spcPts val="200"/>
              </a:spcBef>
              <a:spcAft>
                <a:spcPts val="0"/>
              </a:spcAft>
              <a:buClrTx/>
              <a:buSzPct val="100000"/>
              <a:buFontTx/>
              <a:buAutoNum type="alphaLcPeriod"/>
              <a:tabLst/>
              <a:defRPr sz="1200" b="0" i="0" u="none" strike="noStrike" cap="none" spc="0" baseline="0">
                <a:ln>
                  <a:noFill/>
                </a:ln>
                <a:solidFill>
                  <a:srgbClr val="89898B"/>
                </a:solidFill>
                <a:uFillTx/>
                <a:latin typeface="Acer Foco"/>
                <a:ea typeface="Acer Foco"/>
                <a:cs typeface="Acer Foco"/>
                <a:sym typeface="Acer Foco"/>
              </a:defRPr>
            </a:lvl4pPr>
            <a:lvl5pPr marL="496358" marR="0" indent="-150283" algn="l" defTabSz="914400" rtl="0" latinLnBrk="0">
              <a:lnSpc>
                <a:spcPct val="90000"/>
              </a:lnSpc>
              <a:spcBef>
                <a:spcPts val="200"/>
              </a:spcBef>
              <a:spcAft>
                <a:spcPts val="0"/>
              </a:spcAft>
              <a:buClrTx/>
              <a:buSzPct val="100000"/>
              <a:buFontTx/>
              <a:buAutoNum type="romanLcPeriod"/>
              <a:tabLst/>
              <a:defRPr sz="1200" b="0" i="0" u="none" strike="noStrike" cap="none" spc="0" baseline="0">
                <a:ln>
                  <a:noFill/>
                </a:ln>
                <a:solidFill>
                  <a:srgbClr val="89898B"/>
                </a:solidFill>
                <a:uFillTx/>
                <a:latin typeface="Acer Foco"/>
                <a:ea typeface="Acer Foco"/>
                <a:cs typeface="Acer Foco"/>
                <a:sym typeface="Acer Foco"/>
              </a:defRPr>
            </a:lvl5pPr>
            <a:lvl6pPr marL="529907" marR="0" indent="-18542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6pPr>
            <a:lvl7pPr marL="643255" marR="0" indent="-18288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7pPr>
            <a:lvl8pPr marL="747394" marR="0" indent="-172719"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8pPr>
            <a:lvl9pPr marL="3840479" marR="0" indent="-182879" algn="l" defTabSz="914400" rtl="0" latinLnBrk="0">
              <a:lnSpc>
                <a:spcPct val="90000"/>
              </a:lnSpc>
              <a:spcBef>
                <a:spcPts val="200"/>
              </a:spcBef>
              <a:spcAft>
                <a:spcPts val="0"/>
              </a:spcAft>
              <a:buClrTx/>
              <a:buSzPct val="100000"/>
              <a:buFontTx/>
              <a:buChar char="•"/>
              <a:tabLst/>
              <a:defRPr sz="1600" b="0" i="0" u="none" strike="noStrike" cap="none" spc="0" baseline="0">
                <a:ln>
                  <a:noFill/>
                </a:ln>
                <a:solidFill>
                  <a:srgbClr val="000000"/>
                </a:solidFill>
                <a:uFillTx/>
                <a:latin typeface="Acer Foco"/>
                <a:ea typeface="Acer Foco"/>
                <a:cs typeface="Acer Foco"/>
                <a:sym typeface="Acer Foco"/>
              </a:defRPr>
            </a:lvl9pPr>
          </a:lstStyle>
          <a:p>
            <a:pPr algn="ctr" eaLnBrk="1" fontAlgn="auto" hangingPunct="1">
              <a:lnSpc>
                <a:spcPct val="100000"/>
              </a:lnSpc>
              <a:spcBef>
                <a:spcPts val="500"/>
              </a:spcBef>
              <a:spcAft>
                <a:spcPts val="500"/>
              </a:spcAft>
              <a:defRPr/>
            </a:pPr>
            <a:r>
              <a:rPr lang="en-US" sz="1000" b="0" kern="0" dirty="0">
                <a:solidFill>
                  <a:schemeClr val="accent1">
                    <a:lumMod val="75000"/>
                  </a:schemeClr>
                </a:solidFill>
                <a:latin typeface="+mn-lt"/>
              </a:rPr>
              <a:t>of Fortune 500 companies use Windows 11 Pro</a:t>
            </a:r>
            <a:r>
              <a:rPr lang="en-US" sz="800" b="0" kern="0" baseline="30000" dirty="0">
                <a:solidFill>
                  <a:schemeClr val="accent1">
                    <a:lumMod val="75000"/>
                  </a:schemeClr>
                </a:solidFill>
                <a:latin typeface="+mn-lt"/>
              </a:rPr>
              <a:t>2</a:t>
            </a:r>
            <a:r>
              <a:rPr lang="en-US" sz="1000" b="0" kern="0" dirty="0">
                <a:solidFill>
                  <a:schemeClr val="accent1">
                    <a:lumMod val="75000"/>
                  </a:schemeClr>
                </a:solidFill>
                <a:latin typeface="+mn-lt"/>
              </a:rPr>
              <a:t>.</a:t>
            </a:r>
          </a:p>
        </p:txBody>
      </p:sp>
      <p:sp>
        <p:nvSpPr>
          <p:cNvPr id="14" name="TextBox 13">
            <a:extLst>
              <a:ext uri="{FF2B5EF4-FFF2-40B4-BE49-F238E27FC236}">
                <a16:creationId xmlns:a16="http://schemas.microsoft.com/office/drawing/2014/main" id="{975D9B79-4D76-F1CF-7BB6-A7241AE998CF}"/>
              </a:ext>
            </a:extLst>
          </p:cNvPr>
          <p:cNvSpPr txBox="1"/>
          <p:nvPr/>
        </p:nvSpPr>
        <p:spPr>
          <a:xfrm>
            <a:off x="1218104" y="4799978"/>
            <a:ext cx="5586656" cy="1846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a:spAutoFit/>
          </a:bodyPr>
          <a:lstStyle/>
          <a:p>
            <a:pPr eaLnBrk="1" fontAlgn="auto">
              <a:spcBef>
                <a:spcPts val="0"/>
              </a:spcBef>
              <a:spcAft>
                <a:spcPts val="0"/>
              </a:spcAft>
              <a:defRPr/>
            </a:pPr>
            <a:r>
              <a:rPr lang="en-US" sz="600" kern="0" baseline="30000" dirty="0">
                <a:solidFill>
                  <a:schemeClr val="bg1">
                    <a:lumMod val="65000"/>
                  </a:schemeClr>
                </a:solidFill>
                <a:latin typeface="+mn-lt"/>
                <a:ea typeface="Acer Foco"/>
                <a:cs typeface="Acer Foco"/>
                <a:sym typeface="Acer Foco"/>
              </a:rPr>
              <a:t>1</a:t>
            </a:r>
            <a:r>
              <a:rPr lang="en-US" sz="600" kern="0" dirty="0">
                <a:solidFill>
                  <a:schemeClr val="bg1">
                    <a:lumMod val="65000"/>
                  </a:schemeClr>
                </a:solidFill>
                <a:latin typeface="+mn-lt"/>
                <a:ea typeface="Acer Foco"/>
                <a:cs typeface="Acer Foco"/>
                <a:sym typeface="Acer Foco"/>
                <a:hlinkClick r:id="rId5">
                  <a:extLst>
                    <a:ext uri="{A12FA001-AC4F-418D-AE19-62706E023703}">
                      <ahyp:hlinkClr xmlns:ahyp="http://schemas.microsoft.com/office/drawing/2018/hyperlinkcolor" val="tx"/>
                    </a:ext>
                  </a:extLst>
                </a:hlinkClick>
              </a:rPr>
              <a:t>The Total Economic Impact of Windows 11 Pro</a:t>
            </a:r>
            <a:r>
              <a:rPr lang="en-US" sz="600" kern="0" dirty="0">
                <a:solidFill>
                  <a:schemeClr val="bg1">
                    <a:lumMod val="65000"/>
                  </a:schemeClr>
                </a:solidFill>
                <a:latin typeface="+mn-lt"/>
                <a:ea typeface="Acer Foco"/>
                <a:cs typeface="Acer Foco"/>
                <a:sym typeface="Acer Foco"/>
              </a:rPr>
              <a:t>, Forrester Consulting (2022). </a:t>
            </a:r>
            <a:r>
              <a:rPr lang="en-US" sz="600" kern="0" baseline="30000" dirty="0">
                <a:solidFill>
                  <a:schemeClr val="bg1">
                    <a:lumMod val="65000"/>
                  </a:schemeClr>
                </a:solidFill>
                <a:latin typeface="+mn-lt"/>
                <a:ea typeface="Acer Foco"/>
                <a:cs typeface="Acer Foco"/>
                <a:sym typeface="Acer Foco"/>
              </a:rPr>
              <a:t>2</a:t>
            </a:r>
            <a:r>
              <a:rPr lang="en-US" sz="600" kern="0" dirty="0">
                <a:solidFill>
                  <a:schemeClr val="bg1">
                    <a:lumMod val="65000"/>
                  </a:schemeClr>
                </a:solidFill>
                <a:latin typeface="+mn-lt"/>
                <a:ea typeface="Acer Foco"/>
                <a:cs typeface="Acer Foco"/>
                <a:sym typeface="Acer Foco"/>
                <a:hlinkClick r:id="rId6">
                  <a:extLst>
                    <a:ext uri="{A12FA001-AC4F-418D-AE19-62706E023703}">
                      <ahyp:hlinkClr xmlns:ahyp="http://schemas.microsoft.com/office/drawing/2018/hyperlinkcolor" val="tx"/>
                    </a:ext>
                  </a:extLst>
                </a:hlinkClick>
              </a:rPr>
              <a:t>Press Release – Investor Relations </a:t>
            </a:r>
            <a:r>
              <a:rPr lang="en-US" sz="600" kern="0" dirty="0">
                <a:solidFill>
                  <a:schemeClr val="bg1">
                    <a:lumMod val="65000"/>
                  </a:schemeClr>
                </a:solidFill>
                <a:latin typeface="+mn-lt"/>
                <a:ea typeface="Acer Foco"/>
                <a:cs typeface="Acer Foco"/>
                <a:sym typeface="Acer Foco"/>
              </a:rPr>
              <a:t>(2023).</a:t>
            </a:r>
            <a:endParaRPr lang="en-US" sz="700" kern="0" dirty="0">
              <a:solidFill>
                <a:schemeClr val="bg1">
                  <a:lumMod val="65000"/>
                </a:schemeClr>
              </a:solidFill>
              <a:latin typeface="Acer Foco"/>
              <a:ea typeface="Acer Foco"/>
              <a:cs typeface="Acer Foco"/>
              <a:sym typeface="Acer Foco"/>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361" name="標題 1">
            <a:extLst>
              <a:ext uri="{FF2B5EF4-FFF2-40B4-BE49-F238E27FC236}">
                <a16:creationId xmlns:a16="http://schemas.microsoft.com/office/drawing/2014/main" id="{25AE1CEC-DE78-4346-D052-49DEBABD5678}"/>
              </a:ext>
            </a:extLst>
          </p:cNvPr>
          <p:cNvSpPr>
            <a:spLocks noGrp="1" noChangeArrowheads="1"/>
          </p:cNvSpPr>
          <p:nvPr>
            <p:ph type="title"/>
          </p:nvPr>
        </p:nvSpPr>
        <p:spPr>
          <a:xfrm>
            <a:off x="3516313" y="546100"/>
            <a:ext cx="5619750" cy="849313"/>
          </a:xfrm>
        </p:spPr>
        <p:txBody>
          <a:bodyPr anchor="ctr"/>
          <a:lstStyle/>
          <a:p>
            <a:pPr algn="l" eaLnBrk="1" hangingPunct="1"/>
            <a:r>
              <a:rPr lang="en-US" altLang="zh-TW" dirty="0">
                <a:solidFill>
                  <a:srgbClr val="53762C"/>
                </a:solidFill>
                <a:latin typeface="Acer Foco" panose="020B0604050202020203" pitchFamily="34" charset="0"/>
                <a:ea typeface="新細明體" panose="02020500000000000000" pitchFamily="18" charset="-120"/>
              </a:rPr>
              <a:t>NEW LEVELS OF PRODUCTIVITY, </a:t>
            </a:r>
            <a:br>
              <a:rPr lang="en-US" altLang="zh-TW" dirty="0">
                <a:solidFill>
                  <a:srgbClr val="53762C"/>
                </a:solidFill>
                <a:latin typeface="Acer Foco" panose="020B0604050202020203" pitchFamily="34" charset="0"/>
                <a:ea typeface="新細明體" panose="02020500000000000000" pitchFamily="18" charset="-120"/>
              </a:rPr>
            </a:br>
            <a:r>
              <a:rPr lang="en-US" altLang="zh-TW" dirty="0">
                <a:solidFill>
                  <a:srgbClr val="53762C"/>
                </a:solidFill>
                <a:latin typeface="Acer Foco" panose="020B0604050202020203" pitchFamily="34" charset="0"/>
                <a:ea typeface="新細明體" panose="02020500000000000000" pitchFamily="18" charset="-120"/>
              </a:rPr>
              <a:t>SECURITY &amp; HYBRIDITY ARE NEEDED.</a:t>
            </a:r>
            <a:endParaRPr lang="zh-TW" altLang="en-US" dirty="0">
              <a:solidFill>
                <a:srgbClr val="53762C"/>
              </a:solidFill>
              <a:latin typeface="Acer Foco" panose="020B0604050202020203" pitchFamily="34" charset="0"/>
              <a:ea typeface="新細明體" panose="02020500000000000000" pitchFamily="18" charset="-120"/>
            </a:endParaRPr>
          </a:p>
        </p:txBody>
      </p:sp>
      <p:sp>
        <p:nvSpPr>
          <p:cNvPr id="15362" name="投影片編號版面配置區 2">
            <a:extLst>
              <a:ext uri="{FF2B5EF4-FFF2-40B4-BE49-F238E27FC236}">
                <a16:creationId xmlns:a16="http://schemas.microsoft.com/office/drawing/2014/main" id="{4395D197-1A90-FCA7-0EFD-884334937F37}"/>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fld id="{088D3CDD-B64F-4C4D-98E4-74F48F669225}" type="slidenum">
              <a:rPr lang="en-US" altLang="zh-TW">
                <a:solidFill>
                  <a:srgbClr val="5A5A5C"/>
                </a:solidFill>
                <a:ea typeface="新細明體" panose="02020500000000000000" pitchFamily="18" charset="-120"/>
              </a:rPr>
              <a:pPr/>
              <a:t>2</a:t>
            </a:fld>
            <a:endParaRPr lang="zh-TW" altLang="en-US">
              <a:solidFill>
                <a:srgbClr val="5A5A5C"/>
              </a:solidFill>
              <a:ea typeface="新細明體" panose="02020500000000000000" pitchFamily="18" charset="-120"/>
            </a:endParaRPr>
          </a:p>
        </p:txBody>
      </p:sp>
      <p:sp>
        <p:nvSpPr>
          <p:cNvPr id="15363" name="文字版面配置區 3">
            <a:extLst>
              <a:ext uri="{FF2B5EF4-FFF2-40B4-BE49-F238E27FC236}">
                <a16:creationId xmlns:a16="http://schemas.microsoft.com/office/drawing/2014/main" id="{266E413E-FEAB-6617-71EF-9604179452E2}"/>
              </a:ext>
            </a:extLst>
          </p:cNvPr>
          <p:cNvSpPr>
            <a:spLocks noGrp="1" noChangeArrowheads="1"/>
          </p:cNvSpPr>
          <p:nvPr>
            <p:ph type="body" idx="1"/>
          </p:nvPr>
        </p:nvSpPr>
        <p:spPr>
          <a:xfrm>
            <a:off x="3516313" y="1511300"/>
            <a:ext cx="5351462" cy="3146425"/>
          </a:xfrm>
        </p:spPr>
        <p:txBody>
          <a:bodyPr/>
          <a:lstStyle/>
          <a:p>
            <a:pPr eaLnBrk="1" hangingPunct="1">
              <a:lnSpc>
                <a:spcPct val="100000"/>
              </a:lnSpc>
              <a:spcBef>
                <a:spcPts val="300"/>
              </a:spcBef>
              <a:spcAft>
                <a:spcPts val="300"/>
              </a:spcAft>
            </a:pPr>
            <a:r>
              <a:rPr lang="en-HK" altLang="zh-TW" sz="1800" dirty="0">
                <a:solidFill>
                  <a:srgbClr val="53762C"/>
                </a:solidFill>
                <a:latin typeface="Acer Foco" panose="020B0604050202020203" pitchFamily="34" charset="0"/>
                <a:ea typeface="新細明體" panose="02020500000000000000" pitchFamily="18" charset="-120"/>
              </a:rPr>
              <a:t>79% </a:t>
            </a:r>
            <a:r>
              <a:rPr lang="en-HK" altLang="zh-TW" sz="1300" b="0" dirty="0">
                <a:solidFill>
                  <a:schemeClr val="tx1"/>
                </a:solidFill>
                <a:latin typeface="Acer Foco" panose="020B0604050202020203" pitchFamily="34" charset="0"/>
                <a:ea typeface="新細明體" panose="02020500000000000000" pitchFamily="18" charset="-120"/>
              </a:rPr>
              <a:t>of organizations have workers at home and in the office</a:t>
            </a:r>
            <a:r>
              <a:rPr lang="en-HK" altLang="zh-TW" sz="1300" b="0" baseline="30000" dirty="0">
                <a:solidFill>
                  <a:schemeClr val="tx1"/>
                </a:solidFill>
                <a:latin typeface="Acer Foco" panose="020B0604050202020203" pitchFamily="34" charset="0"/>
                <a:ea typeface="新細明體" panose="02020500000000000000" pitchFamily="18" charset="-120"/>
              </a:rPr>
              <a:t>1</a:t>
            </a:r>
            <a:r>
              <a:rPr lang="en-HK" altLang="zh-TW" sz="1300" b="0" dirty="0">
                <a:solidFill>
                  <a:schemeClr val="tx1"/>
                </a:solidFill>
                <a:latin typeface="Acer Foco" panose="020B0604050202020203" pitchFamily="34" charset="0"/>
                <a:ea typeface="新細明體" panose="02020500000000000000" pitchFamily="18" charset="-120"/>
              </a:rPr>
              <a:t>.</a:t>
            </a:r>
          </a:p>
          <a:p>
            <a:pPr eaLnBrk="1" hangingPunct="1">
              <a:lnSpc>
                <a:spcPct val="100000"/>
              </a:lnSpc>
              <a:spcBef>
                <a:spcPts val="300"/>
              </a:spcBef>
              <a:spcAft>
                <a:spcPts val="300"/>
              </a:spcAft>
            </a:pPr>
            <a:r>
              <a:rPr lang="en-HK" altLang="zh-TW" sz="1800" dirty="0">
                <a:solidFill>
                  <a:srgbClr val="53762C"/>
                </a:solidFill>
                <a:latin typeface="Acer Foco" panose="020B0604050202020203" pitchFamily="34" charset="0"/>
                <a:ea typeface="新細明體" panose="02020500000000000000" pitchFamily="18" charset="-120"/>
              </a:rPr>
              <a:t>86%</a:t>
            </a:r>
            <a:r>
              <a:rPr lang="en-HK" altLang="zh-TW" sz="1800" dirty="0">
                <a:solidFill>
                  <a:srgbClr val="53762C"/>
                </a:solidFill>
                <a:latin typeface="Arial" panose="020B0604020202020204" pitchFamily="34" charset="0"/>
                <a:ea typeface="新細明體" panose="02020500000000000000" pitchFamily="18" charset="-120"/>
              </a:rPr>
              <a:t> </a:t>
            </a:r>
            <a:r>
              <a:rPr lang="en-HK" altLang="zh-TW" sz="1300" b="0" dirty="0">
                <a:solidFill>
                  <a:schemeClr val="tx1"/>
                </a:solidFill>
                <a:latin typeface="Acer Foco" panose="020B0604050202020203" pitchFamily="34" charset="0"/>
                <a:ea typeface="新細明體" panose="02020500000000000000" pitchFamily="18" charset="-120"/>
              </a:rPr>
              <a:t>cite lack of collaboration or ineffective communication for workplace failures</a:t>
            </a:r>
            <a:r>
              <a:rPr lang="en-HK" altLang="zh-TW" sz="1300" b="0" baseline="30000" dirty="0">
                <a:solidFill>
                  <a:schemeClr val="tx1"/>
                </a:solidFill>
                <a:latin typeface="Acer Foco" panose="020B0604050202020203" pitchFamily="34" charset="0"/>
                <a:ea typeface="新細明體" panose="02020500000000000000" pitchFamily="18" charset="-120"/>
              </a:rPr>
              <a:t>2</a:t>
            </a:r>
            <a:r>
              <a:rPr lang="en-HK" altLang="zh-TW" sz="1300" b="0" dirty="0">
                <a:solidFill>
                  <a:schemeClr val="tx1"/>
                </a:solidFill>
                <a:latin typeface="Acer Foco" panose="020B0604050202020203" pitchFamily="34" charset="0"/>
                <a:ea typeface="新細明體" panose="02020500000000000000" pitchFamily="18" charset="-120"/>
              </a:rPr>
              <a:t>.</a:t>
            </a:r>
          </a:p>
          <a:p>
            <a:pPr eaLnBrk="1" hangingPunct="1">
              <a:lnSpc>
                <a:spcPct val="100000"/>
              </a:lnSpc>
              <a:spcBef>
                <a:spcPts val="300"/>
              </a:spcBef>
              <a:spcAft>
                <a:spcPts val="300"/>
              </a:spcAft>
            </a:pPr>
            <a:r>
              <a:rPr lang="en-HK" altLang="zh-TW" sz="1300" b="0" dirty="0">
                <a:solidFill>
                  <a:schemeClr val="tx1"/>
                </a:solidFill>
                <a:latin typeface="Acer Foco" panose="020B0604050202020203" pitchFamily="34" charset="0"/>
                <a:ea typeface="新細明體" panose="02020500000000000000" pitchFamily="18" charset="-120"/>
              </a:rPr>
              <a:t>Efficient teamwork and collaboration can increase sales by</a:t>
            </a:r>
            <a:r>
              <a:rPr lang="en-HK" altLang="zh-TW" sz="1300" b="0" dirty="0">
                <a:solidFill>
                  <a:schemeClr val="tx1"/>
                </a:solidFill>
                <a:latin typeface="Arial" panose="020B0604020202020204" pitchFamily="34" charset="0"/>
                <a:ea typeface="新細明體" panose="02020500000000000000" pitchFamily="18" charset="-120"/>
              </a:rPr>
              <a:t> </a:t>
            </a:r>
            <a:r>
              <a:rPr lang="en-HK" altLang="zh-TW" sz="1800" dirty="0">
                <a:solidFill>
                  <a:srgbClr val="53762C"/>
                </a:solidFill>
                <a:latin typeface="Acer Foco" panose="020B0604050202020203" pitchFamily="34" charset="0"/>
                <a:ea typeface="新細明體" panose="02020500000000000000" pitchFamily="18" charset="-120"/>
              </a:rPr>
              <a:t>27%</a:t>
            </a:r>
            <a:r>
              <a:rPr lang="en-HK" altLang="zh-TW" sz="1300" b="0" baseline="30000" dirty="0">
                <a:solidFill>
                  <a:schemeClr val="tx1"/>
                </a:solidFill>
                <a:latin typeface="Acer Foco" panose="020B0604050202020203" pitchFamily="34" charset="0"/>
                <a:ea typeface="新細明體" panose="02020500000000000000" pitchFamily="18" charset="-120"/>
              </a:rPr>
              <a:t>2</a:t>
            </a:r>
            <a:r>
              <a:rPr lang="en-HK" altLang="zh-TW" sz="1300" b="0" dirty="0">
                <a:solidFill>
                  <a:schemeClr val="tx1"/>
                </a:solidFill>
                <a:latin typeface="Acer Foco" panose="020B0604050202020203" pitchFamily="34" charset="0"/>
                <a:ea typeface="新細明體" panose="02020500000000000000" pitchFamily="18" charset="-120"/>
              </a:rPr>
              <a:t>.</a:t>
            </a:r>
          </a:p>
          <a:p>
            <a:pPr eaLnBrk="1" hangingPunct="1">
              <a:lnSpc>
                <a:spcPct val="100000"/>
              </a:lnSpc>
              <a:spcBef>
                <a:spcPts val="300"/>
              </a:spcBef>
              <a:spcAft>
                <a:spcPts val="300"/>
              </a:spcAft>
            </a:pPr>
            <a:r>
              <a:rPr lang="en-HK" altLang="zh-TW" sz="1800" dirty="0">
                <a:solidFill>
                  <a:srgbClr val="53762C"/>
                </a:solidFill>
                <a:latin typeface="Acer Foco" panose="020B0604050202020203" pitchFamily="34" charset="0"/>
                <a:ea typeface="新細明體" panose="02020500000000000000" pitchFamily="18" charset="-120"/>
              </a:rPr>
              <a:t>48% </a:t>
            </a:r>
            <a:r>
              <a:rPr lang="en-HK" altLang="zh-TW" sz="1300" b="0" dirty="0">
                <a:solidFill>
                  <a:schemeClr val="tx1"/>
                </a:solidFill>
                <a:latin typeface="Acer Foco" panose="020B0604050202020203" pitchFamily="34" charset="0"/>
                <a:ea typeface="新細明體" panose="02020500000000000000" pitchFamily="18" charset="-120"/>
              </a:rPr>
              <a:t>of SMB have cybersecurity incidents, with </a:t>
            </a:r>
            <a:r>
              <a:rPr lang="en-HK" altLang="zh-TW" sz="1800" dirty="0">
                <a:solidFill>
                  <a:srgbClr val="53762C"/>
                </a:solidFill>
                <a:latin typeface="Acer Foco" panose="020B0604050202020203" pitchFamily="34" charset="0"/>
                <a:ea typeface="新細明體" panose="02020500000000000000" pitchFamily="18" charset="-120"/>
              </a:rPr>
              <a:t>51%</a:t>
            </a:r>
            <a:r>
              <a:rPr lang="en-HK" altLang="zh-TW" sz="1800" b="0" dirty="0">
                <a:solidFill>
                  <a:schemeClr val="tx1"/>
                </a:solidFill>
                <a:latin typeface="Acer Foco" panose="020B0604050202020203" pitchFamily="34" charset="0"/>
                <a:ea typeface="新細明體" panose="02020500000000000000" pitchFamily="18" charset="-120"/>
              </a:rPr>
              <a:t> </a:t>
            </a:r>
            <a:r>
              <a:rPr lang="en-HK" altLang="zh-TW" sz="1300" b="0" dirty="0">
                <a:solidFill>
                  <a:schemeClr val="tx1"/>
                </a:solidFill>
                <a:latin typeface="Acer Foco" panose="020B0604050202020203" pitchFamily="34" charset="0"/>
                <a:ea typeface="新細明體" panose="02020500000000000000" pitchFamily="18" charset="-120"/>
              </a:rPr>
              <a:t>saying keeping on top of new threats is greatest challenge</a:t>
            </a:r>
            <a:r>
              <a:rPr lang="en-HK" altLang="zh-TW" sz="1300" b="0" baseline="30000" dirty="0">
                <a:solidFill>
                  <a:schemeClr val="tx1"/>
                </a:solidFill>
                <a:latin typeface="Acer Foco" panose="020B0604050202020203" pitchFamily="34" charset="0"/>
                <a:ea typeface="新細明體" panose="02020500000000000000" pitchFamily="18" charset="-120"/>
              </a:rPr>
              <a:t>4</a:t>
            </a:r>
            <a:r>
              <a:rPr lang="en-HK" altLang="zh-TW" sz="1300" b="0" dirty="0">
                <a:solidFill>
                  <a:schemeClr val="tx1"/>
                </a:solidFill>
                <a:latin typeface="Acer Foco" panose="020B0604050202020203" pitchFamily="34" charset="0"/>
                <a:ea typeface="新細明體" panose="02020500000000000000" pitchFamily="18" charset="-120"/>
              </a:rPr>
              <a:t>.</a:t>
            </a:r>
          </a:p>
          <a:p>
            <a:pPr eaLnBrk="1" hangingPunct="1">
              <a:lnSpc>
                <a:spcPct val="100000"/>
              </a:lnSpc>
              <a:spcBef>
                <a:spcPts val="300"/>
              </a:spcBef>
              <a:spcAft>
                <a:spcPts val="300"/>
              </a:spcAft>
            </a:pPr>
            <a:r>
              <a:rPr lang="en-HK" altLang="zh-TW" sz="1800" dirty="0">
                <a:solidFill>
                  <a:srgbClr val="53762C"/>
                </a:solidFill>
                <a:latin typeface="Acer Foco" panose="020B0604050202020203" pitchFamily="34" charset="0"/>
                <a:ea typeface="新細明體" panose="02020500000000000000" pitchFamily="18" charset="-120"/>
              </a:rPr>
              <a:t>74% </a:t>
            </a:r>
            <a:r>
              <a:rPr lang="en-HK" altLang="zh-TW" sz="1300" b="0" dirty="0">
                <a:solidFill>
                  <a:schemeClr val="tx1"/>
                </a:solidFill>
                <a:latin typeface="Acer Foco" panose="020B0604050202020203" pitchFamily="34" charset="0"/>
                <a:ea typeface="新細明體" panose="02020500000000000000" pitchFamily="18" charset="-120"/>
              </a:rPr>
              <a:t>believe remote work increases risk of data breach</a:t>
            </a:r>
            <a:r>
              <a:rPr lang="en-HK" altLang="zh-TW" sz="1300" b="0" baseline="30000" dirty="0">
                <a:solidFill>
                  <a:schemeClr val="tx1"/>
                </a:solidFill>
                <a:latin typeface="Acer Foco" panose="020B0604050202020203" pitchFamily="34" charset="0"/>
                <a:ea typeface="新細明體" panose="02020500000000000000" pitchFamily="18" charset="-120"/>
              </a:rPr>
              <a:t>4</a:t>
            </a:r>
            <a:r>
              <a:rPr lang="en-HK" altLang="zh-TW" sz="1300" b="0" dirty="0">
                <a:solidFill>
                  <a:schemeClr val="tx1"/>
                </a:solidFill>
                <a:latin typeface="Acer Foco" panose="020B0604050202020203" pitchFamily="34" charset="0"/>
                <a:ea typeface="新細明體" panose="02020500000000000000" pitchFamily="18" charset="-120"/>
              </a:rPr>
              <a:t>.</a:t>
            </a:r>
          </a:p>
          <a:p>
            <a:pPr eaLnBrk="1" hangingPunct="1">
              <a:lnSpc>
                <a:spcPct val="100000"/>
              </a:lnSpc>
              <a:spcBef>
                <a:spcPts val="300"/>
              </a:spcBef>
              <a:spcAft>
                <a:spcPts val="300"/>
              </a:spcAft>
            </a:pPr>
            <a:r>
              <a:rPr lang="en-HK" altLang="zh-TW" sz="1300" b="0" dirty="0">
                <a:solidFill>
                  <a:schemeClr val="tx1"/>
                </a:solidFill>
                <a:latin typeface="Acer Foco" panose="020B0604050202020203" pitchFamily="34" charset="0"/>
                <a:ea typeface="新細明體" panose="02020500000000000000" pitchFamily="18" charset="-120"/>
              </a:rPr>
              <a:t>Almost </a:t>
            </a:r>
            <a:r>
              <a:rPr lang="en-HK" altLang="zh-TW" sz="1800" dirty="0">
                <a:solidFill>
                  <a:srgbClr val="53762C"/>
                </a:solidFill>
                <a:latin typeface="Acer Foco" panose="020B0604050202020203" pitchFamily="34" charset="0"/>
                <a:ea typeface="新細明體" panose="02020500000000000000" pitchFamily="18" charset="-120"/>
              </a:rPr>
              <a:t>30%</a:t>
            </a:r>
            <a:r>
              <a:rPr lang="en-HK" altLang="zh-TW" sz="1800" dirty="0">
                <a:solidFill>
                  <a:srgbClr val="8FC156"/>
                </a:solidFill>
                <a:latin typeface="Acer Foco" panose="020B0604050202020203" pitchFamily="34" charset="0"/>
                <a:ea typeface="新細明體" panose="02020500000000000000" pitchFamily="18" charset="-120"/>
              </a:rPr>
              <a:t> </a:t>
            </a:r>
            <a:r>
              <a:rPr lang="en-HK" altLang="zh-TW" sz="1300" b="0" dirty="0">
                <a:solidFill>
                  <a:schemeClr val="tx1"/>
                </a:solidFill>
                <a:latin typeface="Acer Foco" panose="020B0604050202020203" pitchFamily="34" charset="0"/>
                <a:ea typeface="新細明體" panose="02020500000000000000" pitchFamily="18" charset="-120"/>
              </a:rPr>
              <a:t>of full-time employees work a hybrid model, while </a:t>
            </a:r>
            <a:r>
              <a:rPr lang="en-HK" altLang="zh-TW" sz="1800" dirty="0">
                <a:solidFill>
                  <a:srgbClr val="53762C"/>
                </a:solidFill>
                <a:latin typeface="Acer Foco" panose="020B0604050202020203" pitchFamily="34" charset="0"/>
                <a:ea typeface="新細明體" panose="02020500000000000000" pitchFamily="18" charset="-120"/>
              </a:rPr>
              <a:t>98%</a:t>
            </a:r>
            <a:r>
              <a:rPr lang="en-HK" altLang="zh-TW" sz="2000" dirty="0">
                <a:solidFill>
                  <a:srgbClr val="8FC156"/>
                </a:solidFill>
                <a:latin typeface="Acer Foco" panose="020B0604050202020203" pitchFamily="34" charset="0"/>
                <a:ea typeface="新細明體" panose="02020500000000000000" pitchFamily="18" charset="-120"/>
              </a:rPr>
              <a:t> </a:t>
            </a:r>
            <a:r>
              <a:rPr lang="en-HK" altLang="zh-TW" sz="1300" b="0" dirty="0">
                <a:solidFill>
                  <a:schemeClr val="tx1"/>
                </a:solidFill>
                <a:latin typeface="Acer Foco" panose="020B0604050202020203" pitchFamily="34" charset="0"/>
                <a:ea typeface="新細明體" panose="02020500000000000000" pitchFamily="18" charset="-120"/>
              </a:rPr>
              <a:t>desire to work remotely some of the time</a:t>
            </a:r>
            <a:r>
              <a:rPr lang="en-HK" altLang="zh-TW" sz="1300" b="0" baseline="30000" dirty="0">
                <a:solidFill>
                  <a:schemeClr val="tx1"/>
                </a:solidFill>
                <a:latin typeface="Acer Foco" panose="020B0604050202020203" pitchFamily="34" charset="0"/>
                <a:ea typeface="新細明體" panose="02020500000000000000" pitchFamily="18" charset="-120"/>
              </a:rPr>
              <a:t>5</a:t>
            </a:r>
            <a:r>
              <a:rPr lang="en-HK" altLang="zh-TW" sz="1300" b="0" dirty="0">
                <a:solidFill>
                  <a:schemeClr val="tx1"/>
                </a:solidFill>
                <a:latin typeface="Acer Foco" panose="020B0604050202020203" pitchFamily="34" charset="0"/>
                <a:ea typeface="新細明體" panose="02020500000000000000" pitchFamily="18" charset="-120"/>
              </a:rPr>
              <a:t>.</a:t>
            </a:r>
          </a:p>
        </p:txBody>
      </p:sp>
      <p:sp>
        <p:nvSpPr>
          <p:cNvPr id="6" name="TextBox 5">
            <a:extLst>
              <a:ext uri="{FF2B5EF4-FFF2-40B4-BE49-F238E27FC236}">
                <a16:creationId xmlns:a16="http://schemas.microsoft.com/office/drawing/2014/main" id="{937EEBA3-7A89-2AAB-5953-6F9156EED92C}"/>
              </a:ext>
            </a:extLst>
          </p:cNvPr>
          <p:cNvSpPr txBox="1"/>
          <p:nvPr/>
        </p:nvSpPr>
        <p:spPr>
          <a:xfrm>
            <a:off x="1133475" y="4799013"/>
            <a:ext cx="7224713" cy="185737"/>
          </a:xfrm>
          <a:prstGeom prst="rect">
            <a:avLst/>
          </a:prstGeom>
          <a:noFill/>
        </p:spPr>
        <p:txBody>
          <a:bodyPr>
            <a:spAutoFit/>
          </a:bodyPr>
          <a:lstStyle/>
          <a:p>
            <a:pPr eaLnBrk="1" fontAlgn="auto">
              <a:spcBef>
                <a:spcPts val="0"/>
              </a:spcBef>
              <a:spcAft>
                <a:spcPts val="0"/>
              </a:spcAft>
              <a:defRPr/>
            </a:pPr>
            <a:r>
              <a:rPr lang="en-US" sz="600" kern="0" baseline="30000" dirty="0">
                <a:solidFill>
                  <a:schemeClr val="bg1">
                    <a:lumMod val="65000"/>
                  </a:schemeClr>
                </a:solidFill>
                <a:latin typeface="+mn-lt"/>
                <a:ea typeface="Acer Foco"/>
                <a:cs typeface="Acer Foco"/>
                <a:sym typeface="Acer Foco"/>
              </a:rPr>
              <a:t>01 </a:t>
            </a:r>
            <a:r>
              <a:rPr lang="en-US" sz="600" kern="0" dirty="0">
                <a:solidFill>
                  <a:schemeClr val="bg1">
                    <a:lumMod val="65000"/>
                  </a:schemeClr>
                </a:solidFill>
                <a:latin typeface="+mn-lt"/>
                <a:ea typeface="Acer Foco"/>
                <a:cs typeface="Acer Foco"/>
                <a:sym typeface="Acer Foco"/>
                <a:hlinkClick r:id="rId3">
                  <a:extLst>
                    <a:ext uri="{A12FA001-AC4F-418D-AE19-62706E023703}">
                      <ahyp:hlinkClr xmlns:ahyp="http://schemas.microsoft.com/office/drawing/2018/hyperlinkcolor" val="tx"/>
                    </a:ext>
                  </a:extLst>
                </a:hlinkClick>
              </a:rPr>
              <a:t>Tech Trends</a:t>
            </a:r>
            <a:r>
              <a:rPr lang="en-US" sz="600" kern="0" dirty="0">
                <a:solidFill>
                  <a:schemeClr val="bg1">
                    <a:lumMod val="65000"/>
                  </a:schemeClr>
                </a:solidFill>
                <a:latin typeface="+mn-lt"/>
                <a:ea typeface="Acer Foco"/>
                <a:cs typeface="Acer Foco"/>
                <a:sym typeface="Acer Foco"/>
              </a:rPr>
              <a:t>, InfoTech (2021). </a:t>
            </a:r>
            <a:r>
              <a:rPr lang="en-US" sz="600" kern="0" baseline="30000" dirty="0">
                <a:solidFill>
                  <a:schemeClr val="bg1">
                    <a:lumMod val="65000"/>
                  </a:schemeClr>
                </a:solidFill>
                <a:latin typeface="+mn-lt"/>
                <a:ea typeface="Acer Foco"/>
                <a:cs typeface="Acer Foco"/>
                <a:sym typeface="Acer Foco"/>
              </a:rPr>
              <a:t>2</a:t>
            </a:r>
            <a:r>
              <a:rPr lang="en-US" sz="600" kern="0" dirty="0">
                <a:solidFill>
                  <a:schemeClr val="bg1">
                    <a:lumMod val="65000"/>
                  </a:schemeClr>
                </a:solidFill>
                <a:latin typeface="+mn-lt"/>
                <a:ea typeface="Acer Foco"/>
                <a:cs typeface="Acer Foco"/>
                <a:sym typeface="Acer Foco"/>
                <a:hlinkClick r:id="rId4">
                  <a:extLst>
                    <a:ext uri="{A12FA001-AC4F-418D-AE19-62706E023703}">
                      <ahyp:hlinkClr xmlns:ahyp="http://schemas.microsoft.com/office/drawing/2018/hyperlinkcolor" val="tx"/>
                    </a:ext>
                  </a:extLst>
                </a:hlinkClick>
              </a:rPr>
              <a:t>Teamwork &amp; Collaboration Facts</a:t>
            </a:r>
            <a:r>
              <a:rPr lang="en-US" sz="600" kern="0" dirty="0">
                <a:solidFill>
                  <a:schemeClr val="bg1">
                    <a:lumMod val="65000"/>
                  </a:schemeClr>
                </a:solidFill>
                <a:latin typeface="+mn-lt"/>
                <a:ea typeface="Acer Foco"/>
                <a:cs typeface="Acer Foco"/>
                <a:sym typeface="Acer Foco"/>
              </a:rPr>
              <a:t>, </a:t>
            </a:r>
            <a:r>
              <a:rPr lang="en-US" sz="600" kern="0" dirty="0" err="1">
                <a:solidFill>
                  <a:schemeClr val="bg1">
                    <a:lumMod val="65000"/>
                  </a:schemeClr>
                </a:solidFill>
                <a:latin typeface="+mn-lt"/>
                <a:ea typeface="Acer Foco"/>
                <a:cs typeface="Acer Foco"/>
                <a:sym typeface="Acer Foco"/>
              </a:rPr>
              <a:t>KrisDigital</a:t>
            </a:r>
            <a:r>
              <a:rPr lang="en-US" sz="600" kern="0" dirty="0">
                <a:solidFill>
                  <a:schemeClr val="bg1">
                    <a:lumMod val="65000"/>
                  </a:schemeClr>
                </a:solidFill>
                <a:latin typeface="+mn-lt"/>
                <a:ea typeface="Acer Foco"/>
                <a:cs typeface="Acer Foco"/>
                <a:sym typeface="Acer Foco"/>
              </a:rPr>
              <a:t> (2024). </a:t>
            </a:r>
            <a:r>
              <a:rPr lang="en-US" sz="600" kern="0" baseline="30000" dirty="0">
                <a:solidFill>
                  <a:schemeClr val="bg1">
                    <a:lumMod val="65000"/>
                  </a:schemeClr>
                </a:solidFill>
                <a:latin typeface="+mn-lt"/>
                <a:ea typeface="Acer Foco"/>
                <a:cs typeface="Acer Foco"/>
                <a:sym typeface="Acer Foco"/>
              </a:rPr>
              <a:t>3</a:t>
            </a:r>
            <a:r>
              <a:rPr lang="en-US" sz="600" kern="0" dirty="0">
                <a:solidFill>
                  <a:schemeClr val="bg1">
                    <a:lumMod val="65000"/>
                  </a:schemeClr>
                </a:solidFill>
                <a:latin typeface="+mn-lt"/>
                <a:ea typeface="Acer Foco"/>
                <a:cs typeface="Acer Foco"/>
                <a:sym typeface="Acer Foco"/>
                <a:hlinkClick r:id="rId5">
                  <a:extLst>
                    <a:ext uri="{A12FA001-AC4F-418D-AE19-62706E023703}">
                      <ahyp:hlinkClr xmlns:ahyp="http://schemas.microsoft.com/office/drawing/2018/hyperlinkcolor" val="tx"/>
                    </a:ext>
                  </a:extLst>
                </a:hlinkClick>
              </a:rPr>
              <a:t>Cybersecurity for SMB</a:t>
            </a:r>
            <a:r>
              <a:rPr lang="en-US" sz="600" kern="0" dirty="0">
                <a:solidFill>
                  <a:schemeClr val="bg1">
                    <a:lumMod val="65000"/>
                  </a:schemeClr>
                </a:solidFill>
                <a:latin typeface="+mn-lt"/>
                <a:ea typeface="Acer Foco"/>
                <a:cs typeface="Acer Foco"/>
                <a:sym typeface="Acer Foco"/>
              </a:rPr>
              <a:t>, Sage (2023). </a:t>
            </a:r>
            <a:r>
              <a:rPr lang="en-US" sz="600" kern="0" baseline="30000" dirty="0">
                <a:solidFill>
                  <a:schemeClr val="bg1">
                    <a:lumMod val="65000"/>
                  </a:schemeClr>
                </a:solidFill>
                <a:latin typeface="+mn-lt"/>
                <a:ea typeface="Acer Foco"/>
                <a:cs typeface="Acer Foco"/>
                <a:sym typeface="Acer Foco"/>
              </a:rPr>
              <a:t>4</a:t>
            </a:r>
            <a:r>
              <a:rPr lang="en-US" sz="600" kern="0" dirty="0">
                <a:solidFill>
                  <a:schemeClr val="bg1">
                    <a:lumMod val="65000"/>
                  </a:schemeClr>
                </a:solidFill>
                <a:latin typeface="+mn-lt"/>
                <a:ea typeface="Acer Foco"/>
                <a:cs typeface="Acer Foco"/>
                <a:sym typeface="Acer Foco"/>
                <a:hlinkClick r:id="rId6">
                  <a:extLst>
                    <a:ext uri="{A12FA001-AC4F-418D-AE19-62706E023703}">
                      <ahyp:hlinkClr xmlns:ahyp="http://schemas.microsoft.com/office/drawing/2018/hyperlinkcolor" val="tx"/>
                    </a:ext>
                  </a:extLst>
                </a:hlinkClick>
              </a:rPr>
              <a:t>Microsoft Research and Insights</a:t>
            </a:r>
            <a:r>
              <a:rPr lang="en-US" sz="600" kern="0" dirty="0">
                <a:solidFill>
                  <a:schemeClr val="bg1">
                    <a:lumMod val="65000"/>
                  </a:schemeClr>
                </a:solidFill>
                <a:latin typeface="+mn-lt"/>
                <a:ea typeface="Acer Foco"/>
                <a:cs typeface="Acer Foco"/>
                <a:sym typeface="Acer Foco"/>
              </a:rPr>
              <a:t>, (2021). </a:t>
            </a:r>
            <a:r>
              <a:rPr lang="en-US" sz="600" kern="0" baseline="30000" dirty="0">
                <a:solidFill>
                  <a:schemeClr val="bg1">
                    <a:lumMod val="65000"/>
                  </a:schemeClr>
                </a:solidFill>
                <a:latin typeface="+mn-lt"/>
                <a:ea typeface="Acer Foco"/>
                <a:cs typeface="Acer Foco"/>
                <a:sym typeface="Acer Foco"/>
              </a:rPr>
              <a:t>5</a:t>
            </a:r>
            <a:r>
              <a:rPr lang="en-US" sz="600" kern="0" dirty="0">
                <a:solidFill>
                  <a:schemeClr val="bg1">
                    <a:lumMod val="65000"/>
                  </a:schemeClr>
                </a:solidFill>
                <a:latin typeface="+mn-lt"/>
                <a:ea typeface="Acer Foco"/>
                <a:cs typeface="Acer Foco"/>
                <a:sym typeface="Acer Foco"/>
                <a:hlinkClick r:id="rId7">
                  <a:extLst>
                    <a:ext uri="{A12FA001-AC4F-418D-AE19-62706E023703}">
                      <ahyp:hlinkClr xmlns:ahyp="http://schemas.microsoft.com/office/drawing/2018/hyperlinkcolor" val="tx"/>
                    </a:ext>
                  </a:extLst>
                </a:hlinkClick>
              </a:rPr>
              <a:t>Remote Work Stats and Trends 2024</a:t>
            </a:r>
            <a:r>
              <a:rPr lang="en-US" sz="600" kern="0" dirty="0">
                <a:solidFill>
                  <a:schemeClr val="bg1">
                    <a:lumMod val="65000"/>
                  </a:schemeClr>
                </a:solidFill>
                <a:latin typeface="+mn-lt"/>
                <a:ea typeface="Acer Foco"/>
                <a:cs typeface="Acer Foco"/>
                <a:sym typeface="Acer Foco"/>
              </a:rPr>
              <a:t>, Forbes (2023). </a:t>
            </a:r>
          </a:p>
        </p:txBody>
      </p:sp>
      <p:pic>
        <p:nvPicPr>
          <p:cNvPr id="15365" name="Picture 9" descr="A person sitting outside on a bench with a computer and phone&#10;&#10;Description automatically generated">
            <a:extLst>
              <a:ext uri="{FF2B5EF4-FFF2-40B4-BE49-F238E27FC236}">
                <a16:creationId xmlns:a16="http://schemas.microsoft.com/office/drawing/2014/main" id="{6106B05C-ACF3-4C48-8AEB-D2342AA66C44}"/>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0" y="673100"/>
            <a:ext cx="3286125" cy="360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 name="Straight Connector 1">
            <a:extLst>
              <a:ext uri="{FF2B5EF4-FFF2-40B4-BE49-F238E27FC236}">
                <a16:creationId xmlns:a16="http://schemas.microsoft.com/office/drawing/2014/main" id="{74346FE0-1424-8D9F-54E6-068AF8285D62}"/>
              </a:ext>
            </a:extLst>
          </p:cNvPr>
          <p:cNvCxnSpPr>
            <a:cxnSpLocks/>
          </p:cNvCxnSpPr>
          <p:nvPr/>
        </p:nvCxnSpPr>
        <p:spPr>
          <a:xfrm flipH="1">
            <a:off x="3516313" y="1770363"/>
            <a:ext cx="433387" cy="0"/>
          </a:xfrm>
          <a:prstGeom prst="line">
            <a:avLst/>
          </a:prstGeom>
          <a:noFill/>
          <a:ln w="25400" cap="flat">
            <a:solidFill>
              <a:schemeClr val="accent1"/>
            </a:solidFill>
            <a:prstDash val="solid"/>
            <a:round/>
          </a:ln>
          <a:effectLst>
            <a:outerShdw blurRad="38100" dist="20000" dir="5400000" sx="1000" sy="1000" rotWithShape="0">
              <a:srgbClr val="000000"/>
            </a:outerShdw>
          </a:effectLst>
          <a:sp3d/>
        </p:spPr>
        <p:style>
          <a:lnRef idx="0">
            <a:scrgbClr r="0" g="0" b="0"/>
          </a:lnRef>
          <a:fillRef idx="0">
            <a:scrgbClr r="0" g="0" b="0"/>
          </a:fillRef>
          <a:effectRef idx="0">
            <a:scrgbClr r="0" g="0" b="0"/>
          </a:effectRef>
          <a:fontRef idx="none"/>
        </p:style>
      </p:cxnSp>
      <p:cxnSp>
        <p:nvCxnSpPr>
          <p:cNvPr id="8" name="Straight Connector 7">
            <a:extLst>
              <a:ext uri="{FF2B5EF4-FFF2-40B4-BE49-F238E27FC236}">
                <a16:creationId xmlns:a16="http://schemas.microsoft.com/office/drawing/2014/main" id="{08D69D13-418F-191E-CDB3-170B7BCFE262}"/>
              </a:ext>
            </a:extLst>
          </p:cNvPr>
          <p:cNvCxnSpPr>
            <a:cxnSpLocks/>
          </p:cNvCxnSpPr>
          <p:nvPr/>
        </p:nvCxnSpPr>
        <p:spPr>
          <a:xfrm flipH="1">
            <a:off x="3516313" y="2125963"/>
            <a:ext cx="433387" cy="0"/>
          </a:xfrm>
          <a:prstGeom prst="line">
            <a:avLst/>
          </a:prstGeom>
          <a:noFill/>
          <a:ln w="25400" cap="flat">
            <a:solidFill>
              <a:schemeClr val="accent1"/>
            </a:solidFill>
            <a:prstDash val="solid"/>
            <a:round/>
          </a:ln>
          <a:effectLst>
            <a:outerShdw blurRad="38100" dist="20000" dir="5400000" sx="1000" sy="1000" rotWithShape="0">
              <a:srgbClr val="000000"/>
            </a:outerShdw>
          </a:effectLst>
          <a:sp3d/>
        </p:spPr>
        <p:style>
          <a:lnRef idx="0">
            <a:scrgbClr r="0" g="0" b="0"/>
          </a:lnRef>
          <a:fillRef idx="0">
            <a:scrgbClr r="0" g="0" b="0"/>
          </a:fillRef>
          <a:effectRef idx="0">
            <a:scrgbClr r="0" g="0" b="0"/>
          </a:effectRef>
          <a:fontRef idx="none"/>
        </p:style>
      </p:cxnSp>
      <p:cxnSp>
        <p:nvCxnSpPr>
          <p:cNvPr id="9" name="Straight Connector 8">
            <a:extLst>
              <a:ext uri="{FF2B5EF4-FFF2-40B4-BE49-F238E27FC236}">
                <a16:creationId xmlns:a16="http://schemas.microsoft.com/office/drawing/2014/main" id="{D8556D9F-66B8-CACA-927A-D7D202003A23}"/>
              </a:ext>
            </a:extLst>
          </p:cNvPr>
          <p:cNvCxnSpPr>
            <a:cxnSpLocks/>
          </p:cNvCxnSpPr>
          <p:nvPr/>
        </p:nvCxnSpPr>
        <p:spPr>
          <a:xfrm flipH="1">
            <a:off x="7586663" y="2678413"/>
            <a:ext cx="433387" cy="0"/>
          </a:xfrm>
          <a:prstGeom prst="line">
            <a:avLst/>
          </a:prstGeom>
          <a:noFill/>
          <a:ln w="25400" cap="flat">
            <a:solidFill>
              <a:schemeClr val="accent1"/>
            </a:solidFill>
            <a:prstDash val="solid"/>
            <a:round/>
          </a:ln>
          <a:effectLst>
            <a:outerShdw blurRad="38100" dist="20000" dir="5400000" sx="1000" sy="1000" rotWithShape="0">
              <a:srgbClr val="000000"/>
            </a:outerShdw>
          </a:effectLst>
          <a:sp3d/>
        </p:spPr>
        <p:style>
          <a:lnRef idx="0">
            <a:scrgbClr r="0" g="0" b="0"/>
          </a:lnRef>
          <a:fillRef idx="0">
            <a:scrgbClr r="0" g="0" b="0"/>
          </a:fillRef>
          <a:effectRef idx="0">
            <a:scrgbClr r="0" g="0" b="0"/>
          </a:effectRef>
          <a:fontRef idx="none"/>
        </p:style>
      </p:cxnSp>
      <p:cxnSp>
        <p:nvCxnSpPr>
          <p:cNvPr id="10" name="Straight Connector 9">
            <a:extLst>
              <a:ext uri="{FF2B5EF4-FFF2-40B4-BE49-F238E27FC236}">
                <a16:creationId xmlns:a16="http://schemas.microsoft.com/office/drawing/2014/main" id="{2A83F8BC-F1D5-8F0A-368B-901BC4D532A6}"/>
              </a:ext>
            </a:extLst>
          </p:cNvPr>
          <p:cNvCxnSpPr>
            <a:cxnSpLocks/>
          </p:cNvCxnSpPr>
          <p:nvPr/>
        </p:nvCxnSpPr>
        <p:spPr>
          <a:xfrm flipH="1">
            <a:off x="6888163" y="3027663"/>
            <a:ext cx="433387" cy="0"/>
          </a:xfrm>
          <a:prstGeom prst="line">
            <a:avLst/>
          </a:prstGeom>
          <a:noFill/>
          <a:ln w="25400" cap="flat">
            <a:solidFill>
              <a:schemeClr val="accent1"/>
            </a:solidFill>
            <a:prstDash val="solid"/>
            <a:round/>
          </a:ln>
          <a:effectLst>
            <a:outerShdw blurRad="38100" dist="20000" dir="5400000" sx="1000" sy="1000" rotWithShape="0">
              <a:srgbClr val="000000"/>
            </a:outerShdw>
          </a:effectLst>
          <a:sp3d/>
        </p:spPr>
        <p:style>
          <a:lnRef idx="0">
            <a:scrgbClr r="0" g="0" b="0"/>
          </a:lnRef>
          <a:fillRef idx="0">
            <a:scrgbClr r="0" g="0" b="0"/>
          </a:fillRef>
          <a:effectRef idx="0">
            <a:scrgbClr r="0" g="0" b="0"/>
          </a:effectRef>
          <a:fontRef idx="none"/>
        </p:style>
      </p:cxnSp>
      <p:cxnSp>
        <p:nvCxnSpPr>
          <p:cNvPr id="11" name="Straight Connector 10">
            <a:extLst>
              <a:ext uri="{FF2B5EF4-FFF2-40B4-BE49-F238E27FC236}">
                <a16:creationId xmlns:a16="http://schemas.microsoft.com/office/drawing/2014/main" id="{1171862D-65D2-CBDD-4F57-63F925F6AF0A}"/>
              </a:ext>
            </a:extLst>
          </p:cNvPr>
          <p:cNvCxnSpPr>
            <a:cxnSpLocks/>
          </p:cNvCxnSpPr>
          <p:nvPr/>
        </p:nvCxnSpPr>
        <p:spPr>
          <a:xfrm flipH="1">
            <a:off x="3516313" y="3026376"/>
            <a:ext cx="433387" cy="0"/>
          </a:xfrm>
          <a:prstGeom prst="line">
            <a:avLst/>
          </a:prstGeom>
          <a:noFill/>
          <a:ln w="25400" cap="flat">
            <a:solidFill>
              <a:schemeClr val="accent1"/>
            </a:solidFill>
            <a:prstDash val="solid"/>
            <a:round/>
          </a:ln>
          <a:effectLst>
            <a:outerShdw blurRad="38100" dist="20000" dir="5400000" sx="1000" sy="1000" rotWithShape="0">
              <a:srgbClr val="000000"/>
            </a:outerShdw>
          </a:effectLst>
          <a:sp3d/>
        </p:spPr>
        <p:style>
          <a:lnRef idx="0">
            <a:scrgbClr r="0" g="0" b="0"/>
          </a:lnRef>
          <a:fillRef idx="0">
            <a:scrgbClr r="0" g="0" b="0"/>
          </a:fillRef>
          <a:effectRef idx="0">
            <a:scrgbClr r="0" g="0" b="0"/>
          </a:effectRef>
          <a:fontRef idx="none"/>
        </p:style>
      </p:cxnSp>
      <p:cxnSp>
        <p:nvCxnSpPr>
          <p:cNvPr id="12" name="Straight Connector 11">
            <a:extLst>
              <a:ext uri="{FF2B5EF4-FFF2-40B4-BE49-F238E27FC236}">
                <a16:creationId xmlns:a16="http://schemas.microsoft.com/office/drawing/2014/main" id="{31553070-F091-3251-DCC3-863409D5689A}"/>
              </a:ext>
            </a:extLst>
          </p:cNvPr>
          <p:cNvCxnSpPr>
            <a:cxnSpLocks/>
          </p:cNvCxnSpPr>
          <p:nvPr/>
        </p:nvCxnSpPr>
        <p:spPr>
          <a:xfrm flipH="1">
            <a:off x="3516313" y="3578826"/>
            <a:ext cx="433387" cy="0"/>
          </a:xfrm>
          <a:prstGeom prst="line">
            <a:avLst/>
          </a:prstGeom>
          <a:noFill/>
          <a:ln w="25400" cap="flat">
            <a:solidFill>
              <a:schemeClr val="accent1"/>
            </a:solidFill>
            <a:prstDash val="solid"/>
            <a:round/>
          </a:ln>
          <a:effectLst>
            <a:outerShdw blurRad="38100" dist="20000" dir="5400000" sx="1000" sy="1000" rotWithShape="0">
              <a:srgbClr val="000000"/>
            </a:outerShdw>
          </a:effectLst>
          <a:sp3d/>
        </p:spPr>
        <p:style>
          <a:lnRef idx="0">
            <a:scrgbClr r="0" g="0" b="0"/>
          </a:lnRef>
          <a:fillRef idx="0">
            <a:scrgbClr r="0" g="0" b="0"/>
          </a:fillRef>
          <a:effectRef idx="0">
            <a:scrgbClr r="0" g="0" b="0"/>
          </a:effectRef>
          <a:fontRef idx="none"/>
        </p:style>
      </p:cxnSp>
      <p:cxnSp>
        <p:nvCxnSpPr>
          <p:cNvPr id="13" name="Straight Connector 12">
            <a:extLst>
              <a:ext uri="{FF2B5EF4-FFF2-40B4-BE49-F238E27FC236}">
                <a16:creationId xmlns:a16="http://schemas.microsoft.com/office/drawing/2014/main" id="{71F2F313-7C4A-9052-798F-3D7DC108D45F}"/>
              </a:ext>
            </a:extLst>
          </p:cNvPr>
          <p:cNvCxnSpPr>
            <a:cxnSpLocks/>
          </p:cNvCxnSpPr>
          <p:nvPr/>
        </p:nvCxnSpPr>
        <p:spPr>
          <a:xfrm flipH="1">
            <a:off x="4043363" y="3947126"/>
            <a:ext cx="433387" cy="0"/>
          </a:xfrm>
          <a:prstGeom prst="line">
            <a:avLst/>
          </a:prstGeom>
          <a:noFill/>
          <a:ln w="25400" cap="flat">
            <a:solidFill>
              <a:schemeClr val="accent1"/>
            </a:solidFill>
            <a:prstDash val="solid"/>
            <a:round/>
          </a:ln>
          <a:effectLst>
            <a:outerShdw blurRad="38100" dist="20000" dir="5400000" sx="1000" sy="1000" rotWithShape="0">
              <a:srgbClr val="000000"/>
            </a:outerShdw>
          </a:effectLst>
          <a:sp3d/>
        </p:spPr>
        <p:style>
          <a:lnRef idx="0">
            <a:scrgbClr r="0" g="0" b="0"/>
          </a:lnRef>
          <a:fillRef idx="0">
            <a:scrgbClr r="0" g="0" b="0"/>
          </a:fillRef>
          <a:effectRef idx="0">
            <a:scrgbClr r="0" g="0" b="0"/>
          </a:effectRef>
          <a:fontRef idx="none"/>
        </p:style>
      </p:cxnSp>
      <p:cxnSp>
        <p:nvCxnSpPr>
          <p:cNvPr id="14" name="Straight Connector 13">
            <a:extLst>
              <a:ext uri="{FF2B5EF4-FFF2-40B4-BE49-F238E27FC236}">
                <a16:creationId xmlns:a16="http://schemas.microsoft.com/office/drawing/2014/main" id="{BA351C93-A462-EDB9-BE3D-872A0D348ED2}"/>
              </a:ext>
            </a:extLst>
          </p:cNvPr>
          <p:cNvCxnSpPr>
            <a:cxnSpLocks/>
          </p:cNvCxnSpPr>
          <p:nvPr/>
        </p:nvCxnSpPr>
        <p:spPr>
          <a:xfrm flipH="1">
            <a:off x="8012113" y="3950902"/>
            <a:ext cx="433387" cy="0"/>
          </a:xfrm>
          <a:prstGeom prst="line">
            <a:avLst/>
          </a:prstGeom>
          <a:noFill/>
          <a:ln w="25400" cap="flat">
            <a:solidFill>
              <a:schemeClr val="accent1"/>
            </a:solidFill>
            <a:prstDash val="solid"/>
            <a:round/>
          </a:ln>
          <a:effectLst>
            <a:outerShdw blurRad="38100" dist="20000" dir="5400000" sx="1000" sy="1000" rotWithShape="0">
              <a:srgbClr val="000000"/>
            </a:outerShdw>
          </a:effectLst>
          <a:sp3d/>
        </p:spPr>
        <p:style>
          <a:lnRef idx="0">
            <a:scrgbClr r="0" g="0" b="0"/>
          </a:lnRef>
          <a:fillRef idx="0">
            <a:scrgbClr r="0" g="0" b="0"/>
          </a:fillRef>
          <a:effectRef idx="0">
            <a:scrgbClr r="0" g="0" b="0"/>
          </a:effectRef>
          <a:fontRef idx="none"/>
        </p:style>
      </p:cxn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2" name="Picture 11" descr="A computer with a person's face&#10;&#10;Description automatically generated">
            <a:extLst>
              <a:ext uri="{FF2B5EF4-FFF2-40B4-BE49-F238E27FC236}">
                <a16:creationId xmlns:a16="http://schemas.microsoft.com/office/drawing/2014/main" id="{42487142-95B8-7E29-75CD-A5033AC1943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
          <a:stretch/>
        </p:blipFill>
        <p:spPr>
          <a:xfrm>
            <a:off x="5930900" y="1219404"/>
            <a:ext cx="2117725" cy="1943100"/>
          </a:xfrm>
          <a:prstGeom prst="rect">
            <a:avLst/>
          </a:prstGeom>
        </p:spPr>
      </p:pic>
      <p:sp>
        <p:nvSpPr>
          <p:cNvPr id="39937" name="Slide Number Placeholder 2">
            <a:extLst>
              <a:ext uri="{FF2B5EF4-FFF2-40B4-BE49-F238E27FC236}">
                <a16:creationId xmlns:a16="http://schemas.microsoft.com/office/drawing/2014/main" id="{0521DD67-9AE5-E99D-8ABF-2BBBBC0C5345}"/>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fld id="{FCEC28D5-EB35-8A4A-8563-7C45A644A40B}" type="slidenum">
              <a:rPr lang="en-HK" altLang="en-US">
                <a:solidFill>
                  <a:srgbClr val="5A5A5C"/>
                </a:solidFill>
              </a:rPr>
              <a:pPr/>
              <a:t>20</a:t>
            </a:fld>
            <a:endParaRPr lang="en-HK" altLang="en-US">
              <a:solidFill>
                <a:srgbClr val="5A5A5C"/>
              </a:solidFill>
            </a:endParaRPr>
          </a:p>
        </p:txBody>
      </p:sp>
      <p:grpSp>
        <p:nvGrpSpPr>
          <p:cNvPr id="39939" name="Group 8">
            <a:extLst>
              <a:ext uri="{FF2B5EF4-FFF2-40B4-BE49-F238E27FC236}">
                <a16:creationId xmlns:a16="http://schemas.microsoft.com/office/drawing/2014/main" id="{3600BA26-4077-E322-83BC-47DD7CD0B185}"/>
              </a:ext>
            </a:extLst>
          </p:cNvPr>
          <p:cNvGrpSpPr>
            <a:grpSpLocks/>
          </p:cNvGrpSpPr>
          <p:nvPr/>
        </p:nvGrpSpPr>
        <p:grpSpPr bwMode="auto">
          <a:xfrm>
            <a:off x="2297113" y="3352800"/>
            <a:ext cx="993775" cy="573088"/>
            <a:chOff x="3728911" y="2043084"/>
            <a:chExt cx="993073" cy="571745"/>
          </a:xfrm>
        </p:grpSpPr>
        <p:pic>
          <p:nvPicPr>
            <p:cNvPr id="39952" name="Picture 10" descr="The Microsoft Secured-core PC Initiative Explained!">
              <a:extLst>
                <a:ext uri="{FF2B5EF4-FFF2-40B4-BE49-F238E27FC236}">
                  <a16:creationId xmlns:a16="http://schemas.microsoft.com/office/drawing/2014/main" id="{D1E35683-F1FD-B0F4-2C41-451EA99CA32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883023" y="2043084"/>
              <a:ext cx="648725" cy="42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68BBF545-77F5-C998-D815-656E98D0A216}"/>
                </a:ext>
              </a:extLst>
            </p:cNvPr>
            <p:cNvSpPr txBox="1"/>
            <p:nvPr/>
          </p:nvSpPr>
          <p:spPr>
            <a:xfrm>
              <a:off x="3728911" y="2460943"/>
              <a:ext cx="993073" cy="153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45719" tIns="45719" rIns="45719" bIns="45719" spcCol="38100">
              <a:spAutoFit/>
            </a:bodyPr>
            <a:lstStyle/>
            <a:p>
              <a:pPr algn="ctr" eaLnBrk="1" fontAlgn="auto">
                <a:spcBef>
                  <a:spcPts val="0"/>
                </a:spcBef>
                <a:spcAft>
                  <a:spcPts val="0"/>
                </a:spcAft>
                <a:defRPr/>
              </a:pPr>
              <a:r>
                <a:rPr lang="en-US" sz="400" b="1" kern="0" dirty="0">
                  <a:latin typeface="Acer Foco"/>
                  <a:ea typeface="Acer Foco"/>
                  <a:cs typeface="Acer Foco"/>
                  <a:sym typeface="Acer Foco"/>
                </a:rPr>
                <a:t>Windows Secured-core PC Certified</a:t>
              </a:r>
            </a:p>
          </p:txBody>
        </p:sp>
      </p:grpSp>
      <p:pic>
        <p:nvPicPr>
          <p:cNvPr id="39940" name="Picture 11" descr="A black background with a black square&#10;&#10;Description automatically generated with medium confidence">
            <a:extLst>
              <a:ext uri="{FF2B5EF4-FFF2-40B4-BE49-F238E27FC236}">
                <a16:creationId xmlns:a16="http://schemas.microsoft.com/office/drawing/2014/main" id="{4F3E08AE-40E9-9F2A-67B7-609291D27B12}"/>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092575" y="3335338"/>
            <a:ext cx="574675"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12">
            <a:extLst>
              <a:ext uri="{FF2B5EF4-FFF2-40B4-BE49-F238E27FC236}">
                <a16:creationId xmlns:a16="http://schemas.microsoft.com/office/drawing/2014/main" id="{8926D719-2940-9FDB-51E7-8ED1A56D9B5B}"/>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874544" y="3412202"/>
            <a:ext cx="561975"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2" name="Picture 13" descr="A black background with a black square&#10;&#10;Description automatically generated with medium confidence">
            <a:extLst>
              <a:ext uri="{FF2B5EF4-FFF2-40B4-BE49-F238E27FC236}">
                <a16:creationId xmlns:a16="http://schemas.microsoft.com/office/drawing/2014/main" id="{D199813A-A39D-C4F8-1677-5A77FD3B00B1}"/>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643813" y="3319463"/>
            <a:ext cx="623887"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hape 196">
            <a:extLst>
              <a:ext uri="{FF2B5EF4-FFF2-40B4-BE49-F238E27FC236}">
                <a16:creationId xmlns:a16="http://schemas.microsoft.com/office/drawing/2014/main" id="{D3E85EF6-309D-3338-82A3-F2D1B5C668F5}"/>
              </a:ext>
            </a:extLst>
          </p:cNvPr>
          <p:cNvSpPr txBox="1"/>
          <p:nvPr/>
        </p:nvSpPr>
        <p:spPr>
          <a:xfrm>
            <a:off x="381000" y="3865563"/>
            <a:ext cx="1481138" cy="874712"/>
          </a:xfrm>
          <a:prstGeom prst="rect">
            <a:avLst/>
          </a:prstGeom>
          <a:noFill/>
          <a:ln>
            <a:noFill/>
          </a:ln>
        </p:spPr>
        <p:txBody>
          <a:bodyPr spcFirstLastPara="1" lIns="91425" tIns="91425" rIns="91425" bIns="91425"/>
          <a:lstStyle/>
          <a:p>
            <a:pPr algn="ctr" eaLnBrk="1" fontAlgn="auto">
              <a:spcBef>
                <a:spcPts val="0"/>
              </a:spcBef>
              <a:spcAft>
                <a:spcPts val="0"/>
              </a:spcAft>
              <a:defRPr/>
            </a:pPr>
            <a:r>
              <a:rPr lang="en-US" sz="900" kern="0" dirty="0">
                <a:solidFill>
                  <a:schemeClr val="tx1"/>
                </a:solidFill>
                <a:latin typeface="Acer Foco Light" panose="020B0404050202020203" pitchFamily="34" charset="0"/>
                <a:ea typeface="Trebuchet MS"/>
                <a:cs typeface="+mj-cs"/>
                <a:sym typeface="Trebuchet MS"/>
              </a:rPr>
              <a:t>Better protect your business and data with hardware-based security against advanced cyberthreats.</a:t>
            </a:r>
            <a:endParaRPr lang="en-US" altLang="zh-TW" sz="900" kern="0" dirty="0">
              <a:solidFill>
                <a:schemeClr val="tx1"/>
              </a:solidFill>
              <a:latin typeface="Acer Foco Light" panose="020B0404050202020203" pitchFamily="34" charset="0"/>
              <a:ea typeface="Trebuchet MS"/>
              <a:cs typeface="+mj-cs"/>
              <a:sym typeface="Trebuchet MS"/>
            </a:endParaRPr>
          </a:p>
        </p:txBody>
      </p:sp>
      <p:sp>
        <p:nvSpPr>
          <p:cNvPr id="25" name="Shape 196">
            <a:extLst>
              <a:ext uri="{FF2B5EF4-FFF2-40B4-BE49-F238E27FC236}">
                <a16:creationId xmlns:a16="http://schemas.microsoft.com/office/drawing/2014/main" id="{A22404EB-972D-CA67-4909-C58BFC9F1B12}"/>
              </a:ext>
            </a:extLst>
          </p:cNvPr>
          <p:cNvSpPr txBox="1"/>
          <p:nvPr/>
        </p:nvSpPr>
        <p:spPr>
          <a:xfrm>
            <a:off x="2070100" y="3865563"/>
            <a:ext cx="1411288" cy="874712"/>
          </a:xfrm>
          <a:prstGeom prst="rect">
            <a:avLst/>
          </a:prstGeom>
          <a:noFill/>
          <a:ln>
            <a:noFill/>
          </a:ln>
        </p:spPr>
        <p:txBody>
          <a:bodyPr spcFirstLastPara="1" lIns="91425" tIns="91425" rIns="91425" bIns="91425"/>
          <a:lstStyle/>
          <a:p>
            <a:pPr algn="ctr" eaLnBrk="1" fontAlgn="auto">
              <a:spcBef>
                <a:spcPts val="0"/>
              </a:spcBef>
              <a:spcAft>
                <a:spcPts val="0"/>
              </a:spcAft>
              <a:defRPr/>
            </a:pPr>
            <a:r>
              <a:rPr lang="en-US" sz="900" kern="0" dirty="0">
                <a:solidFill>
                  <a:schemeClr val="tx1"/>
                </a:solidFill>
                <a:latin typeface="Acer Foco Light" panose="020B0404050202020203" pitchFamily="34" charset="0"/>
                <a:ea typeface="Trebuchet MS"/>
                <a:cs typeface="+mj-cs"/>
                <a:sym typeface="Trebuchet MS"/>
              </a:rPr>
              <a:t>Stay productive and secure. Extra protection for those handling sensitive information. </a:t>
            </a:r>
            <a:endParaRPr lang="en-US" altLang="zh-TW" sz="900" kern="0" dirty="0">
              <a:solidFill>
                <a:schemeClr val="tx1"/>
              </a:solidFill>
              <a:latin typeface="Acer Foco Light" panose="020B0404050202020203" pitchFamily="34" charset="0"/>
              <a:ea typeface="Trebuchet MS"/>
              <a:cs typeface="+mj-cs"/>
              <a:sym typeface="Trebuchet MS"/>
            </a:endParaRPr>
          </a:p>
        </p:txBody>
      </p:sp>
      <p:sp>
        <p:nvSpPr>
          <p:cNvPr id="27" name="Shape 196">
            <a:extLst>
              <a:ext uri="{FF2B5EF4-FFF2-40B4-BE49-F238E27FC236}">
                <a16:creationId xmlns:a16="http://schemas.microsoft.com/office/drawing/2014/main" id="{DEFD7A37-CED5-CEDA-32FE-8AA35DF23054}"/>
              </a:ext>
            </a:extLst>
          </p:cNvPr>
          <p:cNvSpPr txBox="1"/>
          <p:nvPr/>
        </p:nvSpPr>
        <p:spPr>
          <a:xfrm>
            <a:off x="3706813" y="3865563"/>
            <a:ext cx="1411287" cy="874712"/>
          </a:xfrm>
          <a:prstGeom prst="rect">
            <a:avLst/>
          </a:prstGeom>
          <a:noFill/>
          <a:ln>
            <a:noFill/>
          </a:ln>
        </p:spPr>
        <p:txBody>
          <a:bodyPr spcFirstLastPara="1" lIns="91425" tIns="91425" rIns="91425" bIns="91425"/>
          <a:lstStyle/>
          <a:p>
            <a:pPr algn="ctr" eaLnBrk="1" fontAlgn="auto">
              <a:spcBef>
                <a:spcPts val="0"/>
              </a:spcBef>
              <a:spcAft>
                <a:spcPts val="0"/>
              </a:spcAft>
              <a:defRPr/>
            </a:pPr>
            <a:r>
              <a:rPr lang="en-US" sz="900" kern="0" dirty="0">
                <a:solidFill>
                  <a:schemeClr val="tx1"/>
                </a:solidFill>
                <a:latin typeface="Acer Foco Light" panose="020B0404050202020203" pitchFamily="34" charset="0"/>
                <a:ea typeface="Trebuchet MS"/>
                <a:cs typeface="+mj-cs"/>
                <a:sym typeface="Trebuchet MS"/>
              </a:rPr>
              <a:t>Proximity sensor allows you to quickly login as you approach and logout when you leave.</a:t>
            </a:r>
            <a:endParaRPr lang="en-US" altLang="zh-TW" sz="900" kern="0" dirty="0">
              <a:solidFill>
                <a:schemeClr val="tx1"/>
              </a:solidFill>
              <a:latin typeface="Acer Foco Light" panose="020B0404050202020203" pitchFamily="34" charset="0"/>
              <a:ea typeface="Trebuchet MS"/>
              <a:cs typeface="+mj-cs"/>
              <a:sym typeface="Trebuchet MS"/>
            </a:endParaRPr>
          </a:p>
        </p:txBody>
      </p:sp>
      <p:sp>
        <p:nvSpPr>
          <p:cNvPr id="29" name="Shape 196">
            <a:extLst>
              <a:ext uri="{FF2B5EF4-FFF2-40B4-BE49-F238E27FC236}">
                <a16:creationId xmlns:a16="http://schemas.microsoft.com/office/drawing/2014/main" id="{40299942-905E-754A-CDDA-89DEB2F2F51F}"/>
              </a:ext>
            </a:extLst>
          </p:cNvPr>
          <p:cNvSpPr txBox="1"/>
          <p:nvPr/>
        </p:nvSpPr>
        <p:spPr>
          <a:xfrm>
            <a:off x="5254625" y="3865563"/>
            <a:ext cx="1917700" cy="874712"/>
          </a:xfrm>
          <a:prstGeom prst="rect">
            <a:avLst/>
          </a:prstGeom>
          <a:noFill/>
          <a:ln>
            <a:noFill/>
          </a:ln>
        </p:spPr>
        <p:txBody>
          <a:bodyPr spcFirstLastPara="1" lIns="91425" tIns="91425" rIns="91425" bIns="91425"/>
          <a:lstStyle/>
          <a:p>
            <a:pPr algn="ctr" eaLnBrk="1" fontAlgn="auto">
              <a:spcBef>
                <a:spcPts val="0"/>
              </a:spcBef>
              <a:spcAft>
                <a:spcPts val="0"/>
              </a:spcAft>
              <a:defRPr/>
            </a:pPr>
            <a:r>
              <a:rPr lang="en-HK" sz="900" kern="0" dirty="0">
                <a:solidFill>
                  <a:schemeClr val="tx1"/>
                </a:solidFill>
                <a:latin typeface="Acer Foco Light" panose="020B0404050202020203" pitchFamily="34" charset="0"/>
                <a:ea typeface="Acer Foco"/>
                <a:cs typeface="Acer Foco"/>
                <a:sym typeface="Acer Foco"/>
              </a:rPr>
              <a:t>File/folder encryption and shredding</a:t>
            </a:r>
          </a:p>
          <a:p>
            <a:pPr algn="ctr" eaLnBrk="1" fontAlgn="auto">
              <a:spcBef>
                <a:spcPts val="0"/>
              </a:spcBef>
              <a:spcAft>
                <a:spcPts val="0"/>
              </a:spcAft>
              <a:defRPr/>
            </a:pPr>
            <a:r>
              <a:rPr lang="en-HK" sz="900" kern="0" dirty="0">
                <a:solidFill>
                  <a:schemeClr val="tx1"/>
                </a:solidFill>
                <a:latin typeface="Acer Foco Light" panose="020B0404050202020203" pitchFamily="34" charset="0"/>
                <a:ea typeface="Acer Foco"/>
                <a:cs typeface="Acer Foco"/>
                <a:sym typeface="Acer Foco"/>
              </a:rPr>
              <a:t>based on biometric authentication. </a:t>
            </a:r>
          </a:p>
          <a:p>
            <a:pPr algn="ctr" eaLnBrk="1" fontAlgn="auto">
              <a:spcBef>
                <a:spcPts val="0"/>
              </a:spcBef>
              <a:spcAft>
                <a:spcPts val="0"/>
              </a:spcAft>
              <a:defRPr/>
            </a:pPr>
            <a:r>
              <a:rPr lang="en-HK" sz="900" kern="0" dirty="0">
                <a:solidFill>
                  <a:schemeClr val="tx1"/>
                </a:solidFill>
                <a:latin typeface="Acer Foco Light" panose="020B0404050202020203" pitchFamily="34" charset="0"/>
                <a:ea typeface="Acer Foco"/>
                <a:cs typeface="Acer Foco"/>
                <a:sym typeface="Acer Foco"/>
              </a:rPr>
              <a:t>An all-in-one security solution that helps secure and protect against unauthorized access and intrusion.</a:t>
            </a:r>
            <a:endParaRPr lang="en-US" altLang="zh-TW" sz="900" kern="0" dirty="0">
              <a:solidFill>
                <a:schemeClr val="tx1"/>
              </a:solidFill>
              <a:latin typeface="Acer Foco Light" panose="020B0404050202020203" pitchFamily="34" charset="0"/>
              <a:ea typeface="Trebuchet MS"/>
              <a:cs typeface="+mj-cs"/>
              <a:sym typeface="Trebuchet MS"/>
            </a:endParaRPr>
          </a:p>
        </p:txBody>
      </p:sp>
      <p:sp>
        <p:nvSpPr>
          <p:cNvPr id="39947" name="Shape 196">
            <a:extLst>
              <a:ext uri="{FF2B5EF4-FFF2-40B4-BE49-F238E27FC236}">
                <a16:creationId xmlns:a16="http://schemas.microsoft.com/office/drawing/2014/main" id="{194043DF-D011-3A29-97D3-99DBC0E7A10E}"/>
              </a:ext>
            </a:extLst>
          </p:cNvPr>
          <p:cNvSpPr txBox="1">
            <a:spLocks noChangeArrowheads="1"/>
          </p:cNvSpPr>
          <p:nvPr/>
        </p:nvSpPr>
        <p:spPr bwMode="auto">
          <a:xfrm>
            <a:off x="7154863" y="3865563"/>
            <a:ext cx="1603375"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pPr algn="ctr" eaLnBrk="1"/>
            <a:r>
              <a:rPr lang="en-HK" altLang="en-US" sz="900" dirty="0">
                <a:solidFill>
                  <a:schemeClr val="tx1"/>
                </a:solidFill>
                <a:latin typeface="Acer Foco Light" panose="020B0404050202020203" pitchFamily="34" charset="0"/>
              </a:rPr>
              <a:t>Obscure viewing angles beyond 90° to keep display private. Switch off, for full viewing angles, for easier sharing and collaboration.</a:t>
            </a:r>
          </a:p>
        </p:txBody>
      </p:sp>
      <p:sp>
        <p:nvSpPr>
          <p:cNvPr id="39948" name="文字版面配置區 3">
            <a:extLst>
              <a:ext uri="{FF2B5EF4-FFF2-40B4-BE49-F238E27FC236}">
                <a16:creationId xmlns:a16="http://schemas.microsoft.com/office/drawing/2014/main" id="{9D4D8356-5FCF-C9E0-7AF1-08066DF415DA}"/>
              </a:ext>
            </a:extLst>
          </p:cNvPr>
          <p:cNvSpPr>
            <a:spLocks noGrp="1" noChangeArrowheads="1"/>
          </p:cNvSpPr>
          <p:nvPr>
            <p:ph type="body" idx="1"/>
          </p:nvPr>
        </p:nvSpPr>
        <p:spPr>
          <a:xfrm>
            <a:off x="5533" y="506198"/>
            <a:ext cx="9147175" cy="563992"/>
          </a:xfrm>
        </p:spPr>
        <p:txBody>
          <a:bodyPr anchor="ctr"/>
          <a:lstStyle/>
          <a:p>
            <a:pPr algn="ctr" eaLnBrk="1" hangingPunct="1"/>
            <a:r>
              <a:rPr lang="en-US" altLang="zh-TW" sz="1300" dirty="0">
                <a:solidFill>
                  <a:srgbClr val="53762C"/>
                </a:solidFill>
                <a:latin typeface="Acer Foco Semibold" panose="020B0604050202020203" pitchFamily="34" charset="0"/>
                <a:ea typeface="新細明體" panose="02020500000000000000" pitchFamily="18" charset="-120"/>
              </a:rPr>
              <a:t>Secured-core Acer </a:t>
            </a:r>
            <a:r>
              <a:rPr lang="en-US" altLang="zh-TW" sz="1300" dirty="0" err="1">
                <a:solidFill>
                  <a:srgbClr val="53762C"/>
                </a:solidFill>
                <a:latin typeface="Acer Foco Semibold" panose="020B0604050202020203" pitchFamily="34" charset="0"/>
                <a:ea typeface="新細明體" panose="02020500000000000000" pitchFamily="18" charset="-120"/>
              </a:rPr>
              <a:t>TravelMate</a:t>
            </a:r>
            <a:r>
              <a:rPr lang="en-US" altLang="zh-TW" sz="1300" dirty="0">
                <a:solidFill>
                  <a:srgbClr val="53762C"/>
                </a:solidFill>
                <a:latin typeface="Acer Foco Semibold" panose="020B0604050202020203" pitchFamily="34" charset="0"/>
                <a:ea typeface="新細明體" panose="02020500000000000000" pitchFamily="18" charset="-120"/>
              </a:rPr>
              <a:t> laptops deliver extra protection for businesses and people with sensitive data, </a:t>
            </a:r>
          </a:p>
          <a:p>
            <a:pPr algn="ctr" eaLnBrk="1" hangingPunct="1"/>
            <a:r>
              <a:rPr lang="en-US" altLang="zh-TW" sz="1300" dirty="0">
                <a:solidFill>
                  <a:srgbClr val="53762C"/>
                </a:solidFill>
                <a:latin typeface="Acer Foco Semibold" panose="020B0604050202020203" pitchFamily="34" charset="0"/>
                <a:ea typeface="新細明體" panose="02020500000000000000" pitchFamily="18" charset="-120"/>
              </a:rPr>
              <a:t>including biometric authentication that is uniquely available for Acer </a:t>
            </a:r>
            <a:r>
              <a:rPr lang="en-US" altLang="zh-TW" sz="1300" dirty="0" err="1">
                <a:solidFill>
                  <a:srgbClr val="53762C"/>
                </a:solidFill>
                <a:latin typeface="Acer Foco Semibold" panose="020B0604050202020203" pitchFamily="34" charset="0"/>
                <a:ea typeface="新細明體" panose="02020500000000000000" pitchFamily="18" charset="-120"/>
              </a:rPr>
              <a:t>ProShield</a:t>
            </a:r>
            <a:r>
              <a:rPr lang="en-US" altLang="zh-TW" sz="1300" dirty="0">
                <a:solidFill>
                  <a:srgbClr val="53762C"/>
                </a:solidFill>
                <a:latin typeface="Acer Foco Semibold" panose="020B0604050202020203" pitchFamily="34" charset="0"/>
                <a:ea typeface="新細明體" panose="02020500000000000000" pitchFamily="18" charset="-120"/>
              </a:rPr>
              <a:t> Plus. </a:t>
            </a:r>
          </a:p>
          <a:p>
            <a:pPr algn="ctr" eaLnBrk="1" hangingPunct="1"/>
            <a:r>
              <a:rPr lang="en-US" altLang="zh-TW" sz="1300" dirty="0">
                <a:solidFill>
                  <a:srgbClr val="53762C"/>
                </a:solidFill>
                <a:latin typeface="Acer Foco Semibold" panose="020B0604050202020203" pitchFamily="34" charset="0"/>
                <a:ea typeface="新細明體" panose="02020500000000000000" pitchFamily="18" charset="-120"/>
              </a:rPr>
              <a:t>A wide range of all-in-one security features provide professional-grade hardware-based protection. </a:t>
            </a:r>
          </a:p>
        </p:txBody>
      </p:sp>
      <p:pic>
        <p:nvPicPr>
          <p:cNvPr id="39950" name="Picture 38" descr="A person in scrubs typing on a computer&#10;&#10;Description automatically generated">
            <a:extLst>
              <a:ext uri="{FF2B5EF4-FFF2-40B4-BE49-F238E27FC236}">
                <a16:creationId xmlns:a16="http://schemas.microsoft.com/office/drawing/2014/main" id="{78E2CE50-C9A6-2216-9E19-E24B23924982}"/>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513138" y="1214438"/>
            <a:ext cx="212725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a:extLst>
              <a:ext uri="{FF2B5EF4-FFF2-40B4-BE49-F238E27FC236}">
                <a16:creationId xmlns:a16="http://schemas.microsoft.com/office/drawing/2014/main" id="{88D0AAF0-DC77-1795-E363-F073DFC4CEDA}"/>
              </a:ext>
            </a:extLst>
          </p:cNvPr>
          <p:cNvGrpSpPr/>
          <p:nvPr/>
        </p:nvGrpSpPr>
        <p:grpSpPr>
          <a:xfrm>
            <a:off x="3517854" y="1214438"/>
            <a:ext cx="2122534" cy="1935162"/>
            <a:chOff x="0" y="784933"/>
            <a:chExt cx="3467146" cy="3161075"/>
          </a:xfrm>
        </p:grpSpPr>
        <p:pic>
          <p:nvPicPr>
            <p:cNvPr id="4" name="Picture 3" descr="A computer with a blue screen&#10;&#10;Description automatically generated">
              <a:extLst>
                <a:ext uri="{FF2B5EF4-FFF2-40B4-BE49-F238E27FC236}">
                  <a16:creationId xmlns:a16="http://schemas.microsoft.com/office/drawing/2014/main" id="{CDCA0205-18B3-2165-1B80-4EDEAA14A11E}"/>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0" y="784933"/>
              <a:ext cx="3467146" cy="3161075"/>
            </a:xfrm>
            <a:prstGeom prst="rect">
              <a:avLst/>
            </a:prstGeom>
          </p:spPr>
        </p:pic>
        <p:pic>
          <p:nvPicPr>
            <p:cNvPr id="5" name="Picture 4" descr="A blue and white logo&#10;&#10;Description automatically generated">
              <a:extLst>
                <a:ext uri="{FF2B5EF4-FFF2-40B4-BE49-F238E27FC236}">
                  <a16:creationId xmlns:a16="http://schemas.microsoft.com/office/drawing/2014/main" id="{DF8E1DF7-DC9D-D364-F6E4-79410F5C3DEC}"/>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475009" y="906174"/>
              <a:ext cx="494248" cy="716352"/>
            </a:xfrm>
            <a:prstGeom prst="rect">
              <a:avLst/>
            </a:prstGeom>
          </p:spPr>
        </p:pic>
      </p:grpSp>
      <p:pic>
        <p:nvPicPr>
          <p:cNvPr id="9" name="Picture 8" descr="A blue and white logo&#10;&#10;Description automatically generated">
            <a:extLst>
              <a:ext uri="{FF2B5EF4-FFF2-40B4-BE49-F238E27FC236}">
                <a16:creationId xmlns:a16="http://schemas.microsoft.com/office/drawing/2014/main" id="{20A656BF-5AAD-382F-F295-A8D27BC51338}"/>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944705" y="3352800"/>
            <a:ext cx="360351" cy="522287"/>
          </a:xfrm>
          <a:prstGeom prst="rect">
            <a:avLst/>
          </a:prstGeom>
        </p:spPr>
      </p:pic>
      <p:pic>
        <p:nvPicPr>
          <p:cNvPr id="7" name="Picture 6" descr="A computer with many different images&#10;&#10;Description automatically generated with medium confidence">
            <a:extLst>
              <a:ext uri="{FF2B5EF4-FFF2-40B4-BE49-F238E27FC236}">
                <a16:creationId xmlns:a16="http://schemas.microsoft.com/office/drawing/2014/main" id="{19E74C6E-A9C1-F7D3-1E04-84A3B6FC99DA}"/>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1065214" y="1211909"/>
            <a:ext cx="2143124" cy="1935162"/>
          </a:xfrm>
          <a:prstGeom prst="rect">
            <a:avLst/>
          </a:prstGeom>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1985" name="Slide Number Placeholder 2">
            <a:extLst>
              <a:ext uri="{FF2B5EF4-FFF2-40B4-BE49-F238E27FC236}">
                <a16:creationId xmlns:a16="http://schemas.microsoft.com/office/drawing/2014/main" id="{51A0E770-2174-DAD5-ADAB-138C3E94381C}"/>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fld id="{07ED31F1-16DC-374A-9564-32FD1A99822C}" type="slidenum">
              <a:rPr lang="en-HK" altLang="en-US">
                <a:solidFill>
                  <a:srgbClr val="5A5A5C"/>
                </a:solidFill>
              </a:rPr>
              <a:pPr/>
              <a:t>21</a:t>
            </a:fld>
            <a:endParaRPr lang="en-HK" altLang="en-US">
              <a:solidFill>
                <a:srgbClr val="5A5A5C"/>
              </a:solidFill>
            </a:endParaRPr>
          </a:p>
        </p:txBody>
      </p:sp>
      <p:sp>
        <p:nvSpPr>
          <p:cNvPr id="41986" name="文字版面配置區 3">
            <a:extLst>
              <a:ext uri="{FF2B5EF4-FFF2-40B4-BE49-F238E27FC236}">
                <a16:creationId xmlns:a16="http://schemas.microsoft.com/office/drawing/2014/main" id="{0A5B113D-F09C-4F5E-150C-5F70E7BEBF05}"/>
              </a:ext>
            </a:extLst>
          </p:cNvPr>
          <p:cNvSpPr>
            <a:spLocks noGrp="1" noChangeArrowheads="1"/>
          </p:cNvSpPr>
          <p:nvPr>
            <p:ph type="body" idx="1"/>
          </p:nvPr>
        </p:nvSpPr>
        <p:spPr>
          <a:xfrm>
            <a:off x="-3175" y="488392"/>
            <a:ext cx="9147175" cy="596134"/>
          </a:xfrm>
        </p:spPr>
        <p:txBody>
          <a:bodyPr anchor="ctr"/>
          <a:lstStyle/>
          <a:p>
            <a:pPr algn="ctr" eaLnBrk="1" hangingPunct="1"/>
            <a:r>
              <a:rPr lang="en-US" altLang="zh-TW" sz="1300" dirty="0">
                <a:solidFill>
                  <a:srgbClr val="53762C"/>
                </a:solidFill>
                <a:latin typeface="Acer Foco Semibold" panose="020B0604050202020203" pitchFamily="34" charset="0"/>
                <a:ea typeface="新細明體" panose="02020500000000000000" pitchFamily="18" charset="-120"/>
              </a:rPr>
              <a:t>Streamline operations and optimize control. Integrated solutions with Acer for Business Portfolio such as </a:t>
            </a:r>
          </a:p>
          <a:p>
            <a:pPr algn="ctr" eaLnBrk="1" hangingPunct="1"/>
            <a:r>
              <a:rPr lang="en-US" altLang="zh-TW" sz="1300" dirty="0">
                <a:solidFill>
                  <a:srgbClr val="53762C"/>
                </a:solidFill>
                <a:latin typeface="Acer Foco Semibold" panose="020B0604050202020203" pitchFamily="34" charset="0"/>
                <a:ea typeface="新細明體" panose="02020500000000000000" pitchFamily="18" charset="-120"/>
              </a:rPr>
              <a:t>Acer Office Manager and Windows Autopilot simplify device management </a:t>
            </a:r>
          </a:p>
          <a:p>
            <a:pPr algn="ctr" eaLnBrk="1" hangingPunct="1"/>
            <a:r>
              <a:rPr lang="en-US" altLang="zh-TW" sz="1300" dirty="0">
                <a:solidFill>
                  <a:srgbClr val="53762C"/>
                </a:solidFill>
                <a:latin typeface="Acer Foco Semibold" panose="020B0604050202020203" pitchFamily="34" charset="0"/>
                <a:ea typeface="新細明體" panose="02020500000000000000" pitchFamily="18" charset="-120"/>
              </a:rPr>
              <a:t>and upscale IT capability.</a:t>
            </a:r>
          </a:p>
        </p:txBody>
      </p:sp>
      <p:pic>
        <p:nvPicPr>
          <p:cNvPr id="5" name="圖片 31">
            <a:extLst>
              <a:ext uri="{FF2B5EF4-FFF2-40B4-BE49-F238E27FC236}">
                <a16:creationId xmlns:a16="http://schemas.microsoft.com/office/drawing/2014/main" id="{BC2FFFA9-FCB1-A2E6-EB43-FC93CE82BDD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81088" y="1231429"/>
            <a:ext cx="2130425" cy="192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What's Windows Autopilot? - Coolblue - anything for a smile">
            <a:extLst>
              <a:ext uri="{FF2B5EF4-FFF2-40B4-BE49-F238E27FC236}">
                <a16:creationId xmlns:a16="http://schemas.microsoft.com/office/drawing/2014/main" id="{DEC401B1-6C4A-61AD-D016-D0D34CB1F01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968233" y="3342990"/>
            <a:ext cx="1212934" cy="539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Microsoft Endpoint Manager - der ultimative Guide">
            <a:extLst>
              <a:ext uri="{FF2B5EF4-FFF2-40B4-BE49-F238E27FC236}">
                <a16:creationId xmlns:a16="http://schemas.microsoft.com/office/drawing/2014/main" id="{3072EF89-5DDB-45DA-4056-90D933215DC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961321" y="3386588"/>
            <a:ext cx="1381125"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2" descr="A black background with a black square&#10;&#10;Description automatically generated with medium confidence">
            <a:extLst>
              <a:ext uri="{FF2B5EF4-FFF2-40B4-BE49-F238E27FC236}">
                <a16:creationId xmlns:a16="http://schemas.microsoft.com/office/drawing/2014/main" id="{6F2BF847-C545-2D03-2858-939934E18A45}"/>
              </a:ext>
            </a:extLst>
          </p:cNvPr>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026773" y="3276176"/>
            <a:ext cx="747713"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Shape 196">
            <a:extLst>
              <a:ext uri="{FF2B5EF4-FFF2-40B4-BE49-F238E27FC236}">
                <a16:creationId xmlns:a16="http://schemas.microsoft.com/office/drawing/2014/main" id="{A258A3F0-9249-6D6C-EAFD-07527C3E5A9D}"/>
              </a:ext>
            </a:extLst>
          </p:cNvPr>
          <p:cNvSpPr txBox="1"/>
          <p:nvPr/>
        </p:nvSpPr>
        <p:spPr>
          <a:xfrm>
            <a:off x="4702429" y="3846931"/>
            <a:ext cx="1744542" cy="874713"/>
          </a:xfrm>
          <a:prstGeom prst="rect">
            <a:avLst/>
          </a:prstGeom>
          <a:noFill/>
          <a:ln>
            <a:noFill/>
          </a:ln>
        </p:spPr>
        <p:txBody>
          <a:bodyPr spcFirstLastPara="1" lIns="91425" tIns="91425" rIns="91425" bIns="91425"/>
          <a:lstStyle/>
          <a:p>
            <a:pPr algn="ctr" eaLnBrk="1" fontAlgn="auto">
              <a:spcBef>
                <a:spcPts val="0"/>
              </a:spcBef>
              <a:spcAft>
                <a:spcPts val="0"/>
              </a:spcAft>
              <a:defRPr/>
            </a:pPr>
            <a:r>
              <a:rPr lang="en-US" sz="900" kern="0" dirty="0">
                <a:solidFill>
                  <a:schemeClr val="tx1"/>
                </a:solidFill>
                <a:latin typeface="Acer Foco Light" panose="020B0404050202020203" pitchFamily="34" charset="0"/>
                <a:ea typeface="Trebuchet MS"/>
                <a:cs typeface="+mj-cs"/>
                <a:sym typeface="Trebuchet MS"/>
              </a:rPr>
              <a:t>Simplify the device lifecycle, from initial deployment to retirement. Reduce time spent on managing devices and infrastructure.</a:t>
            </a:r>
            <a:endParaRPr lang="en-US" altLang="zh-TW" sz="900" kern="0" dirty="0">
              <a:solidFill>
                <a:schemeClr val="tx1"/>
              </a:solidFill>
              <a:latin typeface="Acer Foco Light" panose="020B0404050202020203" pitchFamily="34" charset="0"/>
              <a:ea typeface="Trebuchet MS"/>
              <a:cs typeface="+mj-cs"/>
              <a:sym typeface="Trebuchet MS"/>
            </a:endParaRPr>
          </a:p>
        </p:txBody>
      </p:sp>
      <p:sp>
        <p:nvSpPr>
          <p:cNvPr id="16" name="Shape 196">
            <a:extLst>
              <a:ext uri="{FF2B5EF4-FFF2-40B4-BE49-F238E27FC236}">
                <a16:creationId xmlns:a16="http://schemas.microsoft.com/office/drawing/2014/main" id="{5AB3E860-EB1E-D030-EAE8-220C3B4D9EB8}"/>
              </a:ext>
            </a:extLst>
          </p:cNvPr>
          <p:cNvSpPr txBox="1"/>
          <p:nvPr/>
        </p:nvSpPr>
        <p:spPr>
          <a:xfrm>
            <a:off x="6743431" y="3837869"/>
            <a:ext cx="1816907" cy="874712"/>
          </a:xfrm>
          <a:prstGeom prst="rect">
            <a:avLst/>
          </a:prstGeom>
          <a:noFill/>
          <a:ln>
            <a:noFill/>
          </a:ln>
        </p:spPr>
        <p:txBody>
          <a:bodyPr spcFirstLastPara="1" lIns="91425" tIns="91425" rIns="91425" bIns="91425"/>
          <a:lstStyle/>
          <a:p>
            <a:pPr algn="ctr" eaLnBrk="1" fontAlgn="auto">
              <a:spcBef>
                <a:spcPts val="0"/>
              </a:spcBef>
              <a:spcAft>
                <a:spcPts val="0"/>
              </a:spcAft>
              <a:defRPr/>
            </a:pPr>
            <a:r>
              <a:rPr lang="en-US" sz="900" kern="0" dirty="0">
                <a:solidFill>
                  <a:schemeClr val="tx1"/>
                </a:solidFill>
                <a:latin typeface="Acer Foco Light" panose="020B0404050202020203" pitchFamily="34" charset="0"/>
                <a:ea typeface="Trebuchet MS"/>
                <a:cs typeface="+mj-cs"/>
                <a:sym typeface="Trebuchet MS"/>
              </a:rPr>
              <a:t>Execute UEM strategy to onboard end users via any hardware platform while applying rules that govern applications and data users can access.</a:t>
            </a:r>
            <a:endParaRPr lang="en-US" altLang="zh-TW" sz="900" kern="0" dirty="0">
              <a:solidFill>
                <a:schemeClr val="tx1"/>
              </a:solidFill>
              <a:latin typeface="Acer Foco Light" panose="020B0404050202020203" pitchFamily="34" charset="0"/>
              <a:ea typeface="Trebuchet MS"/>
              <a:cs typeface="+mj-cs"/>
              <a:sym typeface="Trebuchet MS"/>
            </a:endParaRPr>
          </a:p>
        </p:txBody>
      </p:sp>
      <p:sp>
        <p:nvSpPr>
          <p:cNvPr id="17" name="Shape 196">
            <a:extLst>
              <a:ext uri="{FF2B5EF4-FFF2-40B4-BE49-F238E27FC236}">
                <a16:creationId xmlns:a16="http://schemas.microsoft.com/office/drawing/2014/main" id="{39DF5E53-13B5-DC41-40DD-789699D21F52}"/>
              </a:ext>
            </a:extLst>
          </p:cNvPr>
          <p:cNvSpPr txBox="1"/>
          <p:nvPr/>
        </p:nvSpPr>
        <p:spPr>
          <a:xfrm>
            <a:off x="649475" y="3846931"/>
            <a:ext cx="1503680" cy="874713"/>
          </a:xfrm>
          <a:prstGeom prst="rect">
            <a:avLst/>
          </a:prstGeom>
          <a:noFill/>
          <a:ln>
            <a:noFill/>
          </a:ln>
        </p:spPr>
        <p:txBody>
          <a:bodyPr spcFirstLastPara="1" lIns="91425" tIns="91425" rIns="91425" bIns="91425"/>
          <a:lstStyle/>
          <a:p>
            <a:pPr algn="ctr" eaLnBrk="1" fontAlgn="auto">
              <a:spcBef>
                <a:spcPts val="0"/>
              </a:spcBef>
              <a:spcAft>
                <a:spcPts val="0"/>
              </a:spcAft>
              <a:defRPr/>
            </a:pPr>
            <a:r>
              <a:rPr lang="en-US" sz="900" kern="0" dirty="0">
                <a:solidFill>
                  <a:schemeClr val="tx1"/>
                </a:solidFill>
                <a:latin typeface="Acer Foco Light" panose="020B0404050202020203" pitchFamily="34" charset="0"/>
                <a:ea typeface="Trebuchet MS"/>
                <a:cs typeface="+mj-cs"/>
                <a:sym typeface="Trebuchet MS"/>
              </a:rPr>
              <a:t>Enhanced security, improved hardware compatibility, bug fixes, performance optimization.</a:t>
            </a:r>
            <a:endParaRPr lang="en-US" altLang="zh-TW" sz="900" kern="0" dirty="0">
              <a:solidFill>
                <a:schemeClr val="tx1"/>
              </a:solidFill>
              <a:latin typeface="Acer Foco Light" panose="020B0404050202020203" pitchFamily="34" charset="0"/>
              <a:ea typeface="Trebuchet MS"/>
              <a:cs typeface="+mj-cs"/>
              <a:sym typeface="Trebuchet MS"/>
            </a:endParaRPr>
          </a:p>
        </p:txBody>
      </p:sp>
      <p:sp>
        <p:nvSpPr>
          <p:cNvPr id="19" name="Shape 196">
            <a:extLst>
              <a:ext uri="{FF2B5EF4-FFF2-40B4-BE49-F238E27FC236}">
                <a16:creationId xmlns:a16="http://schemas.microsoft.com/office/drawing/2014/main" id="{75203F20-CCF3-8ED5-1B28-7D1ECB385F91}"/>
              </a:ext>
            </a:extLst>
          </p:cNvPr>
          <p:cNvSpPr txBox="1"/>
          <p:nvPr/>
        </p:nvSpPr>
        <p:spPr>
          <a:xfrm>
            <a:off x="2430551" y="3852838"/>
            <a:ext cx="2001837" cy="876301"/>
          </a:xfrm>
          <a:prstGeom prst="rect">
            <a:avLst/>
          </a:prstGeom>
          <a:noFill/>
          <a:ln>
            <a:noFill/>
          </a:ln>
        </p:spPr>
        <p:txBody>
          <a:bodyPr spcFirstLastPara="1" lIns="91425" tIns="91425" rIns="91425" bIns="91425"/>
          <a:lstStyle/>
          <a:p>
            <a:pPr algn="ctr" eaLnBrk="1" fontAlgn="auto">
              <a:spcBef>
                <a:spcPts val="0"/>
              </a:spcBef>
              <a:spcAft>
                <a:spcPts val="0"/>
              </a:spcAft>
              <a:defRPr/>
            </a:pPr>
            <a:r>
              <a:rPr lang="en-HK" sz="900" kern="0" dirty="0">
                <a:solidFill>
                  <a:schemeClr val="tx1"/>
                </a:solidFill>
                <a:latin typeface="Acer Foco Light" panose="020B0404050202020203" pitchFamily="34" charset="0"/>
                <a:ea typeface="Acer Foco"/>
                <a:cs typeface="Acer Foco"/>
                <a:sym typeface="Acer Foco"/>
              </a:rPr>
              <a:t>Complete control of IT. Deploy security, policies, monitor IT assets, schedule maintenance with Dashboard, Task Scheduler, and Client, Asset and Policy Manager.</a:t>
            </a:r>
            <a:endParaRPr lang="en-US" altLang="zh-TW" sz="900" kern="0" dirty="0">
              <a:solidFill>
                <a:schemeClr val="tx1"/>
              </a:solidFill>
              <a:latin typeface="Acer Foco Light" panose="020B0404050202020203" pitchFamily="34" charset="0"/>
              <a:ea typeface="Trebuchet MS"/>
              <a:cs typeface="+mj-cs"/>
              <a:sym typeface="Trebuchet MS"/>
            </a:endParaRPr>
          </a:p>
        </p:txBody>
      </p:sp>
      <p:pic>
        <p:nvPicPr>
          <p:cNvPr id="25" name="Picture 24" descr="A group of people looking at computers&#10;&#10;Description automatically generated">
            <a:extLst>
              <a:ext uri="{FF2B5EF4-FFF2-40B4-BE49-F238E27FC236}">
                <a16:creationId xmlns:a16="http://schemas.microsoft.com/office/drawing/2014/main" id="{5B23655E-0470-72CE-90E2-C4A7F54E627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910260" y="1231429"/>
            <a:ext cx="2152651" cy="1916584"/>
          </a:xfrm>
          <a:prstGeom prst="rect">
            <a:avLst/>
          </a:prstGeom>
        </p:spPr>
      </p:pic>
      <p:pic>
        <p:nvPicPr>
          <p:cNvPr id="27" name="Picture 12">
            <a:extLst>
              <a:ext uri="{FF2B5EF4-FFF2-40B4-BE49-F238E27FC236}">
                <a16:creationId xmlns:a16="http://schemas.microsoft.com/office/drawing/2014/main" id="{52646AB2-0CA1-B1E1-7102-6673BCBFBCBA}"/>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262988" y="3345305"/>
            <a:ext cx="290522" cy="379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 name="Group 30">
            <a:extLst>
              <a:ext uri="{FF2B5EF4-FFF2-40B4-BE49-F238E27FC236}">
                <a16:creationId xmlns:a16="http://schemas.microsoft.com/office/drawing/2014/main" id="{E6F04C55-0508-0522-13C9-B827FEF3E90E}"/>
              </a:ext>
            </a:extLst>
          </p:cNvPr>
          <p:cNvGrpSpPr/>
          <p:nvPr/>
        </p:nvGrpSpPr>
        <p:grpSpPr>
          <a:xfrm>
            <a:off x="3024326" y="3696978"/>
            <a:ext cx="779825" cy="257089"/>
            <a:chOff x="3187225" y="3718119"/>
            <a:chExt cx="779825" cy="257089"/>
          </a:xfrm>
        </p:grpSpPr>
        <p:sp>
          <p:nvSpPr>
            <p:cNvPr id="28" name="TextBox 27">
              <a:extLst>
                <a:ext uri="{FF2B5EF4-FFF2-40B4-BE49-F238E27FC236}">
                  <a16:creationId xmlns:a16="http://schemas.microsoft.com/office/drawing/2014/main" id="{5094B581-8BDF-5EEF-CA49-07D4EC5B9883}"/>
                </a:ext>
              </a:extLst>
            </p:cNvPr>
            <p:cNvSpPr txBox="1"/>
            <p:nvPr/>
          </p:nvSpPr>
          <p:spPr bwMode="auto">
            <a:xfrm>
              <a:off x="3187225" y="3718119"/>
              <a:ext cx="779825" cy="184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45719" tIns="45719" rIns="45719" bIns="45719" spcCol="38100" anchor="ctr">
              <a:spAutoFit/>
            </a:bodyPr>
            <a:lstStyle/>
            <a:p>
              <a:pPr algn="ctr" eaLnBrk="1" fontAlgn="auto">
                <a:spcBef>
                  <a:spcPts val="0"/>
                </a:spcBef>
                <a:spcAft>
                  <a:spcPts val="0"/>
                </a:spcAft>
                <a:defRPr/>
              </a:pPr>
              <a:r>
                <a:rPr lang="en-US" altLang="zh-TW" sz="600" b="1" kern="0" dirty="0">
                  <a:latin typeface="Acer Foco"/>
                  <a:ea typeface="Acer Foco"/>
                  <a:cs typeface="Acer Foco"/>
                  <a:sym typeface="Acer Foco"/>
                </a:rPr>
                <a:t>Acer Office</a:t>
              </a:r>
              <a:endParaRPr lang="en-US" sz="600" b="1" kern="0" dirty="0">
                <a:latin typeface="Acer Foco"/>
                <a:ea typeface="Acer Foco"/>
                <a:cs typeface="Acer Foco"/>
                <a:sym typeface="Acer Foco"/>
              </a:endParaRPr>
            </a:p>
          </p:txBody>
        </p:sp>
        <p:sp>
          <p:nvSpPr>
            <p:cNvPr id="30" name="TextBox 29">
              <a:extLst>
                <a:ext uri="{FF2B5EF4-FFF2-40B4-BE49-F238E27FC236}">
                  <a16:creationId xmlns:a16="http://schemas.microsoft.com/office/drawing/2014/main" id="{7525401F-3EEA-56D8-3FA0-B7CCD0914778}"/>
                </a:ext>
              </a:extLst>
            </p:cNvPr>
            <p:cNvSpPr txBox="1"/>
            <p:nvPr/>
          </p:nvSpPr>
          <p:spPr>
            <a:xfrm>
              <a:off x="3348725" y="3790542"/>
              <a:ext cx="602901" cy="1846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altLang="zh-TW" sz="600" b="1" kern="0" dirty="0">
                  <a:latin typeface="Acer Foco"/>
                  <a:ea typeface="Acer Foco"/>
                  <a:cs typeface="Acer Foco"/>
                  <a:sym typeface="Acer Foco"/>
                </a:rPr>
                <a:t>Manager</a:t>
              </a:r>
              <a:endParaRPr lang="en-US" dirty="0"/>
            </a:p>
          </p:txBody>
        </p:sp>
      </p:grpSp>
      <p:pic>
        <p:nvPicPr>
          <p:cNvPr id="4" name="Picture 3" descr="A group of people looking at a computer&#10;&#10;Description automatically generated">
            <a:extLst>
              <a:ext uri="{FF2B5EF4-FFF2-40B4-BE49-F238E27FC236}">
                <a16:creationId xmlns:a16="http://schemas.microsoft.com/office/drawing/2014/main" id="{6318E3B2-099D-810A-9618-A7CC976C0B4F}"/>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3495675" y="1225551"/>
            <a:ext cx="2154238" cy="1929652"/>
          </a:xfrm>
          <a:prstGeom prst="rect">
            <a:avLst/>
          </a:prstGeom>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4034" name="Slide Number Placeholder 2">
            <a:extLst>
              <a:ext uri="{FF2B5EF4-FFF2-40B4-BE49-F238E27FC236}">
                <a16:creationId xmlns:a16="http://schemas.microsoft.com/office/drawing/2014/main" id="{04598E14-B348-7B07-E79D-2AB19A354707}"/>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fld id="{B4E5ED46-FFB0-5B4F-A7C3-0B14792AC33B}" type="slidenum">
              <a:rPr lang="en-HK" altLang="en-US">
                <a:solidFill>
                  <a:srgbClr val="5A5A5C"/>
                </a:solidFill>
              </a:rPr>
              <a:pPr/>
              <a:t>22</a:t>
            </a:fld>
            <a:endParaRPr lang="en-HK" altLang="en-US">
              <a:solidFill>
                <a:srgbClr val="5A5A5C"/>
              </a:solidFill>
            </a:endParaRPr>
          </a:p>
        </p:txBody>
      </p:sp>
      <p:sp>
        <p:nvSpPr>
          <p:cNvPr id="5" name="文字版面配置區 3">
            <a:extLst>
              <a:ext uri="{FF2B5EF4-FFF2-40B4-BE49-F238E27FC236}">
                <a16:creationId xmlns:a16="http://schemas.microsoft.com/office/drawing/2014/main" id="{07C6A977-DF2B-B531-357E-C91BA46D751E}"/>
              </a:ext>
            </a:extLst>
          </p:cNvPr>
          <p:cNvSpPr>
            <a:spLocks noGrp="1"/>
          </p:cNvSpPr>
          <p:nvPr>
            <p:ph type="body" idx="1"/>
          </p:nvPr>
        </p:nvSpPr>
        <p:spPr>
          <a:xfrm>
            <a:off x="483394" y="873125"/>
            <a:ext cx="3678238" cy="866775"/>
          </a:xfrm>
        </p:spPr>
        <p:txBody>
          <a:bodyPr anchor="ctr"/>
          <a:lstStyle/>
          <a:p>
            <a:pPr algn="ctr" eaLnBrk="1" fontAlgn="auto" hangingPunct="1">
              <a:spcAft>
                <a:spcPts val="0"/>
              </a:spcAft>
              <a:defRPr/>
            </a:pPr>
            <a:r>
              <a:rPr lang="en-HK" sz="1300" b="0" dirty="0">
                <a:solidFill>
                  <a:schemeClr val="tx1"/>
                </a:solidFill>
                <a:latin typeface="+mn-lt"/>
                <a:sym typeface="Acer Foco"/>
              </a:rPr>
              <a:t>Reliability, mobility and manageability. </a:t>
            </a:r>
          </a:p>
          <a:p>
            <a:pPr algn="ctr" eaLnBrk="1" fontAlgn="auto" hangingPunct="1">
              <a:spcAft>
                <a:spcPts val="0"/>
              </a:spcAft>
              <a:defRPr/>
            </a:pPr>
            <a:r>
              <a:rPr lang="en-HK" sz="1300" b="0" dirty="0">
                <a:solidFill>
                  <a:schemeClr val="tx1"/>
                </a:solidFill>
                <a:latin typeface="+mn-lt"/>
                <a:sym typeface="Acer Foco"/>
              </a:rPr>
              <a:t>Ideal for hybrid work. AI-assisted productivity and security, with superior performance and </a:t>
            </a:r>
          </a:p>
          <a:p>
            <a:pPr algn="ctr" eaLnBrk="1" fontAlgn="auto" hangingPunct="1">
              <a:spcAft>
                <a:spcPts val="0"/>
              </a:spcAft>
              <a:defRPr/>
            </a:pPr>
            <a:r>
              <a:rPr lang="en-HK" sz="1300" b="0" dirty="0">
                <a:solidFill>
                  <a:schemeClr val="tx1"/>
                </a:solidFill>
                <a:latin typeface="+mn-lt"/>
                <a:sym typeface="Acer Foco"/>
              </a:rPr>
              <a:t>hardware-grade protection. </a:t>
            </a:r>
          </a:p>
        </p:txBody>
      </p:sp>
      <p:sp>
        <p:nvSpPr>
          <p:cNvPr id="9" name="文字版面配置區 3">
            <a:extLst>
              <a:ext uri="{FF2B5EF4-FFF2-40B4-BE49-F238E27FC236}">
                <a16:creationId xmlns:a16="http://schemas.microsoft.com/office/drawing/2014/main" id="{2D5078F4-FE9D-FB7F-5376-8FE514EDF91B}"/>
              </a:ext>
            </a:extLst>
          </p:cNvPr>
          <p:cNvSpPr txBox="1">
            <a:spLocks/>
          </p:cNvSpPr>
          <p:nvPr/>
        </p:nvSpPr>
        <p:spPr>
          <a:xfrm>
            <a:off x="4900613" y="842963"/>
            <a:ext cx="3589337" cy="754062"/>
          </a:xfrm>
          <a:prstGeom prst="rect">
            <a:avLst/>
          </a:prstGeom>
          <a:ln w="12700">
            <a:miter lim="400000"/>
          </a:ln>
        </p:spPr>
        <p:txBody>
          <a:bodyPr lIns="0" tIns="0" rIns="0" bIns="0" anchor="ctr"/>
          <a:lstStyle>
            <a:lvl1pPr marL="0" marR="0" indent="0" algn="l" defTabSz="914400" rtl="0" latinLnBrk="0">
              <a:lnSpc>
                <a:spcPct val="90000"/>
              </a:lnSpc>
              <a:spcBef>
                <a:spcPts val="200"/>
              </a:spcBef>
              <a:spcAft>
                <a:spcPts val="0"/>
              </a:spcAft>
              <a:buClrTx/>
              <a:buSzTx/>
              <a:buFontTx/>
              <a:buNone/>
              <a:tabLst/>
              <a:defRPr sz="1600" b="1" i="0" u="none" strike="noStrike" cap="none" spc="0" baseline="0">
                <a:ln>
                  <a:noFill/>
                </a:ln>
                <a:solidFill>
                  <a:schemeClr val="accent5"/>
                </a:solidFill>
                <a:uFillTx/>
                <a:latin typeface="Acer Foco Semibold" charset="0"/>
                <a:ea typeface="Acer Foco Semibold" charset="0"/>
                <a:cs typeface="Acer Foco Semibold" charset="0"/>
                <a:sym typeface="Acer Foco"/>
              </a:defRPr>
            </a:lvl1pPr>
            <a:lvl2pPr marL="0" marR="0" indent="0" algn="l" defTabSz="914400" rtl="0" latinLnBrk="0">
              <a:lnSpc>
                <a:spcPct val="90000"/>
              </a:lnSpc>
              <a:spcBef>
                <a:spcPts val="800"/>
              </a:spcBef>
              <a:spcAft>
                <a:spcPts val="0"/>
              </a:spcAft>
              <a:buClrTx/>
              <a:buSzTx/>
              <a:buFontTx/>
              <a:buNone/>
              <a:tabLst/>
              <a:defRPr sz="1400" b="0" i="0" u="none" strike="noStrike" cap="none" spc="0" baseline="0">
                <a:ln>
                  <a:noFill/>
                </a:ln>
                <a:solidFill>
                  <a:srgbClr val="89898B"/>
                </a:solidFill>
                <a:uFillTx/>
                <a:latin typeface="Acer Foco"/>
                <a:ea typeface="Acer Foco"/>
                <a:cs typeface="Acer Foco"/>
                <a:sym typeface="Acer Foco"/>
              </a:defRPr>
            </a:lvl2pPr>
            <a:lvl3pPr marL="224366" marR="0" indent="-224366" algn="l" defTabSz="914400" rtl="0" latinLnBrk="0">
              <a:lnSpc>
                <a:spcPct val="90000"/>
              </a:lnSpc>
              <a:spcBef>
                <a:spcPts val="200"/>
              </a:spcBef>
              <a:spcAft>
                <a:spcPts val="0"/>
              </a:spcAft>
              <a:buClrTx/>
              <a:buSzPct val="100000"/>
              <a:buFontTx/>
              <a:buAutoNum type="arabicPeriod"/>
              <a:tabLst/>
              <a:defRPr sz="1200" b="0" i="0" u="none" strike="noStrike" cap="none" spc="0" baseline="0">
                <a:ln>
                  <a:noFill/>
                </a:ln>
                <a:solidFill>
                  <a:srgbClr val="89898B"/>
                </a:solidFill>
                <a:uFillTx/>
                <a:latin typeface="Acer Foco"/>
                <a:ea typeface="Acer Foco"/>
                <a:cs typeface="Acer Foco"/>
                <a:sym typeface="Acer Foco"/>
              </a:defRPr>
            </a:lvl3pPr>
            <a:lvl4pPr marL="405341" marR="0" indent="-237066" algn="l" defTabSz="914400" rtl="0" latinLnBrk="0">
              <a:lnSpc>
                <a:spcPct val="90000"/>
              </a:lnSpc>
              <a:spcBef>
                <a:spcPts val="200"/>
              </a:spcBef>
              <a:spcAft>
                <a:spcPts val="0"/>
              </a:spcAft>
              <a:buClrTx/>
              <a:buSzPct val="100000"/>
              <a:buFontTx/>
              <a:buAutoNum type="alphaLcPeriod"/>
              <a:tabLst/>
              <a:defRPr sz="1200" b="0" i="0" u="none" strike="noStrike" cap="none" spc="0" baseline="0">
                <a:ln>
                  <a:noFill/>
                </a:ln>
                <a:solidFill>
                  <a:srgbClr val="89898B"/>
                </a:solidFill>
                <a:uFillTx/>
                <a:latin typeface="Acer Foco"/>
                <a:ea typeface="Acer Foco"/>
                <a:cs typeface="Acer Foco"/>
                <a:sym typeface="Acer Foco"/>
              </a:defRPr>
            </a:lvl4pPr>
            <a:lvl5pPr marL="496358" marR="0" indent="-150283" algn="l" defTabSz="914400" rtl="0" latinLnBrk="0">
              <a:lnSpc>
                <a:spcPct val="90000"/>
              </a:lnSpc>
              <a:spcBef>
                <a:spcPts val="200"/>
              </a:spcBef>
              <a:spcAft>
                <a:spcPts val="0"/>
              </a:spcAft>
              <a:buClrTx/>
              <a:buSzPct val="100000"/>
              <a:buFontTx/>
              <a:buAutoNum type="romanLcPeriod"/>
              <a:tabLst/>
              <a:defRPr sz="1200" b="0" i="0" u="none" strike="noStrike" cap="none" spc="0" baseline="0">
                <a:ln>
                  <a:noFill/>
                </a:ln>
                <a:solidFill>
                  <a:srgbClr val="89898B"/>
                </a:solidFill>
                <a:uFillTx/>
                <a:latin typeface="Acer Foco"/>
                <a:ea typeface="Acer Foco"/>
                <a:cs typeface="Acer Foco"/>
                <a:sym typeface="Acer Foco"/>
              </a:defRPr>
            </a:lvl5pPr>
            <a:lvl6pPr marL="529907" marR="0" indent="-18542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6pPr>
            <a:lvl7pPr marL="643255" marR="0" indent="-18288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7pPr>
            <a:lvl8pPr marL="747394" marR="0" indent="-172719"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8pPr>
            <a:lvl9pPr marL="3840479" marR="0" indent="-182879" algn="l" defTabSz="914400" rtl="0" latinLnBrk="0">
              <a:lnSpc>
                <a:spcPct val="90000"/>
              </a:lnSpc>
              <a:spcBef>
                <a:spcPts val="200"/>
              </a:spcBef>
              <a:spcAft>
                <a:spcPts val="0"/>
              </a:spcAft>
              <a:buClrTx/>
              <a:buSzPct val="100000"/>
              <a:buFontTx/>
              <a:buChar char="•"/>
              <a:tabLst/>
              <a:defRPr sz="1600" b="0" i="0" u="none" strike="noStrike" cap="none" spc="0" baseline="0">
                <a:ln>
                  <a:noFill/>
                </a:ln>
                <a:solidFill>
                  <a:srgbClr val="000000"/>
                </a:solidFill>
                <a:uFillTx/>
                <a:latin typeface="Acer Foco"/>
                <a:ea typeface="Acer Foco"/>
                <a:cs typeface="Acer Foco"/>
                <a:sym typeface="Acer Foco"/>
              </a:defRPr>
            </a:lvl9pPr>
          </a:lstStyle>
          <a:p>
            <a:pPr algn="ctr" eaLnBrk="1" fontAlgn="auto">
              <a:defRPr/>
            </a:pPr>
            <a:r>
              <a:rPr lang="en-HK" sz="1300" b="0" kern="0" dirty="0">
                <a:solidFill>
                  <a:schemeClr val="tx1"/>
                </a:solidFill>
                <a:latin typeface="+mn-lt"/>
              </a:rPr>
              <a:t>Stability and security. Commercial-grade performance and options for greater reliability and better protection.</a:t>
            </a:r>
          </a:p>
        </p:txBody>
      </p:sp>
      <p:sp>
        <p:nvSpPr>
          <p:cNvPr id="44037" name="標題 1">
            <a:extLst>
              <a:ext uri="{FF2B5EF4-FFF2-40B4-BE49-F238E27FC236}">
                <a16:creationId xmlns:a16="http://schemas.microsoft.com/office/drawing/2014/main" id="{A5EBF683-A3A8-EC75-E257-2B0957ECE8AF}"/>
              </a:ext>
            </a:extLst>
          </p:cNvPr>
          <p:cNvSpPr>
            <a:spLocks noGrp="1" noChangeArrowheads="1"/>
          </p:cNvSpPr>
          <p:nvPr>
            <p:ph type="title"/>
          </p:nvPr>
        </p:nvSpPr>
        <p:spPr>
          <a:xfrm>
            <a:off x="613070" y="363538"/>
            <a:ext cx="3357562" cy="541337"/>
          </a:xfrm>
        </p:spPr>
        <p:txBody>
          <a:bodyPr anchor="ctr"/>
          <a:lstStyle/>
          <a:p>
            <a:pPr eaLnBrk="1" hangingPunct="1"/>
            <a:r>
              <a:rPr lang="en-US" altLang="en-US" sz="1600" dirty="0" err="1">
                <a:solidFill>
                  <a:srgbClr val="53762C"/>
                </a:solidFill>
                <a:latin typeface="Acer Foco" panose="020B0604050202020203" pitchFamily="34" charset="0"/>
                <a:ea typeface="Acer Foco" panose="020B0604050202020203" pitchFamily="34" charset="0"/>
                <a:cs typeface="Acer Foco" panose="020B0604050202020203" pitchFamily="34" charset="0"/>
              </a:rPr>
              <a:t>TravelMate</a:t>
            </a:r>
            <a:r>
              <a:rPr lang="en-US" altLang="en-US" sz="1600" dirty="0">
                <a:solidFill>
                  <a:srgbClr val="53762C"/>
                </a:solidFill>
                <a:latin typeface="Acer Foco" panose="020B0604050202020203" pitchFamily="34" charset="0"/>
                <a:ea typeface="Acer Foco" panose="020B0604050202020203" pitchFamily="34" charset="0"/>
                <a:cs typeface="Acer Foco" panose="020B0604050202020203" pitchFamily="34" charset="0"/>
              </a:rPr>
              <a:t> P2 16/14</a:t>
            </a:r>
          </a:p>
        </p:txBody>
      </p:sp>
      <p:sp>
        <p:nvSpPr>
          <p:cNvPr id="44038" name="標題 1">
            <a:extLst>
              <a:ext uri="{FF2B5EF4-FFF2-40B4-BE49-F238E27FC236}">
                <a16:creationId xmlns:a16="http://schemas.microsoft.com/office/drawing/2014/main" id="{03673858-ED17-C6E2-4DA2-D286A5088E1D}"/>
              </a:ext>
            </a:extLst>
          </p:cNvPr>
          <p:cNvSpPr txBox="1">
            <a:spLocks noChangeArrowheads="1"/>
          </p:cNvSpPr>
          <p:nvPr/>
        </p:nvSpPr>
        <p:spPr bwMode="auto">
          <a:xfrm>
            <a:off x="5018088" y="363538"/>
            <a:ext cx="3355975" cy="54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lnSpc>
                <a:spcPct val="90000"/>
              </a:lnSpc>
              <a:spcBef>
                <a:spcPts val="200"/>
              </a:spcBef>
              <a:defRPr sz="1600" b="1">
                <a:solidFill>
                  <a:srgbClr val="000000"/>
                </a:solidFill>
                <a:latin typeface="Acer Foco Semibold" panose="020B0604050202020203" pitchFamily="34" charset="0"/>
                <a:ea typeface="Acer Foco Semibold" panose="020B0604050202020203" pitchFamily="34" charset="0"/>
                <a:cs typeface="Acer Foco Semibold" panose="020B0604050202020203" pitchFamily="34" charset="0"/>
                <a:sym typeface="Acer Foco" panose="020B0604050202020203" pitchFamily="34" charset="0"/>
              </a:defRPr>
            </a:lvl1pPr>
            <a:lvl2pPr marL="742950" indent="-285750">
              <a:lnSpc>
                <a:spcPct val="90000"/>
              </a:lnSpc>
              <a:spcBef>
                <a:spcPts val="800"/>
              </a:spcBef>
              <a:defRPr sz="14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223838" indent="-223838">
              <a:lnSpc>
                <a:spcPct val="90000"/>
              </a:lnSpc>
              <a:spcBef>
                <a:spcPts val="200"/>
              </a:spcBef>
              <a:buSzPct val="100000"/>
              <a:buAutoNum type="arabi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404813" indent="-236538">
              <a:lnSpc>
                <a:spcPct val="90000"/>
              </a:lnSpc>
              <a:spcBef>
                <a:spcPts val="200"/>
              </a:spcBef>
              <a:buSzPct val="100000"/>
              <a:buAutoNum type="alpha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495300" indent="-149225">
              <a:lnSpc>
                <a:spcPct val="90000"/>
              </a:lnSpc>
              <a:spcBef>
                <a:spcPts val="200"/>
              </a:spcBef>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9525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14097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18669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23241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pPr algn="ctr" eaLnBrk="1" hangingPunct="1">
              <a:lnSpc>
                <a:spcPct val="80000"/>
              </a:lnSpc>
              <a:spcBef>
                <a:spcPct val="0"/>
              </a:spcBef>
            </a:pPr>
            <a:r>
              <a:rPr lang="en-US" altLang="en-US" dirty="0" err="1">
                <a:solidFill>
                  <a:srgbClr val="53762C"/>
                </a:solidFill>
                <a:latin typeface="Acer Foco" panose="020B0604050202020203" pitchFamily="34" charset="0"/>
                <a:ea typeface="Acer Foco" panose="020B0604050202020203" pitchFamily="34" charset="0"/>
                <a:cs typeface="Acer Foco" panose="020B0604050202020203" pitchFamily="34" charset="0"/>
              </a:rPr>
              <a:t>Veriton</a:t>
            </a:r>
            <a:r>
              <a:rPr lang="en-US" altLang="en-US" dirty="0">
                <a:solidFill>
                  <a:srgbClr val="53762C"/>
                </a:solidFill>
                <a:latin typeface="Acer Foco" panose="020B0604050202020203" pitchFamily="34" charset="0"/>
                <a:ea typeface="Acer Foco" panose="020B0604050202020203" pitchFamily="34" charset="0"/>
                <a:cs typeface="Acer Foco" panose="020B0604050202020203" pitchFamily="34" charset="0"/>
              </a:rPr>
              <a:t> 6000 Mini</a:t>
            </a:r>
          </a:p>
        </p:txBody>
      </p:sp>
      <p:pic>
        <p:nvPicPr>
          <p:cNvPr id="11" name="Picture 10" descr="A black electronic device on a circuit board&#10;&#10;Description automatically generated">
            <a:extLst>
              <a:ext uri="{FF2B5EF4-FFF2-40B4-BE49-F238E27FC236}">
                <a16:creationId xmlns:a16="http://schemas.microsoft.com/office/drawing/2014/main" id="{0FBDE354-03EC-E99B-D99B-CE6E7583BB3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71"/>
          <a:stretch/>
        </p:blipFill>
        <p:spPr>
          <a:xfrm>
            <a:off x="5584313" y="1753982"/>
            <a:ext cx="2240803" cy="1664216"/>
          </a:xfrm>
          <a:prstGeom prst="rect">
            <a:avLst/>
          </a:prstGeom>
          <a:effectLst>
            <a:outerShdw blurRad="50800" dist="38100" dir="2700000" algn="tl" rotWithShape="0">
              <a:prstClr val="black">
                <a:alpha val="40000"/>
              </a:prstClr>
            </a:outerShdw>
          </a:effectLst>
        </p:spPr>
      </p:pic>
      <p:grpSp>
        <p:nvGrpSpPr>
          <p:cNvPr id="3" name="Group 2">
            <a:extLst>
              <a:ext uri="{FF2B5EF4-FFF2-40B4-BE49-F238E27FC236}">
                <a16:creationId xmlns:a16="http://schemas.microsoft.com/office/drawing/2014/main" id="{87BF7695-10E9-00DC-0D48-29856ED4297A}"/>
              </a:ext>
            </a:extLst>
          </p:cNvPr>
          <p:cNvGrpSpPr/>
          <p:nvPr/>
        </p:nvGrpSpPr>
        <p:grpSpPr>
          <a:xfrm>
            <a:off x="781302" y="3585205"/>
            <a:ext cx="6901743" cy="583260"/>
            <a:chOff x="781302" y="4155419"/>
            <a:chExt cx="6901743" cy="583260"/>
          </a:xfrm>
        </p:grpSpPr>
        <p:sp>
          <p:nvSpPr>
            <p:cNvPr id="4" name="Rectangle: Rounded Corners 43">
              <a:extLst>
                <a:ext uri="{FF2B5EF4-FFF2-40B4-BE49-F238E27FC236}">
                  <a16:creationId xmlns:a16="http://schemas.microsoft.com/office/drawing/2014/main" id="{C37FD6D1-31D3-92D0-1EBB-2060DD3539A7}"/>
                </a:ext>
              </a:extLst>
            </p:cNvPr>
            <p:cNvSpPr/>
            <p:nvPr/>
          </p:nvSpPr>
          <p:spPr>
            <a:xfrm>
              <a:off x="4040352" y="4328143"/>
              <a:ext cx="975880" cy="241554"/>
            </a:xfrm>
            <a:prstGeom prst="roundRect">
              <a:avLst/>
            </a:prstGeom>
            <a:solidFill>
              <a:srgbClr val="53762C"/>
            </a:solidFill>
            <a:ln w="25400" cap="flat">
              <a:solidFill>
                <a:srgbClr val="53762C"/>
              </a:solidFill>
              <a:prstDash val="solid"/>
              <a:round/>
            </a:ln>
            <a:effectLst/>
            <a:sp3d/>
          </p:spPr>
          <p:style>
            <a:lnRef idx="0">
              <a:scrgbClr r="0" g="0" b="0"/>
            </a:lnRef>
            <a:fillRef idx="0">
              <a:scrgbClr r="0" g="0" b="0"/>
            </a:fillRef>
            <a:effectRef idx="0">
              <a:scrgbClr r="0" g="0" b="0"/>
            </a:effectRef>
            <a:fontRef idx="none"/>
          </p:style>
          <p:txBody>
            <a:bodyPr spcFirstLastPara="1" lIns="45719" tIns="45719" rIns="45719" bIns="45719" spcCol="38100" anchor="ctr"/>
            <a:lstStyle/>
            <a:p>
              <a:pPr algn="ctr" eaLnBrk="1" fontAlgn="auto">
                <a:spcBef>
                  <a:spcPts val="0"/>
                </a:spcBef>
                <a:spcAft>
                  <a:spcPts val="0"/>
                </a:spcAft>
                <a:defRPr/>
              </a:pPr>
              <a:r>
                <a:rPr lang="en-US" altLang="zh-TW" sz="1200" kern="0" dirty="0">
                  <a:solidFill>
                    <a:schemeClr val="bg1"/>
                  </a:solidFill>
                  <a:latin typeface="Acer Foco"/>
                  <a:ea typeface="Acer Foco"/>
                  <a:cs typeface="Acer Foco"/>
                  <a:sym typeface="Acer Foco"/>
                </a:rPr>
                <a:t>Security</a:t>
              </a:r>
              <a:endParaRPr lang="zh-TW" altLang="en-US" sz="1200" kern="0" dirty="0">
                <a:solidFill>
                  <a:schemeClr val="bg1"/>
                </a:solidFill>
                <a:latin typeface="Acer Foco"/>
                <a:ea typeface="Acer Foco"/>
                <a:cs typeface="Acer Foco"/>
                <a:sym typeface="Acer Foco"/>
              </a:endParaRPr>
            </a:p>
          </p:txBody>
        </p:sp>
        <p:grpSp>
          <p:nvGrpSpPr>
            <p:cNvPr id="24" name="Group 23">
              <a:extLst>
                <a:ext uri="{FF2B5EF4-FFF2-40B4-BE49-F238E27FC236}">
                  <a16:creationId xmlns:a16="http://schemas.microsoft.com/office/drawing/2014/main" id="{16D59768-EA3F-1E18-7D87-C0C1B169E198}"/>
                </a:ext>
              </a:extLst>
            </p:cNvPr>
            <p:cNvGrpSpPr/>
            <p:nvPr/>
          </p:nvGrpSpPr>
          <p:grpSpPr>
            <a:xfrm>
              <a:off x="781302" y="4155419"/>
              <a:ext cx="2882366" cy="567791"/>
              <a:chOff x="781302" y="4155419"/>
              <a:chExt cx="2882366" cy="567791"/>
            </a:xfrm>
          </p:grpSpPr>
          <p:sp>
            <p:nvSpPr>
              <p:cNvPr id="44064" name="TextBox 66">
                <a:extLst>
                  <a:ext uri="{FF2B5EF4-FFF2-40B4-BE49-F238E27FC236}">
                    <a16:creationId xmlns:a16="http://schemas.microsoft.com/office/drawing/2014/main" id="{9882C2B1-3A86-2A3D-F40A-6B56438B9DF7}"/>
                  </a:ext>
                </a:extLst>
              </p:cNvPr>
              <p:cNvSpPr txBox="1">
                <a:spLocks noChangeArrowheads="1"/>
              </p:cNvSpPr>
              <p:nvPr/>
            </p:nvSpPr>
            <p:spPr bwMode="auto">
              <a:xfrm>
                <a:off x="1965375" y="4507682"/>
                <a:ext cx="558800" cy="215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pPr algn="ctr" eaLnBrk="1"/>
                <a:r>
                  <a:rPr lang="en-US" altLang="en-US" sz="400" dirty="0">
                    <a:ea typeface="Trebuchet MS" panose="020B0703020202090204" pitchFamily="34" charset="0"/>
                    <a:cs typeface="Trebuchet MS" panose="020B0703020202090204" pitchFamily="34" charset="0"/>
                    <a:sym typeface="Trebuchet MS" panose="020B0703020202090204" pitchFamily="34" charset="0"/>
                  </a:rPr>
                  <a:t>Discrete Trusted </a:t>
                </a:r>
              </a:p>
              <a:p>
                <a:pPr algn="ctr" eaLnBrk="1"/>
                <a:r>
                  <a:rPr lang="en-US" altLang="en-US" sz="400" dirty="0">
                    <a:ea typeface="Trebuchet MS" panose="020B0703020202090204" pitchFamily="34" charset="0"/>
                    <a:cs typeface="Trebuchet MS" panose="020B0703020202090204" pitchFamily="34" charset="0"/>
                    <a:sym typeface="Trebuchet MS" panose="020B0703020202090204" pitchFamily="34" charset="0"/>
                  </a:rPr>
                  <a:t>Platform Module </a:t>
                </a:r>
                <a:endParaRPr lang="en-US" altLang="en-US" sz="400" dirty="0"/>
              </a:p>
            </p:txBody>
          </p:sp>
          <p:pic>
            <p:nvPicPr>
              <p:cNvPr id="44051" name="Picture 45" descr="A black background with a black square&#10;&#10;Description automatically generated with medium confidence">
                <a:extLst>
                  <a:ext uri="{FF2B5EF4-FFF2-40B4-BE49-F238E27FC236}">
                    <a16:creationId xmlns:a16="http://schemas.microsoft.com/office/drawing/2014/main" id="{4F679E17-34EB-B6A8-70CB-B6BA7E7086D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657975" y="4226931"/>
                <a:ext cx="420688"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圖片 5">
                <a:extLst>
                  <a:ext uri="{FF2B5EF4-FFF2-40B4-BE49-F238E27FC236}">
                    <a16:creationId xmlns:a16="http://schemas.microsoft.com/office/drawing/2014/main" id="{84460B42-73BC-6AF1-C7F5-980D2FEFEF66}"/>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982712" y="4155419"/>
                <a:ext cx="527935" cy="424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A blue and white logo&#10;&#10;Description automatically generated">
                <a:extLst>
                  <a:ext uri="{FF2B5EF4-FFF2-40B4-BE49-F238E27FC236}">
                    <a16:creationId xmlns:a16="http://schemas.microsoft.com/office/drawing/2014/main" id="{F6759E46-40B7-1EED-018D-12D35D0AD82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372553" y="4216112"/>
                <a:ext cx="291115" cy="421937"/>
              </a:xfrm>
              <a:prstGeom prst="rect">
                <a:avLst/>
              </a:prstGeom>
            </p:spPr>
          </p:pic>
          <p:pic>
            <p:nvPicPr>
              <p:cNvPr id="20" name="Picture 19" descr="A black background with a black square&#10;&#10;Description automatically generated with medium confidence">
                <a:extLst>
                  <a:ext uri="{FF2B5EF4-FFF2-40B4-BE49-F238E27FC236}">
                    <a16:creationId xmlns:a16="http://schemas.microsoft.com/office/drawing/2014/main" id="{FAD65827-8A5A-E57B-18C5-9D84747CFE4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392795" y="4202078"/>
                <a:ext cx="469629" cy="498979"/>
              </a:xfrm>
              <a:prstGeom prst="rect">
                <a:avLst/>
              </a:prstGeom>
            </p:spPr>
          </p:pic>
          <p:pic>
            <p:nvPicPr>
              <p:cNvPr id="23" name="Picture 22" descr="A black background with a black square&#10;&#10;Description automatically generated with medium confidence">
                <a:extLst>
                  <a:ext uri="{FF2B5EF4-FFF2-40B4-BE49-F238E27FC236}">
                    <a16:creationId xmlns:a16="http://schemas.microsoft.com/office/drawing/2014/main" id="{7857F412-69D6-CA1B-57CA-C6B648635F7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81302" y="4195633"/>
                <a:ext cx="475693" cy="505424"/>
              </a:xfrm>
              <a:prstGeom prst="rect">
                <a:avLst/>
              </a:prstGeom>
            </p:spPr>
          </p:pic>
        </p:grpSp>
        <p:grpSp>
          <p:nvGrpSpPr>
            <p:cNvPr id="19" name="Group 18">
              <a:extLst>
                <a:ext uri="{FF2B5EF4-FFF2-40B4-BE49-F238E27FC236}">
                  <a16:creationId xmlns:a16="http://schemas.microsoft.com/office/drawing/2014/main" id="{67DC16EE-23C6-CDCC-1CAD-7EF1852EB4E2}"/>
                </a:ext>
              </a:extLst>
            </p:cNvPr>
            <p:cNvGrpSpPr/>
            <p:nvPr/>
          </p:nvGrpSpPr>
          <p:grpSpPr>
            <a:xfrm>
              <a:off x="5129282" y="4166157"/>
              <a:ext cx="2553763" cy="572522"/>
              <a:chOff x="5114168" y="3663950"/>
              <a:chExt cx="2553763" cy="572522"/>
            </a:xfrm>
          </p:grpSpPr>
          <p:grpSp>
            <p:nvGrpSpPr>
              <p:cNvPr id="44053" name="Group 47">
                <a:extLst>
                  <a:ext uri="{FF2B5EF4-FFF2-40B4-BE49-F238E27FC236}">
                    <a16:creationId xmlns:a16="http://schemas.microsoft.com/office/drawing/2014/main" id="{74D17D6B-7639-0FC6-5245-96FC102269AE}"/>
                  </a:ext>
                </a:extLst>
              </p:cNvPr>
              <p:cNvGrpSpPr>
                <a:grpSpLocks/>
              </p:cNvGrpSpPr>
              <p:nvPr/>
            </p:nvGrpSpPr>
            <p:grpSpPr bwMode="auto">
              <a:xfrm>
                <a:off x="5114168" y="3663950"/>
                <a:ext cx="911225" cy="572522"/>
                <a:chOff x="6919010" y="6035478"/>
                <a:chExt cx="827133" cy="653129"/>
              </a:xfrm>
            </p:grpSpPr>
            <p:pic>
              <p:nvPicPr>
                <p:cNvPr id="44069" name="圖片 6">
                  <a:extLst>
                    <a:ext uri="{FF2B5EF4-FFF2-40B4-BE49-F238E27FC236}">
                      <a16:creationId xmlns:a16="http://schemas.microsoft.com/office/drawing/2014/main" id="{C4F8DFB6-6C30-B0A7-0373-0FC728C3EAA6}"/>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7067676" y="6035478"/>
                  <a:ext cx="525214" cy="399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70" name="TextBox 51">
                  <a:extLst>
                    <a:ext uri="{FF2B5EF4-FFF2-40B4-BE49-F238E27FC236}">
                      <a16:creationId xmlns:a16="http://schemas.microsoft.com/office/drawing/2014/main" id="{8B7935E2-A4C1-5DED-2615-5BA3441E302F}"/>
                    </a:ext>
                  </a:extLst>
                </p:cNvPr>
                <p:cNvSpPr txBox="1">
                  <a:spLocks noChangeArrowheads="1"/>
                </p:cNvSpPr>
                <p:nvPr/>
              </p:nvSpPr>
              <p:spPr bwMode="auto">
                <a:xfrm>
                  <a:off x="6919010" y="6442619"/>
                  <a:ext cx="827133" cy="24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pPr algn="ctr" eaLnBrk="1" fontAlgn="ctr" hangingPunct="1"/>
                  <a:r>
                    <a:rPr lang="en-US" altLang="en-US" sz="400" dirty="0">
                      <a:ea typeface="Trebuchet MS" panose="020B0703020202090204" pitchFamily="34" charset="0"/>
                      <a:cs typeface="Trebuchet MS" panose="020B0703020202090204" pitchFamily="34" charset="0"/>
                      <a:sym typeface="Trebuchet MS" panose="020B0703020202090204" pitchFamily="34" charset="0"/>
                    </a:rPr>
                    <a:t>Hard drive password</a:t>
                  </a:r>
                </a:p>
                <a:p>
                  <a:pPr algn="ctr" eaLnBrk="1" fontAlgn="ctr" hangingPunct="1"/>
                  <a:r>
                    <a:rPr lang="en-US" altLang="en-US" sz="400" dirty="0">
                      <a:ea typeface="Trebuchet MS" panose="020B0703020202090204" pitchFamily="34" charset="0"/>
                      <a:cs typeface="Trebuchet MS" panose="020B0703020202090204" pitchFamily="34" charset="0"/>
                      <a:sym typeface="Trebuchet MS" panose="020B0703020202090204" pitchFamily="34" charset="0"/>
                    </a:rPr>
                    <a:t> protection (via BIOS)</a:t>
                  </a:r>
                </a:p>
              </p:txBody>
            </p:sp>
          </p:grpSp>
          <p:grpSp>
            <p:nvGrpSpPr>
              <p:cNvPr id="44055" name="Group 59">
                <a:extLst>
                  <a:ext uri="{FF2B5EF4-FFF2-40B4-BE49-F238E27FC236}">
                    <a16:creationId xmlns:a16="http://schemas.microsoft.com/office/drawing/2014/main" id="{ED2D040F-409C-6BD4-1FB3-B2A70138D65B}"/>
                  </a:ext>
                </a:extLst>
              </p:cNvPr>
              <p:cNvGrpSpPr>
                <a:grpSpLocks/>
              </p:cNvGrpSpPr>
              <p:nvPr/>
            </p:nvGrpSpPr>
            <p:grpSpPr bwMode="auto">
              <a:xfrm>
                <a:off x="6648258" y="3668713"/>
                <a:ext cx="529390" cy="541337"/>
                <a:chOff x="8106358" y="6004246"/>
                <a:chExt cx="621550" cy="618188"/>
              </a:xfrm>
            </p:grpSpPr>
            <p:pic>
              <p:nvPicPr>
                <p:cNvPr id="44065" name="圖片 5">
                  <a:extLst>
                    <a:ext uri="{FF2B5EF4-FFF2-40B4-BE49-F238E27FC236}">
                      <a16:creationId xmlns:a16="http://schemas.microsoft.com/office/drawing/2014/main" id="{465D5147-4F16-381F-76D6-FF6A5A77FDAF}"/>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108067" y="6004246"/>
                  <a:ext cx="619841" cy="48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66" name="TextBox 61">
                  <a:extLst>
                    <a:ext uri="{FF2B5EF4-FFF2-40B4-BE49-F238E27FC236}">
                      <a16:creationId xmlns:a16="http://schemas.microsoft.com/office/drawing/2014/main" id="{13CE40FE-D531-3A47-36C8-2F2217EDCF4E}"/>
                    </a:ext>
                  </a:extLst>
                </p:cNvPr>
                <p:cNvSpPr txBox="1">
                  <a:spLocks noChangeArrowheads="1"/>
                </p:cNvSpPr>
                <p:nvPr/>
              </p:nvSpPr>
              <p:spPr bwMode="auto">
                <a:xfrm>
                  <a:off x="8106358" y="6446729"/>
                  <a:ext cx="619841" cy="175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pPr algn="ctr" eaLnBrk="1" fontAlgn="ctr" hangingPunct="1"/>
                  <a:r>
                    <a:rPr lang="en-US" altLang="en-US" sz="400">
                      <a:ea typeface="Trebuchet MS" panose="020B0703020202090204" pitchFamily="34" charset="0"/>
                      <a:cs typeface="Trebuchet MS" panose="020B0703020202090204" pitchFamily="34" charset="0"/>
                      <a:sym typeface="Trebuchet MS" panose="020B0703020202090204" pitchFamily="34" charset="0"/>
                    </a:rPr>
                    <a:t>TPM v2.0</a:t>
                  </a:r>
                </a:p>
              </p:txBody>
            </p:sp>
          </p:grpSp>
          <p:pic>
            <p:nvPicPr>
              <p:cNvPr id="8" name="Picture 7" descr="A blue and white logo&#10;&#10;Description automatically generated">
                <a:extLst>
                  <a:ext uri="{FF2B5EF4-FFF2-40B4-BE49-F238E27FC236}">
                    <a16:creationId xmlns:a16="http://schemas.microsoft.com/office/drawing/2014/main" id="{486A2F96-5BAE-6158-DA5A-B628467448E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76816" y="3711701"/>
                <a:ext cx="291115" cy="421937"/>
              </a:xfrm>
              <a:prstGeom prst="rect">
                <a:avLst/>
              </a:prstGeom>
            </p:spPr>
          </p:pic>
          <p:grpSp>
            <p:nvGrpSpPr>
              <p:cNvPr id="27" name="Group 26">
                <a:extLst>
                  <a:ext uri="{FF2B5EF4-FFF2-40B4-BE49-F238E27FC236}">
                    <a16:creationId xmlns:a16="http://schemas.microsoft.com/office/drawing/2014/main" id="{0A997886-32C1-89AE-3408-F4406F59ED48}"/>
                  </a:ext>
                </a:extLst>
              </p:cNvPr>
              <p:cNvGrpSpPr/>
              <p:nvPr/>
            </p:nvGrpSpPr>
            <p:grpSpPr>
              <a:xfrm>
                <a:off x="5995756" y="3699871"/>
                <a:ext cx="644525" cy="510170"/>
                <a:chOff x="6050756" y="3699871"/>
                <a:chExt cx="644525" cy="510170"/>
              </a:xfrm>
            </p:grpSpPr>
            <p:sp>
              <p:nvSpPr>
                <p:cNvPr id="44068" name="TextBox 58">
                  <a:extLst>
                    <a:ext uri="{FF2B5EF4-FFF2-40B4-BE49-F238E27FC236}">
                      <a16:creationId xmlns:a16="http://schemas.microsoft.com/office/drawing/2014/main" id="{B5625B12-FB20-3EDD-88C8-051735407657}"/>
                    </a:ext>
                  </a:extLst>
                </p:cNvPr>
                <p:cNvSpPr txBox="1">
                  <a:spLocks noChangeArrowheads="1"/>
                </p:cNvSpPr>
                <p:nvPr/>
              </p:nvSpPr>
              <p:spPr bwMode="auto">
                <a:xfrm>
                  <a:off x="6050756" y="4056188"/>
                  <a:ext cx="644525" cy="153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pPr eaLnBrk="1" fontAlgn="ctr" hangingPunct="1"/>
                  <a:r>
                    <a:rPr lang="en-US" altLang="en-US" sz="400" dirty="0" err="1">
                      <a:ea typeface="Trebuchet MS" panose="020B0703020202090204" pitchFamily="34" charset="0"/>
                      <a:cs typeface="Trebuchet MS" panose="020B0703020202090204" pitchFamily="34" charset="0"/>
                      <a:sym typeface="Trebuchet MS" panose="020B0703020202090204" pitchFamily="34" charset="0"/>
                    </a:rPr>
                    <a:t>Kensignton</a:t>
                  </a:r>
                  <a:r>
                    <a:rPr lang="en-US" altLang="en-US" sz="400" dirty="0">
                      <a:ea typeface="Trebuchet MS" panose="020B0703020202090204" pitchFamily="34" charset="0"/>
                      <a:cs typeface="Trebuchet MS" panose="020B0703020202090204" pitchFamily="34" charset="0"/>
                      <a:sym typeface="Trebuchet MS" panose="020B0703020202090204" pitchFamily="34" charset="0"/>
                    </a:rPr>
                    <a:t> Lock Slot</a:t>
                  </a:r>
                </a:p>
              </p:txBody>
            </p:sp>
            <p:pic>
              <p:nvPicPr>
                <p:cNvPr id="26" name="Picture 25" descr="A black letter on a black background&#10;&#10;Description automatically generated">
                  <a:extLst>
                    <a:ext uri="{FF2B5EF4-FFF2-40B4-BE49-F238E27FC236}">
                      <a16:creationId xmlns:a16="http://schemas.microsoft.com/office/drawing/2014/main" id="{9C8054C3-8549-A3E8-FE3B-C93479E7E5F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194075" y="3699871"/>
                  <a:ext cx="331930" cy="331930"/>
                </a:xfrm>
                <a:prstGeom prst="rect">
                  <a:avLst/>
                </a:prstGeom>
              </p:spPr>
            </p:pic>
          </p:grpSp>
        </p:grpSp>
      </p:grpSp>
      <p:pic>
        <p:nvPicPr>
          <p:cNvPr id="16" name="Picture 15" descr="A pair of laptops with colorful screens&#10;&#10;Description automatically generated">
            <a:extLst>
              <a:ext uri="{FF2B5EF4-FFF2-40B4-BE49-F238E27FC236}">
                <a16:creationId xmlns:a16="http://schemas.microsoft.com/office/drawing/2014/main" id="{5E36A287-9C77-F497-F20A-D972C8FBA765}"/>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170225" y="1745561"/>
            <a:ext cx="2240340" cy="1659847"/>
          </a:xfrm>
          <a:prstGeom prst="rect">
            <a:avLst/>
          </a:prstGeom>
          <a:effectLst>
            <a:outerShdw blurRad="50800" dist="38100" dir="2700000" algn="tl" rotWithShape="0">
              <a:prstClr val="black">
                <a:alpha val="40000"/>
              </a:prstClr>
            </a:outerShdw>
          </a:effectLst>
        </p:spPr>
      </p:pic>
      <p:grpSp>
        <p:nvGrpSpPr>
          <p:cNvPr id="12" name="Group 11">
            <a:extLst>
              <a:ext uri="{FF2B5EF4-FFF2-40B4-BE49-F238E27FC236}">
                <a16:creationId xmlns:a16="http://schemas.microsoft.com/office/drawing/2014/main" id="{5B095633-9F1D-DA41-9F39-7A4AE3923DBD}"/>
              </a:ext>
            </a:extLst>
          </p:cNvPr>
          <p:cNvGrpSpPr/>
          <p:nvPr/>
        </p:nvGrpSpPr>
        <p:grpSpPr>
          <a:xfrm>
            <a:off x="420737" y="4162895"/>
            <a:ext cx="8331103" cy="538162"/>
            <a:chOff x="420737" y="3605569"/>
            <a:chExt cx="8331103" cy="538162"/>
          </a:xfrm>
        </p:grpSpPr>
        <p:sp>
          <p:nvSpPr>
            <p:cNvPr id="22" name="Rectangle: Rounded Corners 42">
              <a:extLst>
                <a:ext uri="{FF2B5EF4-FFF2-40B4-BE49-F238E27FC236}">
                  <a16:creationId xmlns:a16="http://schemas.microsoft.com/office/drawing/2014/main" id="{18608ABF-1E5E-C24A-D0B3-4F282930FA25}"/>
                </a:ext>
              </a:extLst>
            </p:cNvPr>
            <p:cNvSpPr/>
            <p:nvPr/>
          </p:nvSpPr>
          <p:spPr>
            <a:xfrm>
              <a:off x="4033324" y="3760223"/>
              <a:ext cx="987616" cy="241554"/>
            </a:xfrm>
            <a:prstGeom prst="roundRect">
              <a:avLst/>
            </a:prstGeom>
            <a:solidFill>
              <a:srgbClr val="53762C"/>
            </a:solidFill>
            <a:ln w="25400" cap="flat">
              <a:solidFill>
                <a:srgbClr val="53762C"/>
              </a:solidFill>
              <a:prstDash val="solid"/>
              <a:round/>
            </a:ln>
            <a:effectLst/>
            <a:sp3d/>
          </p:spPr>
          <p:style>
            <a:lnRef idx="0">
              <a:scrgbClr r="0" g="0" b="0"/>
            </a:lnRef>
            <a:fillRef idx="0">
              <a:scrgbClr r="0" g="0" b="0"/>
            </a:fillRef>
            <a:effectRef idx="0">
              <a:scrgbClr r="0" g="0" b="0"/>
            </a:effectRef>
            <a:fontRef idx="none"/>
          </p:style>
          <p:txBody>
            <a:bodyPr spcFirstLastPara="1" lIns="45719" tIns="45719" rIns="45719" bIns="45719" spcCol="38100" anchor="ctr"/>
            <a:lstStyle/>
            <a:p>
              <a:pPr algn="ctr" eaLnBrk="1" fontAlgn="auto">
                <a:spcBef>
                  <a:spcPts val="0"/>
                </a:spcBef>
                <a:spcAft>
                  <a:spcPts val="0"/>
                </a:spcAft>
                <a:defRPr/>
              </a:pPr>
              <a:r>
                <a:rPr lang="en-US" altLang="zh-TW" sz="1200" kern="0" dirty="0">
                  <a:solidFill>
                    <a:schemeClr val="bg1"/>
                  </a:solidFill>
                  <a:latin typeface="Acer Foco"/>
                  <a:ea typeface="Acer Foco"/>
                  <a:cs typeface="Acer Foco"/>
                  <a:sym typeface="Acer Foco"/>
                </a:rPr>
                <a:t>Productivity</a:t>
              </a:r>
              <a:endParaRPr lang="zh-TW" altLang="en-US" sz="1200" kern="0" dirty="0">
                <a:solidFill>
                  <a:schemeClr val="bg1"/>
                </a:solidFill>
                <a:latin typeface="Acer Foco"/>
                <a:ea typeface="Acer Foco"/>
                <a:cs typeface="Acer Foco"/>
                <a:sym typeface="Acer Foco"/>
              </a:endParaRPr>
            </a:p>
          </p:txBody>
        </p:sp>
        <p:grpSp>
          <p:nvGrpSpPr>
            <p:cNvPr id="25" name="Group 24">
              <a:extLst>
                <a:ext uri="{FF2B5EF4-FFF2-40B4-BE49-F238E27FC236}">
                  <a16:creationId xmlns:a16="http://schemas.microsoft.com/office/drawing/2014/main" id="{63782711-4DD2-E0CD-210C-3D6E464B744B}"/>
                </a:ext>
              </a:extLst>
            </p:cNvPr>
            <p:cNvGrpSpPr/>
            <p:nvPr/>
          </p:nvGrpSpPr>
          <p:grpSpPr>
            <a:xfrm>
              <a:off x="5222117" y="3621982"/>
              <a:ext cx="3529723" cy="500062"/>
              <a:chOff x="5169218" y="4200995"/>
              <a:chExt cx="3529723" cy="500062"/>
            </a:xfrm>
          </p:grpSpPr>
          <p:pic>
            <p:nvPicPr>
              <p:cNvPr id="33" name="Picture 37" descr="A black background with a black square&#10;&#10;Description automatically generated with medium confidence">
                <a:extLst>
                  <a:ext uri="{FF2B5EF4-FFF2-40B4-BE49-F238E27FC236}">
                    <a16:creationId xmlns:a16="http://schemas.microsoft.com/office/drawing/2014/main" id="{0CCBE952-24F5-70E3-055A-E516EA459B0A}"/>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8371916" y="4279887"/>
                <a:ext cx="327025"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8">
                <a:extLst>
                  <a:ext uri="{FF2B5EF4-FFF2-40B4-BE49-F238E27FC236}">
                    <a16:creationId xmlns:a16="http://schemas.microsoft.com/office/drawing/2014/main" id="{366AD761-AB95-95B2-74E6-9C2FCBF984CA}"/>
                  </a:ext>
                </a:extLst>
              </p:cNvPr>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7337258" y="4344694"/>
                <a:ext cx="474662"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9">
                <a:extLst>
                  <a:ext uri="{FF2B5EF4-FFF2-40B4-BE49-F238E27FC236}">
                    <a16:creationId xmlns:a16="http://schemas.microsoft.com/office/drawing/2014/main" id="{3F61ED58-F993-C4A3-BAD2-DD070B233DC4}"/>
                  </a:ext>
                </a:extLst>
              </p:cNvPr>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7928676" y="4276725"/>
                <a:ext cx="365125"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35" descr="A blue text on a black background&#10;&#10;Description automatically generated">
                <a:extLst>
                  <a:ext uri="{FF2B5EF4-FFF2-40B4-BE49-F238E27FC236}">
                    <a16:creationId xmlns:a16="http://schemas.microsoft.com/office/drawing/2014/main" id="{F28F4270-E2A1-DD6A-AC42-77DEF57E83D8}"/>
                  </a:ext>
                </a:extLst>
              </p:cNvPr>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5169218" y="4200995"/>
                <a:ext cx="1233487"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36" descr="A blue and black logo&#10;&#10;Description automatically generated">
                <a:extLst>
                  <a:ext uri="{FF2B5EF4-FFF2-40B4-BE49-F238E27FC236}">
                    <a16:creationId xmlns:a16="http://schemas.microsoft.com/office/drawing/2014/main" id="{DE919252-026E-6662-69BA-64E5D5CADFDD}"/>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6402705" y="4357159"/>
                <a:ext cx="795028" cy="206602"/>
              </a:xfrm>
              <a:prstGeom prst="rect">
                <a:avLst/>
              </a:prstGeom>
            </p:spPr>
          </p:pic>
        </p:grpSp>
        <p:grpSp>
          <p:nvGrpSpPr>
            <p:cNvPr id="28" name="Group 27">
              <a:extLst>
                <a:ext uri="{FF2B5EF4-FFF2-40B4-BE49-F238E27FC236}">
                  <a16:creationId xmlns:a16="http://schemas.microsoft.com/office/drawing/2014/main" id="{600ED527-F27F-E9DD-5302-6E4DACED0355}"/>
                </a:ext>
              </a:extLst>
            </p:cNvPr>
            <p:cNvGrpSpPr/>
            <p:nvPr/>
          </p:nvGrpSpPr>
          <p:grpSpPr>
            <a:xfrm>
              <a:off x="420737" y="3605569"/>
              <a:ext cx="3336386" cy="538162"/>
              <a:chOff x="420737" y="4230688"/>
              <a:chExt cx="3336386" cy="538162"/>
            </a:xfrm>
          </p:grpSpPr>
          <p:pic>
            <p:nvPicPr>
              <p:cNvPr id="29" name="Picture 34" descr="A black background with a black square&#10;&#10;Description automatically generated with medium confidence">
                <a:extLst>
                  <a:ext uri="{FF2B5EF4-FFF2-40B4-BE49-F238E27FC236}">
                    <a16:creationId xmlns:a16="http://schemas.microsoft.com/office/drawing/2014/main" id="{DC956329-29F5-192F-F851-3243F3584A8A}"/>
                  </a:ext>
                </a:extLst>
              </p:cNvPr>
              <p:cNvPicPr>
                <a:picLocks noChangeAspect="1" noChangeArrowheads="1"/>
              </p:cNvPicPr>
              <p:nvPr/>
            </p:nvPicPr>
            <p:blipFill>
              <a:blip r:embed="rId18" cstate="screen">
                <a:extLst>
                  <a:ext uri="{28A0092B-C50C-407E-A947-70E740481C1C}">
                    <a14:useLocalDpi xmlns:a14="http://schemas.microsoft.com/office/drawing/2010/main"/>
                  </a:ext>
                </a:extLst>
              </a:blip>
              <a:srcRect/>
              <a:stretch>
                <a:fillRect/>
              </a:stretch>
            </p:blipFill>
            <p:spPr bwMode="auto">
              <a:xfrm>
                <a:off x="2671197" y="4230688"/>
                <a:ext cx="495300"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7" descr="A black background with a black square&#10;&#10;Description automatically generated with medium confidence">
                <a:extLst>
                  <a:ext uri="{FF2B5EF4-FFF2-40B4-BE49-F238E27FC236}">
                    <a16:creationId xmlns:a16="http://schemas.microsoft.com/office/drawing/2014/main" id="{958926A6-AF15-312E-8AC0-457E088780D8}"/>
                  </a:ext>
                </a:extLst>
              </p:cNvPr>
              <p:cNvPicPr>
                <a:picLocks noChangeAspect="1" noChangeArrowheads="1"/>
              </p:cNvPicPr>
              <p:nvPr/>
            </p:nvPicPr>
            <p:blipFill>
              <a:blip r:embed="rId19" cstate="screen">
                <a:extLst>
                  <a:ext uri="{28A0092B-C50C-407E-A947-70E740481C1C}">
                    <a14:useLocalDpi xmlns:a14="http://schemas.microsoft.com/office/drawing/2010/main"/>
                  </a:ext>
                </a:extLst>
              </a:blip>
              <a:srcRect/>
              <a:stretch>
                <a:fillRect/>
              </a:stretch>
            </p:blipFill>
            <p:spPr bwMode="auto">
              <a:xfrm>
                <a:off x="3284048" y="4265613"/>
                <a:ext cx="4730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35" descr="A blue text on a black background&#10;&#10;Description automatically generated">
                <a:extLst>
                  <a:ext uri="{FF2B5EF4-FFF2-40B4-BE49-F238E27FC236}">
                    <a16:creationId xmlns:a16="http://schemas.microsoft.com/office/drawing/2014/main" id="{798A105A-F7F5-EA1E-1832-7EE44130CA8B}"/>
                  </a:ext>
                </a:extLst>
              </p:cNvPr>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420737" y="4243946"/>
                <a:ext cx="1233487"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31" descr="A blue and black logo&#10;&#10;Description automatically generated">
                <a:extLst>
                  <a:ext uri="{FF2B5EF4-FFF2-40B4-BE49-F238E27FC236}">
                    <a16:creationId xmlns:a16="http://schemas.microsoft.com/office/drawing/2014/main" id="{2EEF57FA-C6FB-3540-039E-3A0738744B29}"/>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1699308" y="4397360"/>
                <a:ext cx="795028" cy="206602"/>
              </a:xfrm>
              <a:prstGeom prst="rect">
                <a:avLst/>
              </a:prstGeom>
            </p:spPr>
          </p:pic>
        </p:grpSp>
      </p:grpSp>
      <p:sp>
        <p:nvSpPr>
          <p:cNvPr id="13" name="TextBox 12">
            <a:extLst>
              <a:ext uri="{FF2B5EF4-FFF2-40B4-BE49-F238E27FC236}">
                <a16:creationId xmlns:a16="http://schemas.microsoft.com/office/drawing/2014/main" id="{BBA01452-45C6-4053-85F4-277F29083D5E}"/>
              </a:ext>
            </a:extLst>
          </p:cNvPr>
          <p:cNvSpPr txBox="1"/>
          <p:nvPr/>
        </p:nvSpPr>
        <p:spPr>
          <a:xfrm>
            <a:off x="1214751" y="4797810"/>
            <a:ext cx="4573814" cy="1945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a:spAutoFit/>
          </a:bodyPr>
          <a:lstStyle/>
          <a:p>
            <a:pPr eaLnBrk="1" fontAlgn="auto">
              <a:lnSpc>
                <a:spcPct val="120000"/>
              </a:lnSpc>
              <a:spcBef>
                <a:spcPts val="0"/>
              </a:spcBef>
              <a:spcAft>
                <a:spcPts val="0"/>
              </a:spcAft>
              <a:defRPr/>
            </a:pPr>
            <a:r>
              <a:rPr lang="en-US" sz="600" kern="0" dirty="0">
                <a:solidFill>
                  <a:schemeClr val="bg1">
                    <a:lumMod val="65000"/>
                  </a:schemeClr>
                </a:solidFill>
                <a:latin typeface="Acer Foco Light"/>
                <a:ea typeface="Trebuchet MS"/>
                <a:cs typeface="Acer Foco Light"/>
                <a:sym typeface="Trebuchet MS"/>
              </a:rPr>
              <a:t>Note: Specifications may vary depending on the model and/or region.</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7BF14F6-0E31-B4C6-6FC2-C47B5D48822C}"/>
              </a:ext>
            </a:extLst>
          </p:cNvPr>
          <p:cNvSpPr>
            <a:spLocks noGrp="1"/>
          </p:cNvSpPr>
          <p:nvPr>
            <p:ph type="title"/>
          </p:nvPr>
        </p:nvSpPr>
        <p:spPr>
          <a:xfrm>
            <a:off x="365918" y="1599328"/>
            <a:ext cx="8412164" cy="1381472"/>
          </a:xfrm>
          <a:ln w="12700">
            <a:miter lim="400000"/>
          </a:ln>
        </p:spPr>
        <p:txBody>
          <a:bodyPr anchor="ctr"/>
          <a:lstStyle/>
          <a:p>
            <a:pPr eaLnBrk="1" fontAlgn="auto" hangingPunct="1">
              <a:spcBef>
                <a:spcPts val="0"/>
              </a:spcBef>
              <a:spcAft>
                <a:spcPts val="0"/>
              </a:spcAft>
              <a:defRPr/>
            </a:pPr>
            <a:r>
              <a:rPr lang="en-US" altLang="zh-TW" sz="4400" dirty="0">
                <a:solidFill>
                  <a:schemeClr val="bg1"/>
                </a:solidFill>
              </a:rPr>
              <a:t>AI-ASSISTED</a:t>
            </a:r>
            <a:br>
              <a:rPr lang="en-US" altLang="zh-TW" sz="4400" dirty="0">
                <a:solidFill>
                  <a:schemeClr val="bg1"/>
                </a:solidFill>
              </a:rPr>
            </a:br>
            <a:r>
              <a:rPr lang="en-US" altLang="zh-TW" sz="4400" dirty="0">
                <a:solidFill>
                  <a:schemeClr val="bg1"/>
                </a:solidFill>
              </a:rPr>
              <a:t>PRODUCTIVITY </a:t>
            </a:r>
            <a:r>
              <a:rPr lang="en-US" altLang="zh-TW" sz="4400" dirty="0">
                <a:solidFill>
                  <a:schemeClr val="bg1">
                    <a:alpha val="74920"/>
                  </a:schemeClr>
                </a:solidFill>
              </a:rPr>
              <a:t>&amp;</a:t>
            </a:r>
            <a:br>
              <a:rPr lang="en-US" altLang="zh-TW" sz="4400" dirty="0">
                <a:solidFill>
                  <a:schemeClr val="bg1"/>
                </a:solidFill>
              </a:rPr>
            </a:br>
            <a:r>
              <a:rPr lang="en-US" altLang="zh-TW" sz="4400" dirty="0">
                <a:solidFill>
                  <a:schemeClr val="bg1">
                    <a:alpha val="75000"/>
                  </a:schemeClr>
                </a:solidFill>
              </a:rPr>
              <a:t>SUSTAINABILITY</a:t>
            </a:r>
            <a:endParaRPr kumimoji="1" lang="zh-TW" altLang="en-US" sz="4400" dirty="0">
              <a:solidFill>
                <a:schemeClr val="bg1"/>
              </a:solidFill>
            </a:endParaRPr>
          </a:p>
        </p:txBody>
      </p:sp>
      <p:pic>
        <p:nvPicPr>
          <p:cNvPr id="3" name="Picture 2" descr="A white text on a black background&#10;&#10;Description automatically generated">
            <a:extLst>
              <a:ext uri="{FF2B5EF4-FFF2-40B4-BE49-F238E27FC236}">
                <a16:creationId xmlns:a16="http://schemas.microsoft.com/office/drawing/2014/main" id="{84938657-3D00-A008-3DD6-79324A4FD5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2981" y="179552"/>
            <a:ext cx="908488" cy="397592"/>
          </a:xfrm>
          <a:prstGeom prst="rect">
            <a:avLst/>
          </a:prstGeom>
        </p:spPr>
      </p:pic>
      <p:sp>
        <p:nvSpPr>
          <p:cNvPr id="5" name="TextBox 4">
            <a:extLst>
              <a:ext uri="{FF2B5EF4-FFF2-40B4-BE49-F238E27FC236}">
                <a16:creationId xmlns:a16="http://schemas.microsoft.com/office/drawing/2014/main" id="{B98955A3-9988-9FA7-A06F-045788F23F53}"/>
              </a:ext>
            </a:extLst>
          </p:cNvPr>
          <p:cNvSpPr txBox="1"/>
          <p:nvPr/>
        </p:nvSpPr>
        <p:spPr>
          <a:xfrm>
            <a:off x="2192400" y="3016800"/>
            <a:ext cx="4572000"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US" altLang="zh-TW" sz="2400" b="1" dirty="0">
                <a:solidFill>
                  <a:schemeClr val="bg1"/>
                </a:solidFill>
                <a:latin typeface="+mn-lt"/>
              </a:rPr>
              <a:t>FOR YOUR BUSINESS.</a:t>
            </a:r>
            <a:endParaRPr lang="en-US" sz="2400" b="1" dirty="0">
              <a:latin typeface="+mn-lt"/>
            </a:endParaRP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8129" name="Slide Number Placeholder 2">
            <a:extLst>
              <a:ext uri="{FF2B5EF4-FFF2-40B4-BE49-F238E27FC236}">
                <a16:creationId xmlns:a16="http://schemas.microsoft.com/office/drawing/2014/main" id="{EB40EDC5-3A74-2572-E5B7-69AB1E72A5C5}"/>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fld id="{ADA38641-4E6D-E042-B96B-6F5BDA87DB8F}" type="slidenum">
              <a:rPr lang="en-HK" altLang="en-US">
                <a:solidFill>
                  <a:srgbClr val="5A5A5C"/>
                </a:solidFill>
              </a:rPr>
              <a:pPr/>
              <a:t>24</a:t>
            </a:fld>
            <a:endParaRPr lang="en-HK" altLang="en-US">
              <a:solidFill>
                <a:srgbClr val="5A5A5C"/>
              </a:solidFill>
            </a:endParaRPr>
          </a:p>
        </p:txBody>
      </p:sp>
      <p:sp>
        <p:nvSpPr>
          <p:cNvPr id="5" name="文字版面配置區 3">
            <a:extLst>
              <a:ext uri="{FF2B5EF4-FFF2-40B4-BE49-F238E27FC236}">
                <a16:creationId xmlns:a16="http://schemas.microsoft.com/office/drawing/2014/main" id="{3D7E1270-C06F-ECA4-7EFD-3F38D458A660}"/>
              </a:ext>
            </a:extLst>
          </p:cNvPr>
          <p:cNvSpPr>
            <a:spLocks noGrp="1"/>
          </p:cNvSpPr>
          <p:nvPr>
            <p:ph type="body" idx="1"/>
          </p:nvPr>
        </p:nvSpPr>
        <p:spPr>
          <a:xfrm>
            <a:off x="979488" y="349250"/>
            <a:ext cx="7185025" cy="1030288"/>
          </a:xfrm>
        </p:spPr>
        <p:txBody>
          <a:bodyPr anchor="ctr"/>
          <a:lstStyle/>
          <a:p>
            <a:pPr algn="ctr" eaLnBrk="1" fontAlgn="auto" hangingPunct="1">
              <a:spcAft>
                <a:spcPts val="0"/>
              </a:spcAft>
              <a:defRPr/>
            </a:pPr>
            <a:r>
              <a:rPr lang="en-US" altLang="zh-TW" sz="1300" kern="0" dirty="0">
                <a:solidFill>
                  <a:srgbClr val="53762C"/>
                </a:solidFill>
                <a:latin typeface="+mn-lt"/>
                <a:sym typeface="Acer Foco"/>
              </a:rPr>
              <a:t>Acer’s future-conscious technology delivers eco-conscious, durable designs to reduce the impact of</a:t>
            </a:r>
          </a:p>
          <a:p>
            <a:pPr algn="ctr" eaLnBrk="1" fontAlgn="auto" hangingPunct="1">
              <a:spcAft>
                <a:spcPts val="0"/>
              </a:spcAft>
              <a:defRPr/>
            </a:pPr>
            <a:r>
              <a:rPr lang="en-US" altLang="zh-TW" sz="1300" kern="0" dirty="0">
                <a:solidFill>
                  <a:srgbClr val="53762C"/>
                </a:solidFill>
                <a:latin typeface="+mn-lt"/>
                <a:sym typeface="Acer Foco"/>
              </a:rPr>
              <a:t>our products on the environment. Innovative design and packaging, incorporating low-carbon strategies, chemical substance management. Military grade certified for durability (MIL-STD810H).</a:t>
            </a:r>
          </a:p>
        </p:txBody>
      </p:sp>
      <p:pic>
        <p:nvPicPr>
          <p:cNvPr id="48131" name="Picture 2" descr="Acer for Education Forest | Acer Danmark">
            <a:extLst>
              <a:ext uri="{FF2B5EF4-FFF2-40B4-BE49-F238E27FC236}">
                <a16:creationId xmlns:a16="http://schemas.microsoft.com/office/drawing/2014/main" id="{1C333628-895D-5C01-FF40-D6770896150E}"/>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81623" y="3484563"/>
            <a:ext cx="876300"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2" name="Picture 16" descr="A green and black logo&#10;&#10;Description automatically generated">
            <a:extLst>
              <a:ext uri="{FF2B5EF4-FFF2-40B4-BE49-F238E27FC236}">
                <a16:creationId xmlns:a16="http://schemas.microsoft.com/office/drawing/2014/main" id="{2DB8AE44-03FF-27DA-168A-1FDB62A4D83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951635" y="3551238"/>
            <a:ext cx="950913"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3" name="Picture 17" descr="A black background with a black square&#10;&#10;Description automatically generated with medium confidence">
            <a:extLst>
              <a:ext uri="{FF2B5EF4-FFF2-40B4-BE49-F238E27FC236}">
                <a16:creationId xmlns:a16="http://schemas.microsoft.com/office/drawing/2014/main" id="{E3318333-9DBB-CBE0-FDCE-4F967ADCDB90}"/>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383935" y="3403600"/>
            <a:ext cx="62865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4" name="Picture 18" descr="A black background with a black square&#10;&#10;Description automatically generated with medium confidence">
            <a:extLst>
              <a:ext uri="{FF2B5EF4-FFF2-40B4-BE49-F238E27FC236}">
                <a16:creationId xmlns:a16="http://schemas.microsoft.com/office/drawing/2014/main" id="{8FDA09A8-F872-3321-9002-1BF93A6AF644}"/>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605810" y="3403600"/>
            <a:ext cx="627063"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5" name="Picture 4" descr="EPEAT Registered Products | Epson US">
            <a:extLst>
              <a:ext uri="{FF2B5EF4-FFF2-40B4-BE49-F238E27FC236}">
                <a16:creationId xmlns:a16="http://schemas.microsoft.com/office/drawing/2014/main" id="{0706CA4C-055D-E92F-2C53-0B7DC83DF682}"/>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157048" y="3509730"/>
            <a:ext cx="1211262"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6" name="Picture 6" descr="徽標和圖像">
            <a:extLst>
              <a:ext uri="{FF2B5EF4-FFF2-40B4-BE49-F238E27FC236}">
                <a16:creationId xmlns:a16="http://schemas.microsoft.com/office/drawing/2014/main" id="{5AA0F2E6-8D1C-70C2-BBF7-9E701ECDBD72}"/>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8242898" y="3519255"/>
            <a:ext cx="5445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7" name="Picture 21" descr="A black background with a black square&#10;&#10;Description automatically generated with medium confidence">
            <a:extLst>
              <a:ext uri="{FF2B5EF4-FFF2-40B4-BE49-F238E27FC236}">
                <a16:creationId xmlns:a16="http://schemas.microsoft.com/office/drawing/2014/main" id="{81D76539-0CAE-CD02-F133-B54FE86ABB1B}"/>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5005985" y="3449638"/>
            <a:ext cx="539750"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hape 196">
            <a:extLst>
              <a:ext uri="{FF2B5EF4-FFF2-40B4-BE49-F238E27FC236}">
                <a16:creationId xmlns:a16="http://schemas.microsoft.com/office/drawing/2014/main" id="{CEA93359-433A-EE14-127A-D97DB6E8BD44}"/>
              </a:ext>
            </a:extLst>
          </p:cNvPr>
          <p:cNvSpPr txBox="1"/>
          <p:nvPr/>
        </p:nvSpPr>
        <p:spPr>
          <a:xfrm>
            <a:off x="5980790" y="3958209"/>
            <a:ext cx="1411288" cy="874713"/>
          </a:xfrm>
          <a:prstGeom prst="rect">
            <a:avLst/>
          </a:prstGeom>
          <a:noFill/>
          <a:ln>
            <a:noFill/>
          </a:ln>
        </p:spPr>
        <p:txBody>
          <a:bodyPr spcFirstLastPara="1" lIns="91425" tIns="91425" rIns="91425" bIns="91425"/>
          <a:lstStyle/>
          <a:p>
            <a:pPr algn="ctr" eaLnBrk="1" fontAlgn="auto">
              <a:spcBef>
                <a:spcPts val="0"/>
              </a:spcBef>
              <a:spcAft>
                <a:spcPts val="0"/>
              </a:spcAft>
              <a:defRPr/>
            </a:pPr>
            <a:r>
              <a:rPr lang="en-US" sz="900" kern="0" dirty="0">
                <a:solidFill>
                  <a:schemeClr val="tx1"/>
                </a:solidFill>
                <a:latin typeface="Acer Foco Light" panose="020B0404050202020203" pitchFamily="34" charset="0"/>
                <a:ea typeface="Trebuchet MS"/>
                <a:cs typeface="+mj-cs"/>
                <a:sym typeface="Trebuchet MS"/>
              </a:rPr>
              <a:t>Blended polymer utilizing ocean-bound plastics. Reducing occurrence of plastic and microplastic pollution in the ocean. </a:t>
            </a:r>
          </a:p>
        </p:txBody>
      </p:sp>
      <p:sp>
        <p:nvSpPr>
          <p:cNvPr id="6" name="Shape 196">
            <a:extLst>
              <a:ext uri="{FF2B5EF4-FFF2-40B4-BE49-F238E27FC236}">
                <a16:creationId xmlns:a16="http://schemas.microsoft.com/office/drawing/2014/main" id="{0545E171-0FBD-B9EE-7397-D7BBE269510E}"/>
              </a:ext>
            </a:extLst>
          </p:cNvPr>
          <p:cNvSpPr txBox="1"/>
          <p:nvPr/>
        </p:nvSpPr>
        <p:spPr>
          <a:xfrm>
            <a:off x="7368006" y="3956337"/>
            <a:ext cx="1479550" cy="874713"/>
          </a:xfrm>
          <a:prstGeom prst="rect">
            <a:avLst/>
          </a:prstGeom>
          <a:noFill/>
          <a:ln>
            <a:noFill/>
          </a:ln>
        </p:spPr>
        <p:txBody>
          <a:bodyPr spcFirstLastPara="1" lIns="91425" tIns="91425" rIns="91425" bIns="91425"/>
          <a:lstStyle/>
          <a:p>
            <a:pPr algn="ctr" eaLnBrk="1" fontAlgn="auto">
              <a:spcBef>
                <a:spcPts val="0"/>
              </a:spcBef>
              <a:spcAft>
                <a:spcPts val="0"/>
              </a:spcAft>
              <a:defRPr/>
            </a:pPr>
            <a:r>
              <a:rPr lang="en-US" sz="900" kern="0" dirty="0">
                <a:solidFill>
                  <a:schemeClr val="tx1"/>
                </a:solidFill>
                <a:latin typeface="Acer Foco Light" panose="020B0404050202020203" pitchFamily="34" charset="0"/>
                <a:ea typeface="Trebuchet MS"/>
                <a:cs typeface="+mj-cs"/>
                <a:sym typeface="Trebuchet MS"/>
              </a:rPr>
              <a:t>Responsible sustainability. Maintains international  ecological and ergonomic standards.</a:t>
            </a:r>
            <a:endParaRPr lang="en-US" altLang="zh-TW" sz="900" kern="0" dirty="0">
              <a:solidFill>
                <a:schemeClr val="tx1"/>
              </a:solidFill>
              <a:latin typeface="Acer Foco Light" panose="020B0404050202020203" pitchFamily="34" charset="0"/>
              <a:ea typeface="Trebuchet MS"/>
              <a:cs typeface="+mj-cs"/>
              <a:sym typeface="Trebuchet MS"/>
            </a:endParaRPr>
          </a:p>
        </p:txBody>
      </p:sp>
      <p:sp>
        <p:nvSpPr>
          <p:cNvPr id="8" name="Shape 196">
            <a:extLst>
              <a:ext uri="{FF2B5EF4-FFF2-40B4-BE49-F238E27FC236}">
                <a16:creationId xmlns:a16="http://schemas.microsoft.com/office/drawing/2014/main" id="{C1040988-0935-F166-2ABA-A5DFEBC4A9AD}"/>
              </a:ext>
            </a:extLst>
          </p:cNvPr>
          <p:cNvSpPr txBox="1"/>
          <p:nvPr/>
        </p:nvSpPr>
        <p:spPr>
          <a:xfrm>
            <a:off x="3274025" y="3958209"/>
            <a:ext cx="1281111" cy="874713"/>
          </a:xfrm>
          <a:prstGeom prst="rect">
            <a:avLst/>
          </a:prstGeom>
          <a:noFill/>
          <a:ln>
            <a:noFill/>
          </a:ln>
        </p:spPr>
        <p:txBody>
          <a:bodyPr spcFirstLastPara="1" lIns="91425" tIns="91425" rIns="91425" bIns="91425"/>
          <a:lstStyle/>
          <a:p>
            <a:pPr algn="ctr" eaLnBrk="1" fontAlgn="auto">
              <a:spcBef>
                <a:spcPts val="0"/>
              </a:spcBef>
              <a:spcAft>
                <a:spcPts val="0"/>
              </a:spcAft>
              <a:defRPr/>
            </a:pPr>
            <a:r>
              <a:rPr lang="en-US" sz="900" kern="0" dirty="0">
                <a:solidFill>
                  <a:schemeClr val="tx1"/>
                </a:solidFill>
                <a:latin typeface="Acer Foco Light" panose="020B0404050202020203" pitchFamily="34" charset="0"/>
                <a:ea typeface="Trebuchet MS"/>
                <a:cs typeface="+mj-cs"/>
                <a:sym typeface="Trebuchet MS"/>
              </a:rPr>
              <a:t>Recyclable packaging, recycled paper, and printed using halogen-free ink.</a:t>
            </a:r>
          </a:p>
        </p:txBody>
      </p:sp>
      <p:sp>
        <p:nvSpPr>
          <p:cNvPr id="10" name="Shape 196">
            <a:extLst>
              <a:ext uri="{FF2B5EF4-FFF2-40B4-BE49-F238E27FC236}">
                <a16:creationId xmlns:a16="http://schemas.microsoft.com/office/drawing/2014/main" id="{7FF67611-F577-EAAE-5918-B92E8D3C9D69}"/>
              </a:ext>
            </a:extLst>
          </p:cNvPr>
          <p:cNvSpPr txBox="1"/>
          <p:nvPr/>
        </p:nvSpPr>
        <p:spPr>
          <a:xfrm>
            <a:off x="4597998" y="3956337"/>
            <a:ext cx="1393825" cy="989013"/>
          </a:xfrm>
          <a:prstGeom prst="rect">
            <a:avLst/>
          </a:prstGeom>
          <a:noFill/>
          <a:ln>
            <a:noFill/>
          </a:ln>
        </p:spPr>
        <p:txBody>
          <a:bodyPr spcFirstLastPara="1" lIns="91425" tIns="91425" rIns="91425" bIns="91425"/>
          <a:lstStyle/>
          <a:p>
            <a:pPr algn="ctr" eaLnBrk="1" fontAlgn="auto">
              <a:spcBef>
                <a:spcPts val="0"/>
              </a:spcBef>
              <a:spcAft>
                <a:spcPts val="0"/>
              </a:spcAft>
              <a:defRPr/>
            </a:pPr>
            <a:r>
              <a:rPr lang="en-US" sz="900" kern="0" dirty="0">
                <a:solidFill>
                  <a:schemeClr val="tx1"/>
                </a:solidFill>
                <a:latin typeface="Acer Foco Light" panose="020B0404050202020203" pitchFamily="34" charset="0"/>
                <a:ea typeface="Trebuchet MS"/>
                <a:cs typeface="+mj-cs"/>
                <a:sym typeface="Trebuchet MS"/>
              </a:rPr>
              <a:t>Tested for military grade durability and impact resistance. Endures up to</a:t>
            </a:r>
          </a:p>
          <a:p>
            <a:pPr algn="ctr" eaLnBrk="1" fontAlgn="auto">
              <a:spcBef>
                <a:spcPts val="0"/>
              </a:spcBef>
              <a:spcAft>
                <a:spcPts val="0"/>
              </a:spcAft>
              <a:defRPr/>
            </a:pPr>
            <a:r>
              <a:rPr lang="en-US" sz="900" kern="0" dirty="0">
                <a:solidFill>
                  <a:schemeClr val="tx1"/>
                </a:solidFill>
                <a:latin typeface="Acer Foco Light" panose="020B0404050202020203" pitchFamily="34" charset="0"/>
                <a:ea typeface="Trebuchet MS"/>
                <a:cs typeface="+mj-cs"/>
                <a:sym typeface="Trebuchet MS"/>
              </a:rPr>
              <a:t>25,000 hinge flips  and 10 million key presses </a:t>
            </a:r>
          </a:p>
        </p:txBody>
      </p:sp>
      <p:sp>
        <p:nvSpPr>
          <p:cNvPr id="15" name="Shape 196">
            <a:extLst>
              <a:ext uri="{FF2B5EF4-FFF2-40B4-BE49-F238E27FC236}">
                <a16:creationId xmlns:a16="http://schemas.microsoft.com/office/drawing/2014/main" id="{3404B241-2B92-7640-C421-BA60C692C3E4}"/>
              </a:ext>
            </a:extLst>
          </p:cNvPr>
          <p:cNvSpPr txBox="1"/>
          <p:nvPr/>
        </p:nvSpPr>
        <p:spPr>
          <a:xfrm>
            <a:off x="314923" y="3966095"/>
            <a:ext cx="1409700" cy="874713"/>
          </a:xfrm>
          <a:prstGeom prst="rect">
            <a:avLst/>
          </a:prstGeom>
          <a:noFill/>
          <a:ln>
            <a:noFill/>
          </a:ln>
        </p:spPr>
        <p:txBody>
          <a:bodyPr spcFirstLastPara="1" lIns="91425" tIns="91425" rIns="91425" bIns="91425"/>
          <a:lstStyle/>
          <a:p>
            <a:pPr algn="ctr" eaLnBrk="1" fontAlgn="auto">
              <a:spcBef>
                <a:spcPts val="0"/>
              </a:spcBef>
              <a:spcAft>
                <a:spcPts val="0"/>
              </a:spcAft>
              <a:defRPr/>
            </a:pPr>
            <a:r>
              <a:rPr lang="en-US" sz="900" kern="0" dirty="0">
                <a:solidFill>
                  <a:schemeClr val="tx1"/>
                </a:solidFill>
                <a:latin typeface="Acer Foco Light" panose="020B0404050202020203" pitchFamily="34" charset="0"/>
                <a:ea typeface="Trebuchet MS"/>
                <a:cs typeface="+mj-cs"/>
                <a:sym typeface="Trebuchet MS"/>
              </a:rPr>
              <a:t>Tackling environmental challenges by rethinking everything from product and packaging design, to production and logistics.</a:t>
            </a:r>
          </a:p>
        </p:txBody>
      </p:sp>
      <p:sp>
        <p:nvSpPr>
          <p:cNvPr id="23" name="Shape 196">
            <a:extLst>
              <a:ext uri="{FF2B5EF4-FFF2-40B4-BE49-F238E27FC236}">
                <a16:creationId xmlns:a16="http://schemas.microsoft.com/office/drawing/2014/main" id="{11EFCA2A-2C15-20D6-AF1B-2D2159CF567C}"/>
              </a:ext>
            </a:extLst>
          </p:cNvPr>
          <p:cNvSpPr txBox="1"/>
          <p:nvPr/>
        </p:nvSpPr>
        <p:spPr>
          <a:xfrm>
            <a:off x="1650010" y="3958209"/>
            <a:ext cx="1536700" cy="874713"/>
          </a:xfrm>
          <a:prstGeom prst="rect">
            <a:avLst/>
          </a:prstGeom>
          <a:noFill/>
          <a:ln>
            <a:noFill/>
          </a:ln>
        </p:spPr>
        <p:txBody>
          <a:bodyPr spcFirstLastPara="1" lIns="91425" tIns="91425" rIns="91425" bIns="91425"/>
          <a:lstStyle/>
          <a:p>
            <a:pPr algn="ctr" eaLnBrk="1" fontAlgn="auto">
              <a:spcBef>
                <a:spcPts val="0"/>
              </a:spcBef>
              <a:spcAft>
                <a:spcPts val="0"/>
              </a:spcAft>
              <a:defRPr/>
            </a:pPr>
            <a:r>
              <a:rPr lang="en-US" sz="900" kern="0" dirty="0">
                <a:solidFill>
                  <a:schemeClr val="tx1"/>
                </a:solidFill>
                <a:latin typeface="Acer Foco Light" panose="020B0404050202020203" pitchFamily="34" charset="0"/>
                <a:ea typeface="Trebuchet MS"/>
                <a:cs typeface="+mj-cs"/>
                <a:sym typeface="Trebuchet MS"/>
              </a:rPr>
              <a:t>Incorporating recycled plastics, recyclable packaging, and </a:t>
            </a:r>
            <a:r>
              <a:rPr lang="en-US" sz="900" kern="0" dirty="0" err="1">
                <a:solidFill>
                  <a:schemeClr val="tx1"/>
                </a:solidFill>
                <a:latin typeface="Acer Foco Light" panose="020B0404050202020203" pitchFamily="34" charset="0"/>
                <a:ea typeface="Trebuchet MS"/>
                <a:cs typeface="+mj-cs"/>
                <a:sym typeface="Trebuchet MS"/>
              </a:rPr>
              <a:t>paintless</a:t>
            </a:r>
            <a:r>
              <a:rPr lang="en-US" sz="900" kern="0" dirty="0">
                <a:solidFill>
                  <a:schemeClr val="tx1"/>
                </a:solidFill>
                <a:latin typeface="Acer Foco Light" panose="020B0404050202020203" pitchFamily="34" charset="0"/>
                <a:ea typeface="Trebuchet MS"/>
                <a:cs typeface="+mj-cs"/>
                <a:sym typeface="Trebuchet MS"/>
              </a:rPr>
              <a:t> design, products are designed to be sustainable inside and out. </a:t>
            </a:r>
          </a:p>
        </p:txBody>
      </p:sp>
      <p:pic>
        <p:nvPicPr>
          <p:cNvPr id="48145" name="圖片 26">
            <a:extLst>
              <a:ext uri="{FF2B5EF4-FFF2-40B4-BE49-F238E27FC236}">
                <a16:creationId xmlns:a16="http://schemas.microsoft.com/office/drawing/2014/main" id="{745CA18B-29C5-F64D-FEE9-F8A47A9F7607}"/>
              </a:ext>
            </a:extLst>
          </p:cNvPr>
          <p:cNvPicPr>
            <a:picLocks noChangeAspect="1" noChangeArrowheads="1"/>
          </p:cNvPicPr>
          <p:nvPr/>
        </p:nvPicPr>
        <p:blipFill>
          <a:blip r:embed="rId11" cstate="screen">
            <a:extLst>
              <a:ext uri="{28A0092B-C50C-407E-A947-70E740481C1C}">
                <a14:useLocalDpi xmlns:a14="http://schemas.microsoft.com/office/drawing/2010/main"/>
              </a:ext>
            </a:extLst>
          </a:blip>
          <a:srcRect l="-314"/>
          <a:stretch>
            <a:fillRect/>
          </a:stretch>
        </p:blipFill>
        <p:spPr bwMode="auto">
          <a:xfrm>
            <a:off x="5930900" y="1381125"/>
            <a:ext cx="2119313" cy="192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A computer and crushed plastic bottles&#10;&#10;Description automatically generated">
            <a:extLst>
              <a:ext uri="{FF2B5EF4-FFF2-40B4-BE49-F238E27FC236}">
                <a16:creationId xmlns:a16="http://schemas.microsoft.com/office/drawing/2014/main" id="{89F6900D-66ED-23F2-EC21-A3A780C35C12}"/>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r="-129"/>
          <a:stretch/>
        </p:blipFill>
        <p:spPr>
          <a:xfrm>
            <a:off x="1070768" y="1372720"/>
            <a:ext cx="2155032" cy="1943100"/>
          </a:xfrm>
          <a:prstGeom prst="rect">
            <a:avLst/>
          </a:prstGeom>
        </p:spPr>
      </p:pic>
      <p:pic>
        <p:nvPicPr>
          <p:cNvPr id="12" name="Picture 11" descr="A box with a box with a logo&#10;&#10;Description automatically generated with medium confidence">
            <a:extLst>
              <a:ext uri="{FF2B5EF4-FFF2-40B4-BE49-F238E27FC236}">
                <a16:creationId xmlns:a16="http://schemas.microsoft.com/office/drawing/2014/main" id="{3990AD5F-9F32-E6B1-BCF7-B438CD37A92F}"/>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3522662" y="1379538"/>
            <a:ext cx="2130192" cy="1936282"/>
          </a:xfrm>
          <a:prstGeom prst="rect">
            <a:avLst/>
          </a:prstGeom>
        </p:spPr>
      </p:pic>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50179" name="標題 1">
            <a:extLst>
              <a:ext uri="{FF2B5EF4-FFF2-40B4-BE49-F238E27FC236}">
                <a16:creationId xmlns:a16="http://schemas.microsoft.com/office/drawing/2014/main" id="{698AFACD-622B-92DB-EC11-1F1A2B9EDCEC}"/>
              </a:ext>
            </a:extLst>
          </p:cNvPr>
          <p:cNvSpPr>
            <a:spLocks noGrp="1" noChangeArrowheads="1"/>
          </p:cNvSpPr>
          <p:nvPr>
            <p:ph type="title"/>
          </p:nvPr>
        </p:nvSpPr>
        <p:spPr>
          <a:xfrm>
            <a:off x="236297" y="2117637"/>
            <a:ext cx="8669818" cy="752475"/>
          </a:xfrm>
        </p:spPr>
        <p:txBody>
          <a:bodyPr/>
          <a:lstStyle/>
          <a:p>
            <a:pPr eaLnBrk="1" hangingPunct="1"/>
            <a:r>
              <a:rPr kumimoji="1" lang="en-US" altLang="zh-TW" sz="4400" b="1" dirty="0">
                <a:solidFill>
                  <a:srgbClr val="FFFFFF"/>
                </a:solidFill>
                <a:latin typeface="Acer Foco Black" panose="020B0604050202020203" pitchFamily="34" charset="0"/>
                <a:ea typeface="新細明體" panose="02020500000000000000" pitchFamily="18" charset="-120"/>
                <a:cs typeface="Acer Foco Black" panose="020B0604050202020203" pitchFamily="34" charset="0"/>
                <a:sym typeface="Acer Foco Black" panose="020B0604050202020203" pitchFamily="34" charset="0"/>
              </a:rPr>
              <a:t>“ACER PAVED THE WAY FOR</a:t>
            </a:r>
            <a:br>
              <a:rPr kumimoji="1" lang="en-US" altLang="zh-TW" sz="4400" b="1" dirty="0">
                <a:solidFill>
                  <a:srgbClr val="FFFFFF"/>
                </a:solidFill>
                <a:latin typeface="Acer Foco Black" panose="020B0604050202020203" pitchFamily="34" charset="0"/>
                <a:ea typeface="新細明體" panose="02020500000000000000" pitchFamily="18" charset="-120"/>
                <a:cs typeface="Acer Foco Black" panose="020B0604050202020203" pitchFamily="34" charset="0"/>
                <a:sym typeface="Acer Foco Black" panose="020B0604050202020203" pitchFamily="34" charset="0"/>
              </a:rPr>
            </a:br>
            <a:r>
              <a:rPr kumimoji="1" lang="en-US" altLang="zh-TW" sz="4400" b="1" kern="0" dirty="0">
                <a:solidFill>
                  <a:schemeClr val="bg1"/>
                </a:solidFill>
                <a:latin typeface="+mj-lt"/>
                <a:ea typeface="Acer Foco"/>
                <a:cs typeface="Acer Foco"/>
                <a:sym typeface="Acer Foco"/>
              </a:rPr>
              <a:t>A NEW ERA OF SUCCESS.” </a:t>
            </a:r>
            <a:endParaRPr kumimoji="1" lang="zh-TW" altLang="en-US" sz="4400" b="1" dirty="0">
              <a:solidFill>
                <a:srgbClr val="FFFFFF"/>
              </a:solidFill>
              <a:latin typeface="Acer Foco Black" panose="020B0604050202020203" pitchFamily="34" charset="0"/>
              <a:ea typeface="新細明體" panose="02020500000000000000" pitchFamily="18" charset="-120"/>
              <a:cs typeface="Acer Foco Black" panose="020B0604050202020203" pitchFamily="34" charset="0"/>
              <a:sym typeface="Acer Foco Black" panose="020B0604050202020203" pitchFamily="34" charset="0"/>
            </a:endParaRPr>
          </a:p>
        </p:txBody>
      </p:sp>
      <p:sp>
        <p:nvSpPr>
          <p:cNvPr id="50180" name="文字版面配置區 2">
            <a:extLst>
              <a:ext uri="{FF2B5EF4-FFF2-40B4-BE49-F238E27FC236}">
                <a16:creationId xmlns:a16="http://schemas.microsoft.com/office/drawing/2014/main" id="{BBC8414B-58E1-9A90-2107-EED2B4F00003}"/>
              </a:ext>
            </a:extLst>
          </p:cNvPr>
          <p:cNvSpPr>
            <a:spLocks noGrp="1" noChangeArrowheads="1"/>
          </p:cNvSpPr>
          <p:nvPr>
            <p:ph type="body" sz="quarter" idx="1"/>
          </p:nvPr>
        </p:nvSpPr>
        <p:spPr>
          <a:xfrm>
            <a:off x="365125" y="2920512"/>
            <a:ext cx="8412163" cy="677863"/>
          </a:xfrm>
        </p:spPr>
        <p:txBody>
          <a:bodyPr/>
          <a:lstStyle/>
          <a:p>
            <a:pPr eaLnBrk="1" hangingPunct="1"/>
            <a:r>
              <a:rPr lang="en-US" altLang="zh-TW" dirty="0">
                <a:solidFill>
                  <a:srgbClr val="FFFFFF"/>
                </a:solidFill>
                <a:latin typeface="Acer Foco Semibold" panose="020B0604050202020203" pitchFamily="34" charset="0"/>
                <a:ea typeface="新細明體" panose="02020500000000000000" pitchFamily="18" charset="-120"/>
              </a:rPr>
              <a:t>THE DIFFERENCE AI-ASSISTED PRODUCTIVITY, SECURITY &amp; HYBRIDITY MAKES.</a:t>
            </a:r>
            <a:endParaRPr kumimoji="1" lang="zh-TW" altLang="en-US" dirty="0">
              <a:solidFill>
                <a:srgbClr val="FFFFFF"/>
              </a:solidFill>
              <a:latin typeface="Acer Foco Semibold" panose="020B0604050202020203" pitchFamily="34" charset="0"/>
              <a:ea typeface="新細明體" panose="02020500000000000000" pitchFamily="18" charset="-120"/>
            </a:endParaRPr>
          </a:p>
        </p:txBody>
      </p:sp>
      <p:pic>
        <p:nvPicPr>
          <p:cNvPr id="2" name="Picture 1" descr="A white text on a black background&#10;&#10;Description automatically generated">
            <a:extLst>
              <a:ext uri="{FF2B5EF4-FFF2-40B4-BE49-F238E27FC236}">
                <a16:creationId xmlns:a16="http://schemas.microsoft.com/office/drawing/2014/main" id="{D660998C-F4A2-396B-D8F6-98FBEBCC3AF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2981" y="179552"/>
            <a:ext cx="908488" cy="397592"/>
          </a:xfrm>
          <a:prstGeom prst="rect">
            <a:avLst/>
          </a:prstGeom>
        </p:spPr>
      </p:pic>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2225" name="Slide Number Placeholder 2">
            <a:extLst>
              <a:ext uri="{FF2B5EF4-FFF2-40B4-BE49-F238E27FC236}">
                <a16:creationId xmlns:a16="http://schemas.microsoft.com/office/drawing/2014/main" id="{8C6BD8C3-EF5E-D9E4-A730-BE06F4572602}"/>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fld id="{E13DDB75-C907-E249-8EDB-B0438695F585}" type="slidenum">
              <a:rPr lang="en-HK" altLang="en-US">
                <a:solidFill>
                  <a:srgbClr val="5A5A5C"/>
                </a:solidFill>
              </a:rPr>
              <a:pPr/>
              <a:t>26</a:t>
            </a:fld>
            <a:endParaRPr lang="en-HK" altLang="en-US">
              <a:solidFill>
                <a:srgbClr val="5A5A5C"/>
              </a:solidFill>
            </a:endParaRPr>
          </a:p>
        </p:txBody>
      </p:sp>
      <p:sp>
        <p:nvSpPr>
          <p:cNvPr id="52226" name="文字版面配置區 3">
            <a:extLst>
              <a:ext uri="{FF2B5EF4-FFF2-40B4-BE49-F238E27FC236}">
                <a16:creationId xmlns:a16="http://schemas.microsoft.com/office/drawing/2014/main" id="{CBAA9749-D9C4-9AC4-4329-2792206E9E5D}"/>
              </a:ext>
            </a:extLst>
          </p:cNvPr>
          <p:cNvSpPr>
            <a:spLocks noGrp="1" noChangeArrowheads="1"/>
          </p:cNvSpPr>
          <p:nvPr>
            <p:ph type="body" idx="1"/>
          </p:nvPr>
        </p:nvSpPr>
        <p:spPr>
          <a:xfrm>
            <a:off x="669925" y="655638"/>
            <a:ext cx="4559300" cy="2840037"/>
          </a:xfrm>
        </p:spPr>
        <p:txBody>
          <a:bodyPr/>
          <a:lstStyle/>
          <a:p>
            <a:pPr eaLnBrk="1" hangingPunct="1"/>
            <a:r>
              <a:rPr lang="en-US" altLang="zh-TW" sz="1300" dirty="0">
                <a:solidFill>
                  <a:srgbClr val="53762C"/>
                </a:solidFill>
                <a:latin typeface="Acer Foco" panose="020B0604050202020203" pitchFamily="34" charset="0"/>
                <a:ea typeface="新細明體" panose="02020500000000000000" pitchFamily="18" charset="-120"/>
              </a:rPr>
              <a:t>&lt;NAME OF BUSINESS &gt;</a:t>
            </a:r>
          </a:p>
          <a:p>
            <a:pPr eaLnBrk="1" hangingPunct="1"/>
            <a:r>
              <a:rPr lang="en-US" altLang="zh-TW" sz="1300" dirty="0">
                <a:solidFill>
                  <a:srgbClr val="53762C"/>
                </a:solidFill>
                <a:latin typeface="Acer Foco" panose="020B0604050202020203" pitchFamily="34" charset="0"/>
                <a:ea typeface="新細明體" panose="02020500000000000000" pitchFamily="18" charset="-120"/>
              </a:rPr>
              <a:t>&lt;Industry&gt;</a:t>
            </a:r>
          </a:p>
          <a:p>
            <a:pPr eaLnBrk="1" hangingPunct="1"/>
            <a:r>
              <a:rPr lang="en-US" altLang="zh-TW" sz="1300" dirty="0">
                <a:solidFill>
                  <a:srgbClr val="53762C"/>
                </a:solidFill>
                <a:latin typeface="Acer Foco" panose="020B0604050202020203" pitchFamily="34" charset="0"/>
                <a:ea typeface="新細明體" panose="02020500000000000000" pitchFamily="18" charset="-120"/>
              </a:rPr>
              <a:t>&lt;Country&gt;</a:t>
            </a:r>
          </a:p>
          <a:p>
            <a:pPr eaLnBrk="1" hangingPunct="1"/>
            <a:endParaRPr lang="en-US" altLang="zh-TW" sz="1300" dirty="0">
              <a:solidFill>
                <a:srgbClr val="002060"/>
              </a:solidFill>
              <a:latin typeface="Acer Foco" panose="020B0604050202020203" pitchFamily="34" charset="0"/>
              <a:ea typeface="新細明體" panose="02020500000000000000" pitchFamily="18" charset="-120"/>
            </a:endParaRPr>
          </a:p>
          <a:p>
            <a:pPr eaLnBrk="1" hangingPunct="1"/>
            <a:r>
              <a:rPr lang="en-US" altLang="zh-TW" sz="1300" b="0" dirty="0">
                <a:solidFill>
                  <a:schemeClr val="tx1"/>
                </a:solidFill>
                <a:latin typeface="Acer Foco" panose="020B0604050202020203" pitchFamily="34" charset="0"/>
                <a:ea typeface="新細明體" panose="02020500000000000000" pitchFamily="18" charset="-120"/>
              </a:rPr>
              <a:t>&lt;Challenge Encountered&gt;</a:t>
            </a:r>
          </a:p>
          <a:p>
            <a:pPr eaLnBrk="1" hangingPunct="1"/>
            <a:r>
              <a:rPr lang="en-US" altLang="zh-TW" sz="1300" b="0" dirty="0">
                <a:solidFill>
                  <a:schemeClr val="tx1"/>
                </a:solidFill>
                <a:latin typeface="Acer Foco" panose="020B0604050202020203" pitchFamily="34" charset="0"/>
                <a:ea typeface="新細明體" panose="02020500000000000000" pitchFamily="18" charset="-120"/>
              </a:rPr>
              <a:t>&lt;Solution Implemented&gt;</a:t>
            </a:r>
          </a:p>
          <a:p>
            <a:pPr eaLnBrk="1" hangingPunct="1"/>
            <a:endParaRPr lang="en-US" altLang="zh-TW" sz="1300" b="0" dirty="0">
              <a:solidFill>
                <a:schemeClr val="tx1"/>
              </a:solidFill>
              <a:latin typeface="Acer Foco" panose="020B0604050202020203" pitchFamily="34" charset="0"/>
              <a:ea typeface="新細明體" panose="02020500000000000000" pitchFamily="18" charset="-120"/>
            </a:endParaRPr>
          </a:p>
          <a:p>
            <a:pPr eaLnBrk="1" hangingPunct="1"/>
            <a:endParaRPr lang="en-US" altLang="zh-TW" sz="1300" b="0" dirty="0">
              <a:solidFill>
                <a:schemeClr val="tx1"/>
              </a:solidFill>
              <a:latin typeface="Acer Foco" panose="020B0604050202020203" pitchFamily="34" charset="0"/>
              <a:ea typeface="新細明體" panose="02020500000000000000" pitchFamily="18" charset="-120"/>
            </a:endParaRPr>
          </a:p>
          <a:p>
            <a:pPr eaLnBrk="1" hangingPunct="1"/>
            <a:r>
              <a:rPr lang="en-US" altLang="zh-TW" sz="1300" b="0" dirty="0">
                <a:solidFill>
                  <a:schemeClr val="tx1"/>
                </a:solidFill>
                <a:latin typeface="Acer Foco" panose="020B0604050202020203" pitchFamily="34" charset="0"/>
                <a:ea typeface="新細明體" panose="02020500000000000000" pitchFamily="18" charset="-120"/>
              </a:rPr>
              <a:t>&lt;ACER PRODUCT/SERVICE ENGAGED&gt;</a:t>
            </a:r>
          </a:p>
          <a:p>
            <a:pPr eaLnBrk="1" hangingPunct="1"/>
            <a:endParaRPr lang="en-US" altLang="zh-TW" sz="1300" b="0" dirty="0">
              <a:solidFill>
                <a:schemeClr val="tx1"/>
              </a:solidFill>
              <a:latin typeface="Acer Foco" panose="020B0604050202020203" pitchFamily="34" charset="0"/>
              <a:ea typeface="新細明體" panose="02020500000000000000" pitchFamily="18" charset="-120"/>
            </a:endParaRPr>
          </a:p>
          <a:p>
            <a:pPr eaLnBrk="1" hangingPunct="1"/>
            <a:r>
              <a:rPr lang="en-US" altLang="zh-TW" sz="1300" b="0" dirty="0">
                <a:solidFill>
                  <a:schemeClr val="tx1"/>
                </a:solidFill>
                <a:latin typeface="Acer Foco" panose="020B0604050202020203" pitchFamily="34" charset="0"/>
                <a:ea typeface="新細明體" panose="02020500000000000000" pitchFamily="18" charset="-120"/>
              </a:rPr>
              <a:t>&lt;Results / Data / Conclusion&gt;</a:t>
            </a:r>
          </a:p>
          <a:p>
            <a:pPr eaLnBrk="1" hangingPunct="1"/>
            <a:endParaRPr lang="en-US" altLang="zh-TW" sz="1300" b="0" dirty="0">
              <a:solidFill>
                <a:schemeClr val="tx1"/>
              </a:solidFill>
              <a:latin typeface="Acer Foco" panose="020B0604050202020203" pitchFamily="34" charset="0"/>
              <a:ea typeface="新細明體" panose="02020500000000000000" pitchFamily="18" charset="-120"/>
            </a:endParaRPr>
          </a:p>
          <a:p>
            <a:pPr eaLnBrk="1" hangingPunct="1"/>
            <a:r>
              <a:rPr lang="en-US" altLang="zh-TW" sz="1300" b="0" dirty="0">
                <a:solidFill>
                  <a:schemeClr val="tx1"/>
                </a:solidFill>
                <a:latin typeface="Acer Foco" panose="020B0604050202020203" pitchFamily="34" charset="0"/>
                <a:ea typeface="新細明體" panose="02020500000000000000" pitchFamily="18" charset="-120"/>
              </a:rPr>
              <a:t>&lt;</a:t>
            </a:r>
            <a:r>
              <a:rPr lang="en-US" altLang="zh-TW" sz="1300" b="0" dirty="0">
                <a:solidFill>
                  <a:schemeClr val="tx1"/>
                </a:solidFill>
                <a:latin typeface="Arial" panose="020B0604020202020204" pitchFamily="34" charset="0"/>
                <a:ea typeface="新細明體" panose="02020500000000000000" pitchFamily="18" charset="-120"/>
              </a:rPr>
              <a:t>“</a:t>
            </a:r>
            <a:r>
              <a:rPr lang="en-US" altLang="zh-TW" sz="1300" b="0" dirty="0">
                <a:solidFill>
                  <a:schemeClr val="tx1"/>
                </a:solidFill>
                <a:latin typeface="Acer Foco" panose="020B0604050202020203" pitchFamily="34" charset="0"/>
                <a:ea typeface="新細明體" panose="02020500000000000000" pitchFamily="18" charset="-120"/>
              </a:rPr>
              <a:t>How Acer made the difference</a:t>
            </a:r>
            <a:r>
              <a:rPr lang="en-US" altLang="zh-TW" sz="1300" b="0" dirty="0">
                <a:solidFill>
                  <a:schemeClr val="tx1"/>
                </a:solidFill>
                <a:latin typeface="Arial" panose="020B0604020202020204" pitchFamily="34" charset="0"/>
                <a:ea typeface="新細明體" panose="02020500000000000000" pitchFamily="18" charset="-120"/>
              </a:rPr>
              <a:t>”</a:t>
            </a:r>
            <a:r>
              <a:rPr lang="en-US" altLang="zh-TW" sz="1300" b="0" dirty="0">
                <a:solidFill>
                  <a:schemeClr val="tx1"/>
                </a:solidFill>
                <a:latin typeface="Acer Foco" panose="020B0604050202020203" pitchFamily="34" charset="0"/>
                <a:ea typeface="新細明體" panose="02020500000000000000" pitchFamily="18" charset="-120"/>
              </a:rPr>
              <a:t>&gt;</a:t>
            </a:r>
          </a:p>
        </p:txBody>
      </p:sp>
      <p:sp>
        <p:nvSpPr>
          <p:cNvPr id="2" name="TextBox 1">
            <a:extLst>
              <a:ext uri="{FF2B5EF4-FFF2-40B4-BE49-F238E27FC236}">
                <a16:creationId xmlns:a16="http://schemas.microsoft.com/office/drawing/2014/main" id="{3BC74AA9-6D0A-2068-EF72-167831C76B79}"/>
              </a:ext>
            </a:extLst>
          </p:cNvPr>
          <p:cNvSpPr txBox="1"/>
          <p:nvPr/>
        </p:nvSpPr>
        <p:spPr>
          <a:xfrm>
            <a:off x="82985" y="94102"/>
            <a:ext cx="3493196" cy="3385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eaLnBrk="1" hangingPunct="1"/>
            <a:r>
              <a:rPr lang="en-US" altLang="zh-TW" sz="1600" b="1" dirty="0">
                <a:solidFill>
                  <a:schemeClr val="tx2"/>
                </a:solidFill>
                <a:latin typeface="Acer Foco" panose="020B0604050202020203" pitchFamily="34" charset="0"/>
                <a:ea typeface="新細明體" panose="02020500000000000000" pitchFamily="18" charset="-120"/>
              </a:rPr>
              <a:t>Case </a:t>
            </a:r>
            <a:r>
              <a:rPr lang="en-US" altLang="zh-TW" sz="1600" b="1" dirty="0">
                <a:solidFill>
                  <a:schemeClr val="bg1">
                    <a:lumMod val="65000"/>
                  </a:schemeClr>
                </a:solidFill>
                <a:latin typeface="Acer Foco" panose="020B0604050202020203" pitchFamily="34" charset="0"/>
                <a:ea typeface="新細明體" panose="02020500000000000000" pitchFamily="18" charset="-120"/>
              </a:rPr>
              <a:t>Sample Template</a:t>
            </a:r>
          </a:p>
        </p:txBody>
      </p:sp>
      <p:sp>
        <p:nvSpPr>
          <p:cNvPr id="5" name="Rectangle 4">
            <a:extLst>
              <a:ext uri="{FF2B5EF4-FFF2-40B4-BE49-F238E27FC236}">
                <a16:creationId xmlns:a16="http://schemas.microsoft.com/office/drawing/2014/main" id="{F8D6891A-FA06-103C-6F88-BD85C5F4B0C3}"/>
              </a:ext>
            </a:extLst>
          </p:cNvPr>
          <p:cNvSpPr/>
          <p:nvPr/>
        </p:nvSpPr>
        <p:spPr>
          <a:xfrm>
            <a:off x="5584826" y="652496"/>
            <a:ext cx="3559174" cy="3611562"/>
          </a:xfrm>
          <a:prstGeom prst="rect">
            <a:avLst/>
          </a:prstGeom>
          <a:solidFill>
            <a:schemeClr val="accent1">
              <a:lumMod val="20000"/>
              <a:lumOff val="80000"/>
            </a:schemeClr>
          </a:solidFill>
          <a:ln>
            <a:noFill/>
          </a:ln>
        </p:spPr>
        <p:style>
          <a:lnRef idx="2">
            <a:schemeClr val="dk1"/>
          </a:lnRef>
          <a:fillRef idx="1">
            <a:schemeClr val="lt1"/>
          </a:fillRef>
          <a:effectRef idx="0">
            <a:schemeClr val="dk1"/>
          </a:effectRef>
          <a:fontRef idx="minor">
            <a:schemeClr val="dk1"/>
          </a:fontRef>
        </p:style>
        <p:txBody>
          <a:bodyPr lIns="45719" tIns="45719" rIns="45719" bIns="45719" anchor="ct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pPr marL="0" marR="0" indent="0" algn="ctr" defTabSz="914400" rtl="0" fontAlgn="auto" latinLnBrk="0" hangingPunct="0">
              <a:lnSpc>
                <a:spcPct val="100000"/>
              </a:lnSpc>
              <a:spcBef>
                <a:spcPts val="0"/>
              </a:spcBef>
              <a:spcAft>
                <a:spcPts val="0"/>
              </a:spcAft>
              <a:buClrTx/>
              <a:buSzTx/>
              <a:buFontTx/>
              <a:buNone/>
              <a:tabLst/>
            </a:pPr>
            <a:r>
              <a:rPr lang="en-US" sz="1800" dirty="0">
                <a:solidFill>
                  <a:srgbClr val="53762C"/>
                </a:solidFill>
                <a:ea typeface="新細明體" panose="02020500000000000000" pitchFamily="18" charset="-120"/>
                <a:sym typeface="Acer Foco"/>
              </a:rPr>
              <a:t>Please insert the </a:t>
            </a:r>
          </a:p>
          <a:p>
            <a:pPr marL="0" marR="0" indent="0" algn="ctr" defTabSz="914400" rtl="0" fontAlgn="auto" latinLnBrk="0" hangingPunct="0">
              <a:lnSpc>
                <a:spcPct val="100000"/>
              </a:lnSpc>
              <a:spcBef>
                <a:spcPts val="0"/>
              </a:spcBef>
              <a:spcAft>
                <a:spcPts val="0"/>
              </a:spcAft>
              <a:buClrTx/>
              <a:buSzTx/>
              <a:buFontTx/>
              <a:buNone/>
              <a:tabLst/>
            </a:pPr>
            <a:r>
              <a:rPr lang="en-US" sz="1800" dirty="0">
                <a:solidFill>
                  <a:srgbClr val="53762C"/>
                </a:solidFill>
                <a:ea typeface="新細明體" panose="02020500000000000000" pitchFamily="18" charset="-120"/>
                <a:sym typeface="Acer Foco"/>
              </a:rPr>
              <a:t>case study photo</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2225" name="Slide Number Placeholder 2">
            <a:extLst>
              <a:ext uri="{FF2B5EF4-FFF2-40B4-BE49-F238E27FC236}">
                <a16:creationId xmlns:a16="http://schemas.microsoft.com/office/drawing/2014/main" id="{8C6BD8C3-EF5E-D9E4-A730-BE06F4572602}"/>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fld id="{E13DDB75-C907-E249-8EDB-B0438695F585}" type="slidenum">
              <a:rPr lang="en-HK" altLang="en-US">
                <a:solidFill>
                  <a:srgbClr val="5A5A5C"/>
                </a:solidFill>
              </a:rPr>
              <a:pPr/>
              <a:t>27</a:t>
            </a:fld>
            <a:endParaRPr lang="en-HK" altLang="en-US">
              <a:solidFill>
                <a:srgbClr val="5A5A5C"/>
              </a:solidFill>
            </a:endParaRPr>
          </a:p>
        </p:txBody>
      </p:sp>
      <p:sp>
        <p:nvSpPr>
          <p:cNvPr id="52226" name="文字版面配置區 3">
            <a:extLst>
              <a:ext uri="{FF2B5EF4-FFF2-40B4-BE49-F238E27FC236}">
                <a16:creationId xmlns:a16="http://schemas.microsoft.com/office/drawing/2014/main" id="{CBAA9749-D9C4-9AC4-4329-2792206E9E5D}"/>
              </a:ext>
            </a:extLst>
          </p:cNvPr>
          <p:cNvSpPr>
            <a:spLocks noGrp="1" noChangeArrowheads="1"/>
          </p:cNvSpPr>
          <p:nvPr>
            <p:ph type="body" idx="1"/>
          </p:nvPr>
        </p:nvSpPr>
        <p:spPr>
          <a:xfrm>
            <a:off x="669925" y="655638"/>
            <a:ext cx="4646793" cy="3922625"/>
          </a:xfrm>
        </p:spPr>
        <p:txBody>
          <a:bodyPr/>
          <a:lstStyle/>
          <a:p>
            <a:pPr eaLnBrk="1" hangingPunct="1"/>
            <a:r>
              <a:rPr lang="en-US" altLang="zh-TW" sz="1400" dirty="0">
                <a:solidFill>
                  <a:srgbClr val="53762C"/>
                </a:solidFill>
                <a:latin typeface="Acer Foco" panose="020B0604050202020203" pitchFamily="34" charset="0"/>
                <a:ea typeface="新細明體" panose="02020500000000000000" pitchFamily="18" charset="-120"/>
              </a:rPr>
              <a:t>Oliver Williams</a:t>
            </a:r>
          </a:p>
          <a:p>
            <a:pPr eaLnBrk="1" hangingPunct="1"/>
            <a:r>
              <a:rPr lang="en-US" altLang="zh-TW" sz="1400" dirty="0">
                <a:solidFill>
                  <a:srgbClr val="53762C"/>
                </a:solidFill>
                <a:latin typeface="Acer Foco" panose="020B0604050202020203" pitchFamily="34" charset="0"/>
                <a:ea typeface="新細明體" panose="02020500000000000000" pitchFamily="18" charset="-120"/>
              </a:rPr>
              <a:t>Chief Technology Officer</a:t>
            </a:r>
          </a:p>
          <a:p>
            <a:pPr eaLnBrk="1" hangingPunct="1"/>
            <a:endParaRPr lang="en-US" altLang="zh-TW" sz="1300" dirty="0">
              <a:solidFill>
                <a:srgbClr val="002060"/>
              </a:solidFill>
              <a:latin typeface="Acer Foco" panose="020B0604050202020203" pitchFamily="34" charset="0"/>
              <a:ea typeface="新細明體" panose="02020500000000000000" pitchFamily="18" charset="-120"/>
            </a:endParaRPr>
          </a:p>
          <a:p>
            <a:pPr eaLnBrk="1" hangingPunct="1">
              <a:lnSpc>
                <a:spcPct val="100000"/>
              </a:lnSpc>
              <a:spcBef>
                <a:spcPts val="0"/>
              </a:spcBef>
            </a:pPr>
            <a:r>
              <a:rPr lang="en-US" altLang="zh-TW" sz="1300" b="0" dirty="0">
                <a:latin typeface="+mn-lt"/>
                <a:ea typeface="新細明體" panose="02020500000000000000" pitchFamily="18" charset="-120"/>
              </a:rPr>
              <a:t>Wanted to ensure teams are equipped with the best technology solutions.</a:t>
            </a:r>
          </a:p>
          <a:p>
            <a:pPr eaLnBrk="1" hangingPunct="1">
              <a:lnSpc>
                <a:spcPct val="100000"/>
              </a:lnSpc>
              <a:spcBef>
                <a:spcPts val="0"/>
              </a:spcBef>
            </a:pPr>
            <a:endParaRPr lang="en-US" altLang="zh-TW" sz="1300" b="0" dirty="0">
              <a:latin typeface="+mn-lt"/>
              <a:ea typeface="新細明體" panose="02020500000000000000" pitchFamily="18" charset="-120"/>
            </a:endParaRPr>
          </a:p>
          <a:p>
            <a:pPr eaLnBrk="1" hangingPunct="1">
              <a:lnSpc>
                <a:spcPct val="100000"/>
              </a:lnSpc>
              <a:spcBef>
                <a:spcPts val="0"/>
              </a:spcBef>
            </a:pPr>
            <a:r>
              <a:rPr lang="en-US" altLang="zh-TW" sz="1300" b="0" dirty="0">
                <a:solidFill>
                  <a:srgbClr val="53762C"/>
                </a:solidFill>
                <a:latin typeface="+mn-lt"/>
                <a:ea typeface="新細明體" panose="02020500000000000000" pitchFamily="18" charset="-120"/>
              </a:rPr>
              <a:t>Acer </a:t>
            </a:r>
            <a:r>
              <a:rPr lang="en-US" altLang="zh-TW" sz="1300" b="0" dirty="0" err="1">
                <a:solidFill>
                  <a:srgbClr val="53762C"/>
                </a:solidFill>
                <a:latin typeface="+mn-lt"/>
                <a:ea typeface="新細明體" panose="02020500000000000000" pitchFamily="18" charset="-120"/>
              </a:rPr>
              <a:t>TravelMate</a:t>
            </a:r>
            <a:r>
              <a:rPr lang="en-US" altLang="zh-TW" sz="1300" b="0" dirty="0">
                <a:solidFill>
                  <a:srgbClr val="53762C"/>
                </a:solidFill>
                <a:latin typeface="+mn-lt"/>
                <a:ea typeface="新細明體" panose="02020500000000000000" pitchFamily="18" charset="-120"/>
              </a:rPr>
              <a:t> Laptop</a:t>
            </a:r>
            <a:endParaRPr lang="en-US" altLang="zh-TW" sz="1300" b="0" dirty="0">
              <a:latin typeface="+mn-lt"/>
              <a:ea typeface="新細明體" panose="02020500000000000000" pitchFamily="18" charset="-120"/>
            </a:endParaRPr>
          </a:p>
          <a:p>
            <a:pPr marL="0" indent="0" eaLnBrk="1" hangingPunct="1">
              <a:buNone/>
            </a:pPr>
            <a:endParaRPr lang="en-US" altLang="zh-TW" sz="1300" b="0" dirty="0">
              <a:latin typeface="+mn-lt"/>
              <a:ea typeface="新細明體" panose="02020500000000000000" pitchFamily="18" charset="-120"/>
            </a:endParaRPr>
          </a:p>
          <a:p>
            <a:pPr marL="285750" indent="-285750" eaLnBrk="1" hangingPunct="1">
              <a:lnSpc>
                <a:spcPct val="100000"/>
              </a:lnSpc>
              <a:spcBef>
                <a:spcPts val="0"/>
              </a:spcBef>
              <a:buSzPct val="100000"/>
              <a:buFont typeface="Arial" panose="020B0604020202020204" pitchFamily="34" charset="0"/>
              <a:buChar char="•"/>
            </a:pPr>
            <a:r>
              <a:rPr lang="en-US" altLang="zh-TW" sz="1300" b="0" dirty="0">
                <a:latin typeface="+mn-lt"/>
                <a:ea typeface="新細明體" panose="02020500000000000000" pitchFamily="18" charset="-120"/>
              </a:rPr>
              <a:t>A broad portfolio that supports everything from general-use applications to high-end processing.</a:t>
            </a:r>
          </a:p>
          <a:p>
            <a:pPr marL="285750" indent="-285750" eaLnBrk="1" hangingPunct="1">
              <a:lnSpc>
                <a:spcPct val="100000"/>
              </a:lnSpc>
              <a:spcBef>
                <a:spcPts val="0"/>
              </a:spcBef>
              <a:buSzPct val="100000"/>
              <a:buFont typeface="Arial" panose="020B0604020202020204" pitchFamily="34" charset="0"/>
              <a:buChar char="•"/>
            </a:pPr>
            <a:r>
              <a:rPr lang="en-US" altLang="zh-TW" sz="1300" b="0" dirty="0">
                <a:latin typeface="+mn-lt"/>
                <a:ea typeface="新細明體" panose="02020500000000000000" pitchFamily="18" charset="-120"/>
              </a:rPr>
              <a:t>Customizable specifications to meet unique business needs.</a:t>
            </a:r>
          </a:p>
          <a:p>
            <a:pPr marL="285750" indent="-285750" eaLnBrk="1" hangingPunct="1">
              <a:lnSpc>
                <a:spcPct val="100000"/>
              </a:lnSpc>
              <a:spcBef>
                <a:spcPts val="0"/>
              </a:spcBef>
              <a:buSzPct val="100000"/>
              <a:buFont typeface="Arial" panose="020B0604020202020204" pitchFamily="34" charset="0"/>
              <a:buChar char="•"/>
            </a:pPr>
            <a:r>
              <a:rPr lang="en-US" altLang="zh-TW" sz="1300" b="0" dirty="0">
                <a:latin typeface="+mn-lt"/>
                <a:ea typeface="新細明體" panose="02020500000000000000" pitchFamily="18" charset="-120"/>
              </a:rPr>
              <a:t>Exceptional support from dedicated Acer teams and a network of thousands of expert partners across the UK and Ireland.</a:t>
            </a:r>
          </a:p>
          <a:p>
            <a:pPr eaLnBrk="1" hangingPunct="1">
              <a:lnSpc>
                <a:spcPct val="100000"/>
              </a:lnSpc>
              <a:spcBef>
                <a:spcPts val="0"/>
              </a:spcBef>
            </a:pPr>
            <a:endParaRPr lang="en-US" altLang="zh-TW" sz="1300" b="0" dirty="0">
              <a:latin typeface="+mn-lt"/>
              <a:ea typeface="新細明體" panose="02020500000000000000" pitchFamily="18" charset="-120"/>
            </a:endParaRPr>
          </a:p>
          <a:p>
            <a:pPr marL="0" indent="0" eaLnBrk="1" hangingPunct="1">
              <a:buNone/>
            </a:pPr>
            <a:r>
              <a:rPr lang="en-US" altLang="zh-TW" sz="1300" b="0" i="1" dirty="0">
                <a:latin typeface="+mn-lt"/>
                <a:ea typeface="新細明體" panose="02020500000000000000" pitchFamily="18" charset="-120"/>
              </a:rPr>
              <a:t>“Our partnership with Acer, underscored by our investment in the Acer </a:t>
            </a:r>
            <a:r>
              <a:rPr lang="en-US" altLang="zh-TW" sz="1300" b="0" i="1" dirty="0" err="1">
                <a:latin typeface="+mn-lt"/>
                <a:ea typeface="新細明體" panose="02020500000000000000" pitchFamily="18" charset="-120"/>
              </a:rPr>
              <a:t>TravelMate</a:t>
            </a:r>
            <a:r>
              <a:rPr lang="en-US" altLang="zh-TW" sz="1300" b="0" i="1" dirty="0">
                <a:latin typeface="+mn-lt"/>
                <a:ea typeface="新細明體" panose="02020500000000000000" pitchFamily="18" charset="-120"/>
              </a:rPr>
              <a:t> series, has been transformative. It’s not just about laptops; it’s about aligning with a brand that understands our growth vision and supports it at every step.” </a:t>
            </a:r>
          </a:p>
          <a:p>
            <a:pPr eaLnBrk="1" hangingPunct="1"/>
            <a:endParaRPr lang="en-US" altLang="zh-TW" sz="1300" b="0" dirty="0">
              <a:solidFill>
                <a:schemeClr val="tx1"/>
              </a:solidFill>
              <a:latin typeface="Acer Foco" panose="020B0604050202020203" pitchFamily="34" charset="0"/>
              <a:ea typeface="新細明體" panose="02020500000000000000" pitchFamily="18" charset="-120"/>
            </a:endParaRPr>
          </a:p>
        </p:txBody>
      </p:sp>
      <p:sp>
        <p:nvSpPr>
          <p:cNvPr id="3" name="TextBox 2">
            <a:extLst>
              <a:ext uri="{FF2B5EF4-FFF2-40B4-BE49-F238E27FC236}">
                <a16:creationId xmlns:a16="http://schemas.microsoft.com/office/drawing/2014/main" id="{B0FEB2E2-E83C-E33E-68BC-1FAFC4EEEC91}"/>
              </a:ext>
            </a:extLst>
          </p:cNvPr>
          <p:cNvSpPr txBox="1"/>
          <p:nvPr/>
        </p:nvSpPr>
        <p:spPr>
          <a:xfrm>
            <a:off x="82985" y="94102"/>
            <a:ext cx="3493196" cy="3385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eaLnBrk="1" hangingPunct="1"/>
            <a:r>
              <a:rPr lang="en-US" altLang="zh-TW" sz="1600" b="1" dirty="0">
                <a:solidFill>
                  <a:schemeClr val="tx2"/>
                </a:solidFill>
                <a:latin typeface="Acer Foco" panose="020B0604050202020203" pitchFamily="34" charset="0"/>
                <a:ea typeface="新細明體" panose="02020500000000000000" pitchFamily="18" charset="-120"/>
              </a:rPr>
              <a:t>Case </a:t>
            </a:r>
            <a:r>
              <a:rPr lang="en-US" altLang="zh-TW" sz="1600" b="1" dirty="0">
                <a:solidFill>
                  <a:schemeClr val="bg1">
                    <a:lumMod val="65000"/>
                  </a:schemeClr>
                </a:solidFill>
                <a:latin typeface="Acer Foco" panose="020B0604050202020203" pitchFamily="34" charset="0"/>
                <a:ea typeface="新細明體" panose="02020500000000000000" pitchFamily="18" charset="-120"/>
              </a:rPr>
              <a:t>Sample</a:t>
            </a:r>
          </a:p>
        </p:txBody>
      </p:sp>
      <p:pic>
        <p:nvPicPr>
          <p:cNvPr id="7" name="Picture 6" descr="A person in a suit and glasses working on a computer&#10;&#10;Description automatically generated">
            <a:extLst>
              <a:ext uri="{FF2B5EF4-FFF2-40B4-BE49-F238E27FC236}">
                <a16:creationId xmlns:a16="http://schemas.microsoft.com/office/drawing/2014/main" id="{AF42ABF3-29B0-832D-4799-82F88B930C0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699342" y="1019674"/>
            <a:ext cx="3444658" cy="3194552"/>
          </a:xfrm>
          <a:prstGeom prst="rect">
            <a:avLst/>
          </a:prstGeom>
        </p:spPr>
      </p:pic>
      <p:pic>
        <p:nvPicPr>
          <p:cNvPr id="6" name="Picture 5" descr="A black background with white text&#10;&#10;Description automatically generated">
            <a:extLst>
              <a:ext uri="{FF2B5EF4-FFF2-40B4-BE49-F238E27FC236}">
                <a16:creationId xmlns:a16="http://schemas.microsoft.com/office/drawing/2014/main" id="{4A8FD1EB-0E98-EF67-AE03-9CF72A1295F5}"/>
              </a:ext>
            </a:extLst>
          </p:cNvPr>
          <p:cNvPicPr>
            <a:picLocks noChangeAspect="1"/>
          </p:cNvPicPr>
          <p:nvPr/>
        </p:nvPicPr>
        <p:blipFill>
          <a:blip r:embed="rId5" cstate="screen">
            <a:alphaModFix amt="40000"/>
            <a:extLst>
              <a:ext uri="{28A0092B-C50C-407E-A947-70E740481C1C}">
                <a14:useLocalDpi xmlns:a14="http://schemas.microsoft.com/office/drawing/2010/main"/>
              </a:ext>
            </a:extLst>
          </a:blip>
          <a:stretch>
            <a:fillRect/>
          </a:stretch>
        </p:blipFill>
        <p:spPr>
          <a:xfrm>
            <a:off x="0" y="7622"/>
            <a:ext cx="9144000" cy="5143500"/>
          </a:xfrm>
          <a:prstGeom prst="rect">
            <a:avLst/>
          </a:prstGeom>
        </p:spPr>
      </p:pic>
    </p:spTree>
    <p:extLst>
      <p:ext uri="{BB962C8B-B14F-4D97-AF65-F5344CB8AC3E}">
        <p14:creationId xmlns:p14="http://schemas.microsoft.com/office/powerpoint/2010/main" val="1197078953"/>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4275" name="標題 1">
            <a:extLst>
              <a:ext uri="{FF2B5EF4-FFF2-40B4-BE49-F238E27FC236}">
                <a16:creationId xmlns:a16="http://schemas.microsoft.com/office/drawing/2014/main" id="{39287FE8-4836-94A7-C39A-7CE1B82ED5CB}"/>
              </a:ext>
            </a:extLst>
          </p:cNvPr>
          <p:cNvSpPr>
            <a:spLocks noGrp="1" noChangeArrowheads="1"/>
          </p:cNvSpPr>
          <p:nvPr>
            <p:ph type="title"/>
          </p:nvPr>
        </p:nvSpPr>
        <p:spPr>
          <a:xfrm>
            <a:off x="0" y="1276350"/>
            <a:ext cx="9143999" cy="1631950"/>
          </a:xfrm>
        </p:spPr>
        <p:txBody>
          <a:bodyPr/>
          <a:lstStyle/>
          <a:p>
            <a:pPr eaLnBrk="1" hangingPunct="1"/>
            <a:r>
              <a:rPr kumimoji="1" lang="en-US" altLang="zh-TW" sz="4400" b="1" dirty="0">
                <a:solidFill>
                  <a:schemeClr val="bg1"/>
                </a:solidFill>
                <a:latin typeface="Acer Foco Black" panose="020B0604050202020203" pitchFamily="34" charset="0"/>
                <a:ea typeface="新細明體" panose="02020500000000000000" pitchFamily="18" charset="-120"/>
                <a:cs typeface="Acer Foco Black" panose="020B0604050202020203" pitchFamily="34" charset="0"/>
                <a:sym typeface="Acer Foco Black" panose="020B0604050202020203" pitchFamily="34" charset="0"/>
              </a:rPr>
              <a:t>ACER ADDS VALUE </a:t>
            </a:r>
            <a:endParaRPr kumimoji="1" lang="zh-TW" altLang="en-US" sz="4400" b="1" dirty="0">
              <a:solidFill>
                <a:schemeClr val="bg1"/>
              </a:solidFill>
              <a:latin typeface="Acer Foco Black" panose="020B0604050202020203" pitchFamily="34" charset="0"/>
              <a:ea typeface="新細明體" panose="02020500000000000000" pitchFamily="18" charset="-120"/>
              <a:cs typeface="Acer Foco Black" panose="020B0604050202020203" pitchFamily="34" charset="0"/>
              <a:sym typeface="Acer Foco Black" panose="020B0604050202020203" pitchFamily="34" charset="0"/>
            </a:endParaRPr>
          </a:p>
        </p:txBody>
      </p:sp>
      <p:pic>
        <p:nvPicPr>
          <p:cNvPr id="2" name="Picture 1" descr="A white text on a black background&#10;&#10;Description automatically generated">
            <a:extLst>
              <a:ext uri="{FF2B5EF4-FFF2-40B4-BE49-F238E27FC236}">
                <a16:creationId xmlns:a16="http://schemas.microsoft.com/office/drawing/2014/main" id="{73020452-C19A-02E5-E22A-D0B8CFCA69F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2981" y="179552"/>
            <a:ext cx="908488" cy="397592"/>
          </a:xfrm>
          <a:prstGeom prst="rect">
            <a:avLst/>
          </a:prstGeom>
        </p:spPr>
      </p:pic>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6321" name="Slide Number Placeholder 2">
            <a:extLst>
              <a:ext uri="{FF2B5EF4-FFF2-40B4-BE49-F238E27FC236}">
                <a16:creationId xmlns:a16="http://schemas.microsoft.com/office/drawing/2014/main" id="{F86D0B23-08CD-4C90-4A4E-D5457FB6347A}"/>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fld id="{2A643DA4-8238-ED44-A001-469878B47BA0}" type="slidenum">
              <a:rPr lang="en-HK" altLang="en-US">
                <a:solidFill>
                  <a:srgbClr val="5A5A5C"/>
                </a:solidFill>
              </a:rPr>
              <a:pPr/>
              <a:t>29</a:t>
            </a:fld>
            <a:endParaRPr lang="en-HK" altLang="en-US">
              <a:solidFill>
                <a:srgbClr val="5A5A5C"/>
              </a:solidFill>
            </a:endParaRPr>
          </a:p>
        </p:txBody>
      </p:sp>
      <p:sp>
        <p:nvSpPr>
          <p:cNvPr id="3" name="TextBox 2">
            <a:extLst>
              <a:ext uri="{FF2B5EF4-FFF2-40B4-BE49-F238E27FC236}">
                <a16:creationId xmlns:a16="http://schemas.microsoft.com/office/drawing/2014/main" id="{AC156499-0F75-C28A-A28F-AE50117A2DA7}"/>
              </a:ext>
            </a:extLst>
          </p:cNvPr>
          <p:cNvSpPr txBox="1"/>
          <p:nvPr/>
        </p:nvSpPr>
        <p:spPr>
          <a:xfrm>
            <a:off x="82985" y="94102"/>
            <a:ext cx="4083662" cy="3385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eaLnBrk="1" hangingPunct="1"/>
            <a:r>
              <a:rPr lang="en-US" altLang="zh-TW" sz="1600" b="1" dirty="0">
                <a:solidFill>
                  <a:schemeClr val="tx2"/>
                </a:solidFill>
                <a:latin typeface="Acer Foco" panose="020B0604050202020203" pitchFamily="34" charset="0"/>
                <a:ea typeface="新細明體" panose="02020500000000000000" pitchFamily="18" charset="-120"/>
              </a:rPr>
              <a:t>Offer </a:t>
            </a:r>
            <a:r>
              <a:rPr lang="en-US" altLang="zh-TW" sz="1600" b="1" dirty="0">
                <a:solidFill>
                  <a:schemeClr val="bg1">
                    <a:lumMod val="65000"/>
                  </a:schemeClr>
                </a:solidFill>
                <a:latin typeface="Acer Foco" panose="020B0604050202020203" pitchFamily="34" charset="0"/>
                <a:ea typeface="新細明體" panose="02020500000000000000" pitchFamily="18" charset="-120"/>
              </a:rPr>
              <a:t>Sample Template</a:t>
            </a:r>
          </a:p>
        </p:txBody>
      </p:sp>
      <p:sp>
        <p:nvSpPr>
          <p:cNvPr id="8" name="Rectangle 7">
            <a:extLst>
              <a:ext uri="{FF2B5EF4-FFF2-40B4-BE49-F238E27FC236}">
                <a16:creationId xmlns:a16="http://schemas.microsoft.com/office/drawing/2014/main" id="{442B86DA-2C7D-5E29-6333-1ACBE9884EED}"/>
              </a:ext>
            </a:extLst>
          </p:cNvPr>
          <p:cNvSpPr/>
          <p:nvPr/>
        </p:nvSpPr>
        <p:spPr>
          <a:xfrm>
            <a:off x="0" y="652496"/>
            <a:ext cx="3559175" cy="3611562"/>
          </a:xfrm>
          <a:prstGeom prst="rect">
            <a:avLst/>
          </a:prstGeom>
          <a:solidFill>
            <a:schemeClr val="accent1">
              <a:lumMod val="20000"/>
              <a:lumOff val="80000"/>
            </a:schemeClr>
          </a:solidFill>
          <a:ln>
            <a:noFill/>
          </a:ln>
        </p:spPr>
        <p:style>
          <a:lnRef idx="2">
            <a:schemeClr val="dk1"/>
          </a:lnRef>
          <a:fillRef idx="1">
            <a:schemeClr val="lt1"/>
          </a:fillRef>
          <a:effectRef idx="0">
            <a:schemeClr val="dk1"/>
          </a:effectRef>
          <a:fontRef idx="minor">
            <a:schemeClr val="dk1"/>
          </a:fontRef>
        </p:style>
        <p:txBody>
          <a:bodyPr lIns="45719" tIns="45719" rIns="45719" bIns="45719" anchor="ct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pPr marL="0" marR="0" indent="0" algn="ctr" defTabSz="914400" rtl="0" fontAlgn="auto" latinLnBrk="0" hangingPunct="0">
              <a:lnSpc>
                <a:spcPct val="100000"/>
              </a:lnSpc>
              <a:spcBef>
                <a:spcPts val="0"/>
              </a:spcBef>
              <a:spcAft>
                <a:spcPts val="0"/>
              </a:spcAft>
              <a:buClrTx/>
              <a:buSzTx/>
              <a:buFontTx/>
              <a:buNone/>
              <a:tabLst/>
            </a:pPr>
            <a:r>
              <a:rPr lang="en-US" sz="1800" dirty="0">
                <a:solidFill>
                  <a:srgbClr val="53762C"/>
                </a:solidFill>
                <a:ea typeface="新細明體" panose="02020500000000000000" pitchFamily="18" charset="-120"/>
                <a:sym typeface="Acer Foco"/>
              </a:rPr>
              <a:t>Please insert the </a:t>
            </a:r>
          </a:p>
          <a:p>
            <a:pPr marL="0" marR="0" indent="0" algn="ctr" defTabSz="914400" rtl="0" fontAlgn="auto" latinLnBrk="0" hangingPunct="0">
              <a:lnSpc>
                <a:spcPct val="100000"/>
              </a:lnSpc>
              <a:spcBef>
                <a:spcPts val="0"/>
              </a:spcBef>
              <a:spcAft>
                <a:spcPts val="0"/>
              </a:spcAft>
              <a:buClrTx/>
              <a:buSzTx/>
              <a:buFontTx/>
              <a:buNone/>
              <a:tabLst/>
            </a:pPr>
            <a:r>
              <a:rPr lang="en-US" sz="1800" dirty="0">
                <a:solidFill>
                  <a:srgbClr val="53762C"/>
                </a:solidFill>
                <a:ea typeface="新細明體" panose="02020500000000000000" pitchFamily="18" charset="-120"/>
                <a:sym typeface="Acer Foco"/>
              </a:rPr>
              <a:t>case study photo</a:t>
            </a:r>
          </a:p>
        </p:txBody>
      </p:sp>
      <p:sp>
        <p:nvSpPr>
          <p:cNvPr id="10" name="文字版面配置區 3">
            <a:extLst>
              <a:ext uri="{FF2B5EF4-FFF2-40B4-BE49-F238E27FC236}">
                <a16:creationId xmlns:a16="http://schemas.microsoft.com/office/drawing/2014/main" id="{DD205903-3175-EBAB-251D-0B0C6BD60DCB}"/>
              </a:ext>
            </a:extLst>
          </p:cNvPr>
          <p:cNvSpPr txBox="1">
            <a:spLocks noChangeArrowheads="1"/>
          </p:cNvSpPr>
          <p:nvPr/>
        </p:nvSpPr>
        <p:spPr bwMode="auto">
          <a:xfrm>
            <a:off x="3862486" y="647700"/>
            <a:ext cx="4559300" cy="346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90000"/>
              </a:lnSpc>
              <a:spcBef>
                <a:spcPts val="200"/>
              </a:spcBef>
              <a:spcAft>
                <a:spcPct val="0"/>
              </a:spcAft>
              <a:defRPr sz="1600" b="1">
                <a:solidFill>
                  <a:srgbClr val="000000"/>
                </a:solidFill>
                <a:latin typeface="Acer Foco Semibold" charset="0"/>
                <a:ea typeface="Acer Foco Semibold" charset="0"/>
                <a:cs typeface="Acer Foco Semibold" charset="0"/>
                <a:sym typeface="Acer Foco" panose="020B0604050202020203" pitchFamily="34" charset="0"/>
              </a:defRPr>
            </a:lvl1pPr>
            <a:lvl2pPr algn="l" rtl="0" eaLnBrk="0" fontAlgn="base" hangingPunct="0">
              <a:lnSpc>
                <a:spcPct val="90000"/>
              </a:lnSpc>
              <a:spcBef>
                <a:spcPts val="800"/>
              </a:spcBef>
              <a:spcAft>
                <a:spcPct val="0"/>
              </a:spcAft>
              <a:defRPr sz="1400">
                <a:solidFill>
                  <a:srgbClr val="89898B"/>
                </a:solidFill>
                <a:latin typeface="Acer Foco"/>
                <a:ea typeface="Acer Foco"/>
                <a:cs typeface="Acer Foco"/>
                <a:sym typeface="Acer Foco" panose="020B0604050202020203" pitchFamily="34" charset="0"/>
              </a:defRPr>
            </a:lvl2pPr>
            <a:lvl3pPr marL="223838" indent="-223838" algn="l" rtl="0" eaLnBrk="0" fontAlgn="base" hangingPunct="0">
              <a:lnSpc>
                <a:spcPct val="90000"/>
              </a:lnSpc>
              <a:spcBef>
                <a:spcPts val="200"/>
              </a:spcBef>
              <a:spcAft>
                <a:spcPct val="0"/>
              </a:spcAft>
              <a:buSzPct val="100000"/>
              <a:buAutoNum type="arabicPeriod"/>
              <a:defRPr sz="1200">
                <a:solidFill>
                  <a:srgbClr val="89898B"/>
                </a:solidFill>
                <a:latin typeface="Acer Foco"/>
                <a:ea typeface="Acer Foco"/>
                <a:cs typeface="Acer Foco"/>
                <a:sym typeface="Acer Foco" panose="020B0604050202020203" pitchFamily="34" charset="0"/>
              </a:defRPr>
            </a:lvl3pPr>
            <a:lvl4pPr marL="404813" indent="-236538" algn="l" rtl="0" eaLnBrk="0" fontAlgn="base" hangingPunct="0">
              <a:lnSpc>
                <a:spcPct val="90000"/>
              </a:lnSpc>
              <a:spcBef>
                <a:spcPts val="200"/>
              </a:spcBef>
              <a:spcAft>
                <a:spcPct val="0"/>
              </a:spcAft>
              <a:buSzPct val="100000"/>
              <a:buAutoNum type="alphaLcPeriod"/>
              <a:defRPr sz="1200">
                <a:solidFill>
                  <a:srgbClr val="89898B"/>
                </a:solidFill>
                <a:latin typeface="Acer Foco"/>
                <a:ea typeface="Acer Foco"/>
                <a:cs typeface="Acer Foco"/>
                <a:sym typeface="Acer Foco" panose="020B0604050202020203" pitchFamily="34" charset="0"/>
              </a:defRPr>
            </a:lvl4pPr>
            <a:lvl5pPr marL="495300" indent="-149225" algn="l" rtl="0" eaLnBrk="0" fontAlgn="base" hangingPunct="0">
              <a:lnSpc>
                <a:spcPct val="90000"/>
              </a:lnSpc>
              <a:spcBef>
                <a:spcPts val="200"/>
              </a:spcBef>
              <a:spcAft>
                <a:spcPct val="0"/>
              </a:spcAft>
              <a:buSzPct val="100000"/>
              <a:buAutoNum type="romanLcPeriod"/>
              <a:defRPr sz="1200">
                <a:solidFill>
                  <a:srgbClr val="89898B"/>
                </a:solidFill>
                <a:latin typeface="Acer Foco"/>
                <a:ea typeface="Acer Foco"/>
                <a:cs typeface="Acer Foco"/>
                <a:sym typeface="Acer Foco" panose="020B0604050202020203" pitchFamily="34" charset="0"/>
              </a:defRPr>
            </a:lvl5pPr>
            <a:lvl6pPr marL="529907" marR="0" indent="-18542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6pPr>
            <a:lvl7pPr marL="643255" marR="0" indent="-18288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7pPr>
            <a:lvl8pPr marL="747394" marR="0" indent="-172719"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8pPr>
            <a:lvl9pPr marL="3840479" marR="0" indent="-182879" algn="l" defTabSz="914400" rtl="0" latinLnBrk="0">
              <a:lnSpc>
                <a:spcPct val="90000"/>
              </a:lnSpc>
              <a:spcBef>
                <a:spcPts val="200"/>
              </a:spcBef>
              <a:spcAft>
                <a:spcPts val="0"/>
              </a:spcAft>
              <a:buClrTx/>
              <a:buSzPct val="100000"/>
              <a:buFontTx/>
              <a:buChar char="•"/>
              <a:tabLst/>
              <a:defRPr sz="1600" b="0" i="0" u="none" strike="noStrike" cap="none" spc="0" baseline="0">
                <a:ln>
                  <a:noFill/>
                </a:ln>
                <a:solidFill>
                  <a:srgbClr val="000000"/>
                </a:solidFill>
                <a:uFillTx/>
                <a:latin typeface="Acer Foco"/>
                <a:ea typeface="Acer Foco"/>
                <a:cs typeface="Acer Foco"/>
                <a:sym typeface="Acer Foco"/>
              </a:defRPr>
            </a:lvl9pPr>
          </a:lstStyle>
          <a:p>
            <a:pPr eaLnBrk="1" hangingPunct="1">
              <a:spcBef>
                <a:spcPts val="600"/>
              </a:spcBef>
              <a:spcAft>
                <a:spcPts val="600"/>
              </a:spcAft>
            </a:pPr>
            <a:r>
              <a:rPr lang="en-US" altLang="zh-TW" sz="1300" kern="0" dirty="0">
                <a:solidFill>
                  <a:srgbClr val="53762C"/>
                </a:solidFill>
                <a:latin typeface="Acer Foco" panose="020B0604050202020203" pitchFamily="34" charset="0"/>
                <a:ea typeface="新細明體" panose="02020500000000000000" pitchFamily="18" charset="-120"/>
              </a:rPr>
              <a:t>&lt;Offer&gt;</a:t>
            </a:r>
          </a:p>
          <a:p>
            <a:pPr eaLnBrk="1" hangingPunct="1">
              <a:spcBef>
                <a:spcPts val="600"/>
              </a:spcBef>
              <a:spcAft>
                <a:spcPts val="600"/>
              </a:spcAft>
            </a:pPr>
            <a:endParaRPr lang="en-US" altLang="zh-TW" sz="1300" kern="0" dirty="0">
              <a:solidFill>
                <a:srgbClr val="002060"/>
              </a:solidFill>
              <a:latin typeface="Acer Foco" panose="020B0604050202020203" pitchFamily="34" charset="0"/>
              <a:ea typeface="新細明體" panose="02020500000000000000" pitchFamily="18" charset="-120"/>
            </a:endParaRPr>
          </a:p>
          <a:p>
            <a:pPr eaLnBrk="1" hangingPunct="1">
              <a:lnSpc>
                <a:spcPct val="100000"/>
              </a:lnSpc>
              <a:spcBef>
                <a:spcPts val="600"/>
              </a:spcBef>
              <a:spcAft>
                <a:spcPts val="600"/>
              </a:spcAft>
            </a:pPr>
            <a:r>
              <a:rPr lang="en-US" altLang="zh-TW" sz="1300" kern="0" dirty="0">
                <a:solidFill>
                  <a:srgbClr val="53762C"/>
                </a:solidFill>
                <a:latin typeface="Acer Foco" panose="020B0604050202020203" pitchFamily="34" charset="0"/>
                <a:ea typeface="新細明體" panose="02020500000000000000" pitchFamily="18" charset="-120"/>
              </a:rPr>
              <a:t>&lt;Smart finance&gt;</a:t>
            </a:r>
            <a:endParaRPr lang="en-US" altLang="zh-TW" sz="1300" b="0" kern="0" dirty="0">
              <a:solidFill>
                <a:schemeClr val="tx1"/>
              </a:solidFill>
              <a:latin typeface="Acer Foco" panose="020B0604050202020203" pitchFamily="34" charset="0"/>
              <a:ea typeface="新細明體" panose="02020500000000000000" pitchFamily="18" charset="-120"/>
            </a:endParaRPr>
          </a:p>
          <a:p>
            <a:pPr eaLnBrk="1" hangingPunct="1">
              <a:lnSpc>
                <a:spcPct val="100000"/>
              </a:lnSpc>
              <a:spcBef>
                <a:spcPts val="600"/>
              </a:spcBef>
              <a:spcAft>
                <a:spcPts val="600"/>
              </a:spcAft>
            </a:pPr>
            <a:r>
              <a:rPr lang="en-US" altLang="zh-TW" sz="1300" kern="0" dirty="0">
                <a:solidFill>
                  <a:srgbClr val="53762C"/>
                </a:solidFill>
                <a:latin typeface="Acer Foco" panose="020B0604050202020203" pitchFamily="34" charset="0"/>
                <a:ea typeface="新細明體" panose="02020500000000000000" pitchFamily="18" charset="-120"/>
              </a:rPr>
              <a:t>&lt;Trade-in express&gt;</a:t>
            </a:r>
          </a:p>
          <a:p>
            <a:pPr eaLnBrk="1" hangingPunct="1">
              <a:lnSpc>
                <a:spcPct val="100000"/>
              </a:lnSpc>
              <a:spcBef>
                <a:spcPts val="600"/>
              </a:spcBef>
              <a:spcAft>
                <a:spcPts val="600"/>
              </a:spcAft>
            </a:pPr>
            <a:r>
              <a:rPr lang="en-US" altLang="zh-TW" sz="1300" kern="0" dirty="0">
                <a:solidFill>
                  <a:srgbClr val="53762C"/>
                </a:solidFill>
                <a:latin typeface="Acer Foco" panose="020B0604050202020203" pitchFamily="34" charset="0"/>
                <a:ea typeface="新細明體" panose="02020500000000000000" pitchFamily="18" charset="-120"/>
              </a:rPr>
              <a:t>&lt;Reliability promise&gt;</a:t>
            </a:r>
            <a:endParaRPr lang="en-US" altLang="zh-TW" sz="1300" b="0" kern="0" dirty="0">
              <a:solidFill>
                <a:schemeClr val="tx1"/>
              </a:solidFill>
              <a:latin typeface="Acer Foco" panose="020B0604050202020203" pitchFamily="34" charset="0"/>
              <a:ea typeface="新細明體" panose="02020500000000000000" pitchFamily="18" charset="-120"/>
            </a:endParaRPr>
          </a:p>
          <a:p>
            <a:pPr eaLnBrk="1" hangingPunct="1">
              <a:lnSpc>
                <a:spcPct val="100000"/>
              </a:lnSpc>
              <a:spcBef>
                <a:spcPts val="600"/>
              </a:spcBef>
              <a:spcAft>
                <a:spcPts val="600"/>
              </a:spcAft>
            </a:pPr>
            <a:r>
              <a:rPr lang="en-US" altLang="zh-TW" sz="1300" kern="0" dirty="0">
                <a:solidFill>
                  <a:srgbClr val="53762C"/>
                </a:solidFill>
                <a:latin typeface="Acer Foco" panose="020B0604050202020203" pitchFamily="34" charset="0"/>
                <a:ea typeface="新細明體" panose="02020500000000000000" pitchFamily="18" charset="-120"/>
              </a:rPr>
              <a:t>&lt;After-sales&gt;</a:t>
            </a:r>
            <a:endParaRPr lang="en-US" altLang="zh-TW" sz="1300" b="0" kern="0" dirty="0">
              <a:solidFill>
                <a:schemeClr val="tx1"/>
              </a:solidFill>
              <a:latin typeface="Acer Foco" panose="020B0604050202020203" pitchFamily="34" charset="0"/>
              <a:ea typeface="新細明體" panose="02020500000000000000" pitchFamily="18" charset="-120"/>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AFFF6C10-3DB6-86C4-2F8F-14709BF06015}"/>
              </a:ext>
            </a:extLst>
          </p:cNvPr>
          <p:cNvSpPr txBox="1"/>
          <p:nvPr/>
        </p:nvSpPr>
        <p:spPr>
          <a:xfrm>
            <a:off x="647204" y="2199823"/>
            <a:ext cx="644234"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altLang="en-US" sz="1800" b="1" dirty="0">
                <a:solidFill>
                  <a:srgbClr val="53762C"/>
                </a:solidFill>
                <a:latin typeface="Acer Foco" panose="020B0604050202020203" pitchFamily="34" charset="0"/>
                <a:ea typeface="Acer Foco Semibold" panose="020B0604050202020203" pitchFamily="34" charset="0"/>
                <a:cs typeface="Acer Foco Semibold" panose="020B0604050202020203" pitchFamily="34" charset="0"/>
              </a:rPr>
              <a:t>64% </a:t>
            </a:r>
            <a:endParaRPr lang="en-US" b="1" dirty="0"/>
          </a:p>
        </p:txBody>
      </p:sp>
      <p:sp>
        <p:nvSpPr>
          <p:cNvPr id="8" name="TextBox 7">
            <a:extLst>
              <a:ext uri="{FF2B5EF4-FFF2-40B4-BE49-F238E27FC236}">
                <a16:creationId xmlns:a16="http://schemas.microsoft.com/office/drawing/2014/main" id="{BBABBFA0-38CA-ABAA-E233-549A7D4740B8}"/>
              </a:ext>
            </a:extLst>
          </p:cNvPr>
          <p:cNvSpPr txBox="1"/>
          <p:nvPr/>
        </p:nvSpPr>
        <p:spPr>
          <a:xfrm>
            <a:off x="647204" y="1737191"/>
            <a:ext cx="644236"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altLang="en-US" sz="1800" b="1" dirty="0">
                <a:solidFill>
                  <a:srgbClr val="53762C"/>
                </a:solidFill>
                <a:latin typeface="Acer Foco" panose="020B0604050202020203" pitchFamily="34" charset="0"/>
                <a:ea typeface="Acer Foco Semibold" panose="020B0604050202020203" pitchFamily="34" charset="0"/>
                <a:cs typeface="Acer Foco Semibold" panose="020B0604050202020203" pitchFamily="34" charset="0"/>
              </a:rPr>
              <a:t>82% </a:t>
            </a:r>
            <a:endParaRPr lang="en-US" b="1" dirty="0"/>
          </a:p>
        </p:txBody>
      </p:sp>
      <p:sp>
        <p:nvSpPr>
          <p:cNvPr id="16385" name="標題 1">
            <a:extLst>
              <a:ext uri="{FF2B5EF4-FFF2-40B4-BE49-F238E27FC236}">
                <a16:creationId xmlns:a16="http://schemas.microsoft.com/office/drawing/2014/main" id="{55D7D2E7-6E06-7695-418E-328CE2D1BD88}"/>
              </a:ext>
            </a:extLst>
          </p:cNvPr>
          <p:cNvSpPr>
            <a:spLocks noGrp="1" noChangeArrowheads="1"/>
          </p:cNvSpPr>
          <p:nvPr>
            <p:ph type="title"/>
          </p:nvPr>
        </p:nvSpPr>
        <p:spPr>
          <a:xfrm>
            <a:off x="504825" y="681038"/>
            <a:ext cx="4932363" cy="327025"/>
          </a:xfrm>
        </p:spPr>
        <p:txBody>
          <a:bodyPr anchor="ctr"/>
          <a:lstStyle/>
          <a:p>
            <a:pPr algn="l" eaLnBrk="1" hangingPunct="1"/>
            <a:r>
              <a:rPr lang="en-US" altLang="zh-TW" dirty="0">
                <a:solidFill>
                  <a:srgbClr val="53762C"/>
                </a:solidFill>
                <a:latin typeface="Acer Foco" panose="020B0604050202020203" pitchFamily="34" charset="0"/>
                <a:ea typeface="新細明體" panose="02020500000000000000" pitchFamily="18" charset="-120"/>
              </a:rPr>
              <a:t>ATT</a:t>
            </a:r>
            <a:r>
              <a:rPr lang="en-US" altLang="zh-TW" dirty="0">
                <a:solidFill>
                  <a:srgbClr val="8FC156"/>
                </a:solidFill>
                <a:latin typeface="Acer Foco" panose="020B0604050202020203" pitchFamily="34" charset="0"/>
                <a:ea typeface="新細明體" panose="02020500000000000000" pitchFamily="18" charset="-120"/>
              </a:rPr>
              <a:t>AI</a:t>
            </a:r>
            <a:r>
              <a:rPr lang="en-US" altLang="zh-TW" dirty="0">
                <a:solidFill>
                  <a:srgbClr val="53762C"/>
                </a:solidFill>
                <a:latin typeface="Acer Foco" panose="020B0604050202020203" pitchFamily="34" charset="0"/>
                <a:ea typeface="新細明體" panose="02020500000000000000" pitchFamily="18" charset="-120"/>
              </a:rPr>
              <a:t>NING &amp; SUST</a:t>
            </a:r>
            <a:r>
              <a:rPr lang="en-US" altLang="zh-TW" dirty="0">
                <a:solidFill>
                  <a:srgbClr val="8FC156"/>
                </a:solidFill>
                <a:latin typeface="Acer Foco" panose="020B0604050202020203" pitchFamily="34" charset="0"/>
                <a:ea typeface="新細明體" panose="02020500000000000000" pitchFamily="18" charset="-120"/>
              </a:rPr>
              <a:t>AI</a:t>
            </a:r>
            <a:r>
              <a:rPr lang="en-US" altLang="zh-TW" dirty="0">
                <a:solidFill>
                  <a:srgbClr val="53762C"/>
                </a:solidFill>
                <a:latin typeface="Acer Foco" panose="020B0604050202020203" pitchFamily="34" charset="0"/>
                <a:ea typeface="新細明體" panose="02020500000000000000" pitchFamily="18" charset="-120"/>
              </a:rPr>
              <a:t>NING SUCCESS.</a:t>
            </a:r>
            <a:endParaRPr lang="zh-TW" altLang="en-US" dirty="0">
              <a:solidFill>
                <a:srgbClr val="53762C"/>
              </a:solidFill>
              <a:latin typeface="Acer Foco" panose="020B0604050202020203" pitchFamily="34" charset="0"/>
              <a:ea typeface="新細明體" panose="02020500000000000000" pitchFamily="18" charset="-120"/>
            </a:endParaRPr>
          </a:p>
        </p:txBody>
      </p:sp>
      <p:sp>
        <p:nvSpPr>
          <p:cNvPr id="16386" name="投影片編號版面配置區 2">
            <a:extLst>
              <a:ext uri="{FF2B5EF4-FFF2-40B4-BE49-F238E27FC236}">
                <a16:creationId xmlns:a16="http://schemas.microsoft.com/office/drawing/2014/main" id="{0459A958-9711-26E3-421A-3AD74A604933}"/>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fld id="{EBEAB6C6-6341-4247-BEA8-2261112BCC9F}" type="slidenum">
              <a:rPr lang="en-US" altLang="zh-TW">
                <a:solidFill>
                  <a:srgbClr val="5A5A5C"/>
                </a:solidFill>
                <a:ea typeface="新細明體" panose="02020500000000000000" pitchFamily="18" charset="-120"/>
              </a:rPr>
              <a:pPr/>
              <a:t>3</a:t>
            </a:fld>
            <a:endParaRPr lang="zh-TW" altLang="en-US">
              <a:solidFill>
                <a:srgbClr val="5A5A5C"/>
              </a:solidFill>
              <a:ea typeface="新細明體" panose="02020500000000000000" pitchFamily="18" charset="-120"/>
            </a:endParaRPr>
          </a:p>
        </p:txBody>
      </p:sp>
      <p:sp>
        <p:nvSpPr>
          <p:cNvPr id="16387" name="文字版面配置區 3">
            <a:extLst>
              <a:ext uri="{FF2B5EF4-FFF2-40B4-BE49-F238E27FC236}">
                <a16:creationId xmlns:a16="http://schemas.microsoft.com/office/drawing/2014/main" id="{A1997265-B698-3E1E-B9DB-ADE51DE9B76A}"/>
              </a:ext>
            </a:extLst>
          </p:cNvPr>
          <p:cNvSpPr>
            <a:spLocks noGrp="1" noChangeArrowheads="1"/>
          </p:cNvSpPr>
          <p:nvPr>
            <p:ph type="body" idx="1"/>
          </p:nvPr>
        </p:nvSpPr>
        <p:spPr>
          <a:xfrm>
            <a:off x="1374592" y="1339850"/>
            <a:ext cx="4184960" cy="2630488"/>
          </a:xfrm>
        </p:spPr>
        <p:txBody>
          <a:bodyPr/>
          <a:lstStyle/>
          <a:p>
            <a:pPr eaLnBrk="1" hangingPunct="1">
              <a:lnSpc>
                <a:spcPct val="100000"/>
              </a:lnSpc>
              <a:spcBef>
                <a:spcPts val="700"/>
              </a:spcBef>
              <a:spcAft>
                <a:spcPts val="700"/>
              </a:spcAft>
            </a:pPr>
            <a:r>
              <a:rPr lang="en-US"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of business owners believe AI tools will help their business</a:t>
            </a:r>
            <a:r>
              <a:rPr lang="en-US" altLang="en-US" sz="1300" b="0" baseline="3000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1</a:t>
            </a:r>
            <a:r>
              <a:rPr lang="en-US"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a:t>
            </a:r>
          </a:p>
          <a:p>
            <a:pPr eaLnBrk="1" hangingPunct="1">
              <a:lnSpc>
                <a:spcPct val="100000"/>
              </a:lnSpc>
              <a:spcBef>
                <a:spcPts val="700"/>
              </a:spcBef>
              <a:spcAft>
                <a:spcPts val="700"/>
              </a:spcAft>
            </a:pPr>
            <a:r>
              <a:rPr lang="en-US"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of businesses leaders believe AI enhances job satisfaction and performance</a:t>
            </a:r>
            <a:r>
              <a:rPr lang="en-US" altLang="en-US" sz="1300" b="0" baseline="3000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2</a:t>
            </a:r>
            <a:r>
              <a:rPr lang="en-US"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 </a:t>
            </a:r>
          </a:p>
          <a:p>
            <a:pPr eaLnBrk="1" hangingPunct="1">
              <a:lnSpc>
                <a:spcPct val="100000"/>
              </a:lnSpc>
              <a:spcBef>
                <a:spcPts val="700"/>
              </a:spcBef>
              <a:spcAft>
                <a:spcPts val="700"/>
              </a:spcAft>
            </a:pPr>
            <a:r>
              <a:rPr lang="en-US"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of businesses expect AI to increase productivity</a:t>
            </a:r>
            <a:r>
              <a:rPr lang="en-US" altLang="en-US" sz="1300" b="0" baseline="3000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1</a:t>
            </a:r>
            <a:r>
              <a:rPr lang="en-US"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a:t>
            </a:r>
          </a:p>
          <a:p>
            <a:pPr eaLnBrk="1" hangingPunct="1">
              <a:lnSpc>
                <a:spcPct val="100000"/>
              </a:lnSpc>
              <a:spcBef>
                <a:spcPts val="700"/>
              </a:spcBef>
              <a:spcAft>
                <a:spcPts val="700"/>
              </a:spcAft>
            </a:pPr>
            <a:r>
              <a:rPr lang="en-US"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of consumers say they trust businesses who use AI</a:t>
            </a:r>
            <a:r>
              <a:rPr lang="en-US" altLang="en-US" sz="1300" b="0" baseline="3000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1</a:t>
            </a:r>
            <a:r>
              <a:rPr lang="en-US"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a:t>
            </a:r>
          </a:p>
          <a:p>
            <a:pPr eaLnBrk="1" hangingPunct="1">
              <a:lnSpc>
                <a:spcPct val="100000"/>
              </a:lnSpc>
              <a:spcBef>
                <a:spcPts val="700"/>
              </a:spcBef>
              <a:spcAft>
                <a:spcPts val="700"/>
              </a:spcAft>
            </a:pPr>
            <a:r>
              <a:rPr lang="en-US"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share-of-profit for Healthcare, Wholesale/Retail, Construction, Hospitality &amp; Education industries</a:t>
            </a:r>
            <a:r>
              <a:rPr lang="en-US" altLang="en-US" sz="1300" b="0" baseline="3000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 </a:t>
            </a:r>
            <a:r>
              <a:rPr lang="en-US"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utilizing AI</a:t>
            </a:r>
            <a:r>
              <a:rPr lang="en-US" altLang="en-US" sz="1300" b="0" baseline="3000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3</a:t>
            </a:r>
            <a:r>
              <a:rPr lang="en-US"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 by 2035.</a:t>
            </a:r>
            <a:r>
              <a:rPr lang="en-US" altLang="en-US" sz="130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 </a:t>
            </a:r>
            <a:endParaRPr lang="en-US" altLang="en-US" sz="13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endParaRPr>
          </a:p>
        </p:txBody>
      </p:sp>
      <p:sp>
        <p:nvSpPr>
          <p:cNvPr id="9" name="TextBox 8">
            <a:hlinkClick r:id="rId3"/>
            <a:extLst>
              <a:ext uri="{FF2B5EF4-FFF2-40B4-BE49-F238E27FC236}">
                <a16:creationId xmlns:a16="http://schemas.microsoft.com/office/drawing/2014/main" id="{9A3E6F74-9BAD-AD6B-C023-406C4489E625}"/>
              </a:ext>
            </a:extLst>
          </p:cNvPr>
          <p:cNvSpPr txBox="1"/>
          <p:nvPr/>
        </p:nvSpPr>
        <p:spPr>
          <a:xfrm>
            <a:off x="1185863" y="4799013"/>
            <a:ext cx="6891337" cy="185737"/>
          </a:xfrm>
          <a:prstGeom prst="rect">
            <a:avLst/>
          </a:prstGeom>
          <a:noFill/>
        </p:spPr>
        <p:txBody>
          <a:bodyPr>
            <a:spAutoFit/>
          </a:bodyPr>
          <a:lstStyle/>
          <a:p>
            <a:pPr eaLnBrk="1" fontAlgn="auto">
              <a:spcBef>
                <a:spcPts val="0"/>
              </a:spcBef>
              <a:spcAft>
                <a:spcPts val="0"/>
              </a:spcAft>
              <a:defRPr/>
            </a:pPr>
            <a:r>
              <a:rPr lang="en-US" sz="600" kern="0" baseline="30000" dirty="0">
                <a:solidFill>
                  <a:schemeClr val="bg1">
                    <a:lumMod val="65000"/>
                  </a:schemeClr>
                </a:solidFill>
                <a:latin typeface="+mn-lt"/>
                <a:ea typeface="Acer Foco"/>
                <a:cs typeface="Acer Foco"/>
                <a:sym typeface="Acer Foco"/>
              </a:rPr>
              <a:t>1</a:t>
            </a:r>
            <a:r>
              <a:rPr lang="en-US" sz="600" kern="0" dirty="0">
                <a:solidFill>
                  <a:schemeClr val="bg1">
                    <a:lumMod val="65000"/>
                  </a:schemeClr>
                </a:solidFill>
                <a:latin typeface="+mn-lt"/>
                <a:ea typeface="Acer Foco"/>
                <a:cs typeface="Acer Foco"/>
                <a:sym typeface="Acer Foco"/>
                <a:hlinkClick r:id="rId4">
                  <a:extLst>
                    <a:ext uri="{A12FA001-AC4F-418D-AE19-62706E023703}">
                      <ahyp:hlinkClr xmlns:ahyp="http://schemas.microsoft.com/office/drawing/2018/hyperlinkcolor" val="tx"/>
                    </a:ext>
                  </a:extLst>
                </a:hlinkClick>
              </a:rPr>
              <a:t>AI Statistics and Trends</a:t>
            </a:r>
            <a:r>
              <a:rPr lang="en-US" sz="600" kern="0" dirty="0">
                <a:solidFill>
                  <a:schemeClr val="bg1">
                    <a:lumMod val="65000"/>
                  </a:schemeClr>
                </a:solidFill>
                <a:latin typeface="+mn-lt"/>
                <a:ea typeface="Acer Foco"/>
                <a:cs typeface="Acer Foco"/>
                <a:sym typeface="Acer Foco"/>
              </a:rPr>
              <a:t>, Forbes (2023). </a:t>
            </a:r>
            <a:r>
              <a:rPr lang="en-US" sz="600" kern="0" baseline="30000" dirty="0">
                <a:solidFill>
                  <a:schemeClr val="bg1">
                    <a:lumMod val="65000"/>
                  </a:schemeClr>
                </a:solidFill>
                <a:latin typeface="+mn-lt"/>
                <a:ea typeface="Acer Foco"/>
                <a:cs typeface="Acer Foco"/>
                <a:sym typeface="Acer Foco"/>
              </a:rPr>
              <a:t>2</a:t>
            </a:r>
            <a:r>
              <a:rPr lang="en-US" sz="600" kern="0" dirty="0">
                <a:solidFill>
                  <a:schemeClr val="bg1">
                    <a:lumMod val="65000"/>
                  </a:schemeClr>
                </a:solidFill>
                <a:latin typeface="+mn-lt"/>
                <a:ea typeface="Acer Foco"/>
                <a:cs typeface="Acer Foco"/>
                <a:sym typeface="Acer Foco"/>
              </a:rPr>
              <a:t>S</a:t>
            </a:r>
            <a:r>
              <a:rPr lang="en-US" sz="600" kern="0" dirty="0">
                <a:solidFill>
                  <a:schemeClr val="bg1">
                    <a:lumMod val="65000"/>
                  </a:schemeClr>
                </a:solidFill>
                <a:latin typeface="+mn-lt"/>
                <a:ea typeface="Acer Foco"/>
                <a:cs typeface="Acer Foco"/>
                <a:sym typeface="Acer Foco"/>
                <a:hlinkClick r:id="rId5">
                  <a:extLst>
                    <a:ext uri="{A12FA001-AC4F-418D-AE19-62706E023703}">
                      <ahyp:hlinkClr xmlns:ahyp="http://schemas.microsoft.com/office/drawing/2018/hyperlinkcolor" val="tx"/>
                    </a:ext>
                  </a:extLst>
                </a:hlinkClick>
              </a:rPr>
              <a:t>tate of AI</a:t>
            </a:r>
            <a:r>
              <a:rPr lang="en-US" sz="600" kern="0" dirty="0">
                <a:solidFill>
                  <a:schemeClr val="bg1">
                    <a:lumMod val="65000"/>
                  </a:schemeClr>
                </a:solidFill>
                <a:latin typeface="+mn-lt"/>
                <a:ea typeface="Acer Foco"/>
                <a:cs typeface="Acer Foco"/>
                <a:sym typeface="Acer Foco"/>
              </a:rPr>
              <a:t>, Deloitte (2022). </a:t>
            </a:r>
            <a:r>
              <a:rPr lang="en-US" sz="600" kern="0" baseline="30000" dirty="0">
                <a:solidFill>
                  <a:schemeClr val="bg1">
                    <a:lumMod val="65000"/>
                  </a:schemeClr>
                </a:solidFill>
                <a:latin typeface="+mn-lt"/>
                <a:ea typeface="Acer Foco"/>
                <a:cs typeface="Acer Foco"/>
                <a:sym typeface="Acer Foco"/>
              </a:rPr>
              <a:t>3</a:t>
            </a:r>
            <a:r>
              <a:rPr lang="en-US" sz="600" kern="0" dirty="0">
                <a:solidFill>
                  <a:schemeClr val="bg1">
                    <a:lumMod val="65000"/>
                  </a:schemeClr>
                </a:solidFill>
                <a:latin typeface="+mn-lt"/>
                <a:ea typeface="Acer Foco"/>
                <a:cs typeface="Acer Foco"/>
                <a:sym typeface="Acer Foco"/>
                <a:hlinkClick r:id="rId6">
                  <a:extLst>
                    <a:ext uri="{A12FA001-AC4F-418D-AE19-62706E023703}">
                      <ahyp:hlinkClr xmlns:ahyp="http://schemas.microsoft.com/office/drawing/2018/hyperlinkcolor" val="tx"/>
                    </a:ext>
                  </a:extLst>
                </a:hlinkClick>
              </a:rPr>
              <a:t>AI Stats You Need To Know</a:t>
            </a:r>
            <a:r>
              <a:rPr lang="en-US" sz="600" kern="0" dirty="0">
                <a:solidFill>
                  <a:schemeClr val="bg1">
                    <a:lumMod val="65000"/>
                  </a:schemeClr>
                </a:solidFill>
                <a:latin typeface="+mn-lt"/>
                <a:ea typeface="Acer Foco"/>
                <a:cs typeface="Acer Foco"/>
                <a:sym typeface="Acer Foco"/>
              </a:rPr>
              <a:t>, Technopedia (2024).</a:t>
            </a:r>
          </a:p>
        </p:txBody>
      </p:sp>
      <p:sp>
        <p:nvSpPr>
          <p:cNvPr id="3" name="TextBox 2">
            <a:extLst>
              <a:ext uri="{FF2B5EF4-FFF2-40B4-BE49-F238E27FC236}">
                <a16:creationId xmlns:a16="http://schemas.microsoft.com/office/drawing/2014/main" id="{98CDDF9F-B161-AAF9-168C-2A94937B83BC}"/>
              </a:ext>
            </a:extLst>
          </p:cNvPr>
          <p:cNvSpPr txBox="1"/>
          <p:nvPr/>
        </p:nvSpPr>
        <p:spPr>
          <a:xfrm>
            <a:off x="647204" y="1256132"/>
            <a:ext cx="644236"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altLang="en-US" sz="1800" b="1" dirty="0">
                <a:solidFill>
                  <a:srgbClr val="53762C"/>
                </a:solidFill>
                <a:latin typeface="Acer Foco" panose="020B0604050202020203" pitchFamily="34" charset="0"/>
                <a:ea typeface="Acer Foco Semibold" panose="020B0604050202020203" pitchFamily="34" charset="0"/>
                <a:cs typeface="Acer Foco Semibold" panose="020B0604050202020203" pitchFamily="34" charset="0"/>
              </a:rPr>
              <a:t>97% </a:t>
            </a:r>
            <a:endParaRPr lang="en-US" b="1" dirty="0"/>
          </a:p>
        </p:txBody>
      </p:sp>
      <p:cxnSp>
        <p:nvCxnSpPr>
          <p:cNvPr id="5" name="Straight Connector 4">
            <a:extLst>
              <a:ext uri="{FF2B5EF4-FFF2-40B4-BE49-F238E27FC236}">
                <a16:creationId xmlns:a16="http://schemas.microsoft.com/office/drawing/2014/main" id="{E8419572-D11F-A471-66A2-11D809890B83}"/>
              </a:ext>
            </a:extLst>
          </p:cNvPr>
          <p:cNvCxnSpPr>
            <a:cxnSpLocks/>
          </p:cNvCxnSpPr>
          <p:nvPr/>
        </p:nvCxnSpPr>
        <p:spPr>
          <a:xfrm>
            <a:off x="1267262" y="1310596"/>
            <a:ext cx="0" cy="285887"/>
          </a:xfrm>
          <a:prstGeom prst="line">
            <a:avLst/>
          </a:prstGeom>
          <a:noFill/>
          <a:ln w="25400" cap="flat">
            <a:solidFill>
              <a:schemeClr val="accent1"/>
            </a:solidFill>
            <a:prstDash val="solid"/>
            <a:round/>
          </a:ln>
          <a:effectLst>
            <a:outerShdw blurRad="38100" dist="20000" dir="5400000" sx="1000" sy="1000" rotWithShape="0">
              <a:srgbClr val="000000"/>
            </a:outerShdw>
          </a:effectLst>
          <a:sp3d/>
        </p:spPr>
        <p:style>
          <a:lnRef idx="0">
            <a:scrgbClr r="0" g="0" b="0"/>
          </a:lnRef>
          <a:fillRef idx="0">
            <a:scrgbClr r="0" g="0" b="0"/>
          </a:fillRef>
          <a:effectRef idx="0">
            <a:scrgbClr r="0" g="0" b="0"/>
          </a:effectRef>
          <a:fontRef idx="none"/>
        </p:style>
      </p:cxnSp>
      <p:cxnSp>
        <p:nvCxnSpPr>
          <p:cNvPr id="7" name="Straight Connector 6">
            <a:extLst>
              <a:ext uri="{FF2B5EF4-FFF2-40B4-BE49-F238E27FC236}">
                <a16:creationId xmlns:a16="http://schemas.microsoft.com/office/drawing/2014/main" id="{0D3532FC-474A-E921-9324-F21F08CF8D04}"/>
              </a:ext>
            </a:extLst>
          </p:cNvPr>
          <p:cNvCxnSpPr>
            <a:cxnSpLocks/>
          </p:cNvCxnSpPr>
          <p:nvPr/>
        </p:nvCxnSpPr>
        <p:spPr>
          <a:xfrm>
            <a:off x="1267262" y="1722343"/>
            <a:ext cx="0" cy="413705"/>
          </a:xfrm>
          <a:prstGeom prst="line">
            <a:avLst/>
          </a:prstGeom>
          <a:noFill/>
          <a:ln w="25400" cap="flat">
            <a:solidFill>
              <a:schemeClr val="accent1"/>
            </a:solidFill>
            <a:prstDash val="solid"/>
            <a:round/>
          </a:ln>
          <a:effectLst>
            <a:outerShdw blurRad="38100" dist="20000" dir="5400000" sx="1000" sy="1000" rotWithShape="0">
              <a:srgbClr val="000000"/>
            </a:outerShdw>
          </a:effectLst>
          <a:sp3d/>
        </p:spPr>
        <p:style>
          <a:lnRef idx="0">
            <a:scrgbClr r="0" g="0" b="0"/>
          </a:lnRef>
          <a:fillRef idx="0">
            <a:scrgbClr r="0" g="0" b="0"/>
          </a:fillRef>
          <a:effectRef idx="0">
            <a:scrgbClr r="0" g="0" b="0"/>
          </a:effectRef>
          <a:fontRef idx="none"/>
        </p:style>
      </p:cxnSp>
      <p:cxnSp>
        <p:nvCxnSpPr>
          <p:cNvPr id="11" name="Straight Connector 10">
            <a:extLst>
              <a:ext uri="{FF2B5EF4-FFF2-40B4-BE49-F238E27FC236}">
                <a16:creationId xmlns:a16="http://schemas.microsoft.com/office/drawing/2014/main" id="{3BE417D0-F970-B0A7-AF12-75B3C3E49217}"/>
              </a:ext>
            </a:extLst>
          </p:cNvPr>
          <p:cNvCxnSpPr>
            <a:cxnSpLocks/>
          </p:cNvCxnSpPr>
          <p:nvPr/>
        </p:nvCxnSpPr>
        <p:spPr>
          <a:xfrm>
            <a:off x="1267262" y="2247365"/>
            <a:ext cx="0" cy="259882"/>
          </a:xfrm>
          <a:prstGeom prst="line">
            <a:avLst/>
          </a:prstGeom>
          <a:noFill/>
          <a:ln w="25400" cap="flat">
            <a:solidFill>
              <a:schemeClr val="accent1"/>
            </a:solidFill>
            <a:prstDash val="solid"/>
            <a:round/>
          </a:ln>
          <a:effectLst>
            <a:outerShdw blurRad="38100" dist="20000" dir="5400000" sx="1000" sy="1000" rotWithShape="0">
              <a:srgbClr val="000000"/>
            </a:outerShdw>
          </a:effectLst>
          <a:sp3d/>
        </p:spPr>
        <p:style>
          <a:lnRef idx="0">
            <a:scrgbClr r="0" g="0" b="0"/>
          </a:lnRef>
          <a:fillRef idx="0">
            <a:scrgbClr r="0" g="0" b="0"/>
          </a:fillRef>
          <a:effectRef idx="0">
            <a:scrgbClr r="0" g="0" b="0"/>
          </a:effectRef>
          <a:fontRef idx="none"/>
        </p:style>
      </p:cxnSp>
      <p:sp>
        <p:nvSpPr>
          <p:cNvPr id="19" name="TextBox 18">
            <a:extLst>
              <a:ext uri="{FF2B5EF4-FFF2-40B4-BE49-F238E27FC236}">
                <a16:creationId xmlns:a16="http://schemas.microsoft.com/office/drawing/2014/main" id="{5E0C655E-7035-24BA-8EE0-B14DD13BC6D1}"/>
              </a:ext>
            </a:extLst>
          </p:cNvPr>
          <p:cNvSpPr txBox="1"/>
          <p:nvPr/>
        </p:nvSpPr>
        <p:spPr>
          <a:xfrm>
            <a:off x="647204" y="2597715"/>
            <a:ext cx="644234"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altLang="en-US" sz="1800" b="1" dirty="0">
                <a:solidFill>
                  <a:srgbClr val="53762C"/>
                </a:solidFill>
                <a:latin typeface="Acer Foco" panose="020B0604050202020203" pitchFamily="34" charset="0"/>
                <a:ea typeface="Acer Foco Semibold" panose="020B0604050202020203" pitchFamily="34" charset="0"/>
                <a:cs typeface="Acer Foco Semibold" panose="020B0604050202020203" pitchFamily="34" charset="0"/>
              </a:rPr>
              <a:t>65% </a:t>
            </a:r>
            <a:endParaRPr lang="en-US" b="1" dirty="0"/>
          </a:p>
        </p:txBody>
      </p:sp>
      <p:cxnSp>
        <p:nvCxnSpPr>
          <p:cNvPr id="20" name="Straight Connector 19">
            <a:extLst>
              <a:ext uri="{FF2B5EF4-FFF2-40B4-BE49-F238E27FC236}">
                <a16:creationId xmlns:a16="http://schemas.microsoft.com/office/drawing/2014/main" id="{02C1EEB3-6A58-7BA4-1CE4-7FCD3959494E}"/>
              </a:ext>
            </a:extLst>
          </p:cNvPr>
          <p:cNvCxnSpPr>
            <a:cxnSpLocks/>
          </p:cNvCxnSpPr>
          <p:nvPr/>
        </p:nvCxnSpPr>
        <p:spPr>
          <a:xfrm>
            <a:off x="1267262" y="2635656"/>
            <a:ext cx="0" cy="259882"/>
          </a:xfrm>
          <a:prstGeom prst="line">
            <a:avLst/>
          </a:prstGeom>
          <a:noFill/>
          <a:ln w="25400" cap="flat">
            <a:solidFill>
              <a:schemeClr val="accent1"/>
            </a:solidFill>
            <a:prstDash val="solid"/>
            <a:round/>
          </a:ln>
          <a:effectLst>
            <a:outerShdw blurRad="38100" dist="20000" dir="5400000" sx="1000" sy="1000" rotWithShape="0">
              <a:srgbClr val="000000"/>
            </a:outerShdw>
          </a:effectLst>
          <a:sp3d/>
        </p:spPr>
        <p:style>
          <a:lnRef idx="0">
            <a:scrgbClr r="0" g="0" b="0"/>
          </a:lnRef>
          <a:fillRef idx="0">
            <a:scrgbClr r="0" g="0" b="0"/>
          </a:fillRef>
          <a:effectRef idx="0">
            <a:scrgbClr r="0" g="0" b="0"/>
          </a:effectRef>
          <a:fontRef idx="none"/>
        </p:style>
      </p:cxnSp>
      <p:sp>
        <p:nvSpPr>
          <p:cNvPr id="22" name="TextBox 21">
            <a:extLst>
              <a:ext uri="{FF2B5EF4-FFF2-40B4-BE49-F238E27FC236}">
                <a16:creationId xmlns:a16="http://schemas.microsoft.com/office/drawing/2014/main" id="{896A5775-2442-0FB1-2036-B6910BC280E9}"/>
              </a:ext>
            </a:extLst>
          </p:cNvPr>
          <p:cNvSpPr txBox="1"/>
          <p:nvPr/>
        </p:nvSpPr>
        <p:spPr>
          <a:xfrm>
            <a:off x="175686" y="3158139"/>
            <a:ext cx="1230538" cy="27748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altLang="en-US" sz="1800" b="1" dirty="0">
                <a:solidFill>
                  <a:srgbClr val="53762C"/>
                </a:solidFill>
                <a:latin typeface="Acer Foco" panose="020B0604050202020203" pitchFamily="34" charset="0"/>
                <a:ea typeface="Acer Foco Semibold" panose="020B0604050202020203" pitchFamily="34" charset="0"/>
                <a:cs typeface="Acer Foco Semibold" panose="020B0604050202020203" pitchFamily="34" charset="0"/>
              </a:rPr>
              <a:t>+55-90% </a:t>
            </a:r>
            <a:endParaRPr lang="en-US" b="1" dirty="0"/>
          </a:p>
        </p:txBody>
      </p:sp>
      <p:cxnSp>
        <p:nvCxnSpPr>
          <p:cNvPr id="23" name="Straight Connector 22">
            <a:extLst>
              <a:ext uri="{FF2B5EF4-FFF2-40B4-BE49-F238E27FC236}">
                <a16:creationId xmlns:a16="http://schemas.microsoft.com/office/drawing/2014/main" id="{E7BB799F-2655-81A6-DD7C-EB8207009610}"/>
              </a:ext>
            </a:extLst>
          </p:cNvPr>
          <p:cNvCxnSpPr>
            <a:cxnSpLocks/>
          </p:cNvCxnSpPr>
          <p:nvPr/>
        </p:nvCxnSpPr>
        <p:spPr>
          <a:xfrm>
            <a:off x="1267262" y="3057665"/>
            <a:ext cx="0" cy="630337"/>
          </a:xfrm>
          <a:prstGeom prst="line">
            <a:avLst/>
          </a:prstGeom>
          <a:noFill/>
          <a:ln w="25400" cap="flat">
            <a:solidFill>
              <a:schemeClr val="accent1"/>
            </a:solidFill>
            <a:prstDash val="solid"/>
            <a:round/>
          </a:ln>
          <a:effectLst>
            <a:outerShdw blurRad="38100" dist="20000" dir="5400000" sx="1000" sy="1000" rotWithShape="0">
              <a:srgbClr val="000000"/>
            </a:outerShdw>
          </a:effectLst>
          <a:sp3d/>
        </p:spPr>
        <p:style>
          <a:lnRef idx="0">
            <a:scrgbClr r="0" g="0" b="0"/>
          </a:lnRef>
          <a:fillRef idx="0">
            <a:scrgbClr r="0" g="0" b="0"/>
          </a:fillRef>
          <a:effectRef idx="0">
            <a:scrgbClr r="0" g="0" b="0"/>
          </a:effectRef>
          <a:fontRef idx="none"/>
        </p:style>
      </p:cxnSp>
      <p:pic>
        <p:nvPicPr>
          <p:cNvPr id="6" name="Picture 5" descr="A green circuit board with a brain logo&#10;&#10;Description automatically generated">
            <a:extLst>
              <a:ext uri="{FF2B5EF4-FFF2-40B4-BE49-F238E27FC236}">
                <a16:creationId xmlns:a16="http://schemas.microsoft.com/office/drawing/2014/main" id="{B9256505-2C20-9B2D-A97E-EC469AA121C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857872" y="681038"/>
            <a:ext cx="3286127" cy="3602036"/>
          </a:xfrm>
          <a:prstGeom prst="rect">
            <a:avLst/>
          </a:prstGeom>
        </p:spPr>
      </p:pic>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6321" name="Slide Number Placeholder 2">
            <a:extLst>
              <a:ext uri="{FF2B5EF4-FFF2-40B4-BE49-F238E27FC236}">
                <a16:creationId xmlns:a16="http://schemas.microsoft.com/office/drawing/2014/main" id="{F86D0B23-08CD-4C90-4A4E-D5457FB6347A}"/>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fld id="{2A643DA4-8238-ED44-A001-469878B47BA0}" type="slidenum">
              <a:rPr lang="en-HK" altLang="en-US">
                <a:solidFill>
                  <a:srgbClr val="5A5A5C"/>
                </a:solidFill>
              </a:rPr>
              <a:pPr/>
              <a:t>30</a:t>
            </a:fld>
            <a:endParaRPr lang="en-HK" altLang="en-US">
              <a:solidFill>
                <a:srgbClr val="5A5A5C"/>
              </a:solidFill>
            </a:endParaRPr>
          </a:p>
        </p:txBody>
      </p:sp>
      <p:sp>
        <p:nvSpPr>
          <p:cNvPr id="56322" name="文字版面配置區 3">
            <a:extLst>
              <a:ext uri="{FF2B5EF4-FFF2-40B4-BE49-F238E27FC236}">
                <a16:creationId xmlns:a16="http://schemas.microsoft.com/office/drawing/2014/main" id="{DD23EEE8-6AC9-3D81-1A2E-94342EE158DF}"/>
              </a:ext>
            </a:extLst>
          </p:cNvPr>
          <p:cNvSpPr>
            <a:spLocks noGrp="1" noChangeArrowheads="1"/>
          </p:cNvSpPr>
          <p:nvPr>
            <p:ph type="body" idx="1"/>
          </p:nvPr>
        </p:nvSpPr>
        <p:spPr>
          <a:xfrm>
            <a:off x="3871913" y="647700"/>
            <a:ext cx="4559300" cy="3468688"/>
          </a:xfrm>
        </p:spPr>
        <p:txBody>
          <a:bodyPr/>
          <a:lstStyle/>
          <a:p>
            <a:pPr eaLnBrk="1" hangingPunct="1"/>
            <a:r>
              <a:rPr lang="en-US" altLang="zh-TW" sz="1300" dirty="0">
                <a:solidFill>
                  <a:srgbClr val="53762C"/>
                </a:solidFill>
                <a:latin typeface="Acer Foco" panose="020B0604050202020203" pitchFamily="34" charset="0"/>
                <a:ea typeface="新細明體" panose="02020500000000000000" pitchFamily="18" charset="-120"/>
              </a:rPr>
              <a:t>Services that offer support, save money, preserve cash, and provide comprehensive coverage.</a:t>
            </a:r>
          </a:p>
          <a:p>
            <a:pPr eaLnBrk="1" hangingPunct="1"/>
            <a:endParaRPr lang="en-US" altLang="zh-TW" sz="1300" dirty="0">
              <a:solidFill>
                <a:srgbClr val="002060"/>
              </a:solidFill>
              <a:latin typeface="Acer Foco" panose="020B0604050202020203" pitchFamily="34" charset="0"/>
              <a:ea typeface="新細明體" panose="02020500000000000000" pitchFamily="18" charset="-120"/>
            </a:endParaRPr>
          </a:p>
          <a:p>
            <a:pPr eaLnBrk="1" hangingPunct="1">
              <a:lnSpc>
                <a:spcPct val="100000"/>
              </a:lnSpc>
              <a:spcBef>
                <a:spcPct val="0"/>
              </a:spcBef>
              <a:spcAft>
                <a:spcPts val="600"/>
              </a:spcAft>
            </a:pPr>
            <a:r>
              <a:rPr lang="en-US" altLang="zh-TW" sz="1300" dirty="0">
                <a:solidFill>
                  <a:srgbClr val="53762C"/>
                </a:solidFill>
                <a:latin typeface="Acer Foco" panose="020B0604050202020203" pitchFamily="34" charset="0"/>
                <a:ea typeface="新細明體" panose="02020500000000000000" pitchFamily="18" charset="-120"/>
              </a:rPr>
              <a:t>SMART FINANCE: </a:t>
            </a:r>
            <a:r>
              <a:rPr lang="en-US" altLang="zh-TW" sz="1300" b="0" dirty="0">
                <a:solidFill>
                  <a:schemeClr val="tx1"/>
                </a:solidFill>
                <a:latin typeface="Acer Foco" panose="020B0604050202020203" pitchFamily="34" charset="0"/>
                <a:ea typeface="新細明體" panose="02020500000000000000" pitchFamily="18" charset="-120"/>
              </a:rPr>
              <a:t>Spread your investment over time. A leasing arrangement that includes accessories, software, services and warranties.</a:t>
            </a:r>
          </a:p>
          <a:p>
            <a:pPr eaLnBrk="1" hangingPunct="1">
              <a:lnSpc>
                <a:spcPct val="100000"/>
              </a:lnSpc>
              <a:spcBef>
                <a:spcPct val="0"/>
              </a:spcBef>
              <a:spcAft>
                <a:spcPts val="600"/>
              </a:spcAft>
            </a:pPr>
            <a:r>
              <a:rPr lang="en-US" altLang="zh-TW" sz="1300" dirty="0">
                <a:solidFill>
                  <a:srgbClr val="53762C"/>
                </a:solidFill>
                <a:latin typeface="Acer Foco" panose="020B0604050202020203" pitchFamily="34" charset="0"/>
                <a:ea typeface="新細明體" panose="02020500000000000000" pitchFamily="18" charset="-120"/>
              </a:rPr>
              <a:t>TRADE-IN EXPRESS: </a:t>
            </a:r>
            <a:r>
              <a:rPr lang="en-US" altLang="zh-TW" sz="1300" b="0" dirty="0">
                <a:solidFill>
                  <a:schemeClr val="tx1"/>
                </a:solidFill>
                <a:latin typeface="Acer Foco" panose="020B0604050202020203" pitchFamily="34" charset="0"/>
                <a:ea typeface="新細明體" panose="02020500000000000000" pitchFamily="18" charset="-120"/>
              </a:rPr>
              <a:t>Plug and play. Give new life to old products, while providing credit toward new purchase.</a:t>
            </a:r>
          </a:p>
          <a:p>
            <a:pPr eaLnBrk="1" hangingPunct="1">
              <a:lnSpc>
                <a:spcPct val="100000"/>
              </a:lnSpc>
              <a:spcBef>
                <a:spcPct val="0"/>
              </a:spcBef>
              <a:spcAft>
                <a:spcPts val="600"/>
              </a:spcAft>
            </a:pPr>
            <a:r>
              <a:rPr lang="en-US" altLang="zh-TW" sz="1300" dirty="0">
                <a:solidFill>
                  <a:srgbClr val="53762C"/>
                </a:solidFill>
                <a:latin typeface="Acer Foco" panose="020B0604050202020203" pitchFamily="34" charset="0"/>
                <a:ea typeface="新細明體" panose="02020500000000000000" pitchFamily="18" charset="-120"/>
              </a:rPr>
              <a:t>RELIABILITY PROMISE: </a:t>
            </a:r>
            <a:r>
              <a:rPr lang="en-US" altLang="zh-TW" sz="1300" b="0" dirty="0">
                <a:solidFill>
                  <a:schemeClr val="tx1"/>
                </a:solidFill>
                <a:latin typeface="Acer Foco" panose="020B0604050202020203" pitchFamily="34" charset="0"/>
                <a:ea typeface="新細明體" panose="02020500000000000000" pitchFamily="18" charset="-120"/>
              </a:rPr>
              <a:t>Repair and refund should there be a fault in the first year.</a:t>
            </a:r>
          </a:p>
          <a:p>
            <a:pPr eaLnBrk="1" hangingPunct="1">
              <a:lnSpc>
                <a:spcPct val="100000"/>
              </a:lnSpc>
              <a:spcBef>
                <a:spcPct val="0"/>
              </a:spcBef>
              <a:spcAft>
                <a:spcPts val="600"/>
              </a:spcAft>
            </a:pPr>
            <a:r>
              <a:rPr lang="en-US" altLang="zh-TW" sz="1300" dirty="0">
                <a:solidFill>
                  <a:srgbClr val="53762C"/>
                </a:solidFill>
                <a:latin typeface="Acer Foco" panose="020B0604050202020203" pitchFamily="34" charset="0"/>
                <a:ea typeface="新細明體" panose="02020500000000000000" pitchFamily="18" charset="-120"/>
              </a:rPr>
              <a:t>AFTER-SALES: </a:t>
            </a:r>
            <a:r>
              <a:rPr lang="en-US" altLang="zh-TW" sz="1300" b="0" dirty="0">
                <a:solidFill>
                  <a:schemeClr val="tx1"/>
                </a:solidFill>
                <a:latin typeface="Acer Foco" panose="020B0604050202020203" pitchFamily="34" charset="0"/>
                <a:ea typeface="新細明體" panose="02020500000000000000" pitchFamily="18" charset="-120"/>
              </a:rPr>
              <a:t>Acer owns awarded repair centers for better, faster service.</a:t>
            </a:r>
          </a:p>
        </p:txBody>
      </p:sp>
      <p:pic>
        <p:nvPicPr>
          <p:cNvPr id="56323" name="Picture 6" descr="A person wearing headphones and using a computer&#10;&#10;Description automatically generated">
            <a:extLst>
              <a:ext uri="{FF2B5EF4-FFF2-40B4-BE49-F238E27FC236}">
                <a16:creationId xmlns:a16="http://schemas.microsoft.com/office/drawing/2014/main" id="{FBC5A780-8334-951B-BE82-36A26C88CE3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647700"/>
            <a:ext cx="3559175"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AC156499-0F75-C28A-A28F-AE50117A2DA7}"/>
              </a:ext>
            </a:extLst>
          </p:cNvPr>
          <p:cNvSpPr txBox="1"/>
          <p:nvPr/>
        </p:nvSpPr>
        <p:spPr>
          <a:xfrm>
            <a:off x="82985" y="94102"/>
            <a:ext cx="4083662" cy="3385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eaLnBrk="1" hangingPunct="1"/>
            <a:r>
              <a:rPr lang="en-US" altLang="zh-TW" sz="1600" b="1" dirty="0">
                <a:solidFill>
                  <a:schemeClr val="tx2"/>
                </a:solidFill>
                <a:latin typeface="Acer Foco" panose="020B0604050202020203" pitchFamily="34" charset="0"/>
                <a:ea typeface="新細明體" panose="02020500000000000000" pitchFamily="18" charset="-120"/>
              </a:rPr>
              <a:t>Offer </a:t>
            </a:r>
            <a:r>
              <a:rPr lang="en-US" altLang="zh-TW" sz="1600" b="1" dirty="0">
                <a:solidFill>
                  <a:schemeClr val="bg1">
                    <a:lumMod val="65000"/>
                  </a:schemeClr>
                </a:solidFill>
                <a:latin typeface="Acer Foco" panose="020B0604050202020203" pitchFamily="34" charset="0"/>
                <a:ea typeface="新細明體" panose="02020500000000000000" pitchFamily="18" charset="-120"/>
              </a:rPr>
              <a:t>Sample</a:t>
            </a:r>
          </a:p>
        </p:txBody>
      </p:sp>
      <p:pic>
        <p:nvPicPr>
          <p:cNvPr id="2" name="Picture 1" descr="A black background with white text&#10;&#10;Description automatically generated">
            <a:extLst>
              <a:ext uri="{FF2B5EF4-FFF2-40B4-BE49-F238E27FC236}">
                <a16:creationId xmlns:a16="http://schemas.microsoft.com/office/drawing/2014/main" id="{98F4BAA0-0BFF-AC1A-3B6A-862D6E4AA36D}"/>
              </a:ext>
            </a:extLst>
          </p:cNvPr>
          <p:cNvPicPr>
            <a:picLocks noChangeAspect="1"/>
          </p:cNvPicPr>
          <p:nvPr/>
        </p:nvPicPr>
        <p:blipFill>
          <a:blip r:embed="rId5" cstate="screen">
            <a:alphaModFix amt="40000"/>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608161034"/>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descr="A white text on a black background&#10;&#10;Description automatically generated">
            <a:extLst>
              <a:ext uri="{FF2B5EF4-FFF2-40B4-BE49-F238E27FC236}">
                <a16:creationId xmlns:a16="http://schemas.microsoft.com/office/drawing/2014/main" id="{FC2E3979-0996-B13A-1D68-AC65BA481E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2981" y="179552"/>
            <a:ext cx="908488" cy="397592"/>
          </a:xfrm>
          <a:prstGeom prst="rect">
            <a:avLst/>
          </a:prstGeom>
        </p:spPr>
      </p:pic>
      <p:sp>
        <p:nvSpPr>
          <p:cNvPr id="6" name="Title 1">
            <a:extLst>
              <a:ext uri="{FF2B5EF4-FFF2-40B4-BE49-F238E27FC236}">
                <a16:creationId xmlns:a16="http://schemas.microsoft.com/office/drawing/2014/main" id="{77B167CB-0D2A-54DB-5B2F-A0E1A33D0B02}"/>
              </a:ext>
            </a:extLst>
          </p:cNvPr>
          <p:cNvSpPr>
            <a:spLocks noGrp="1" noChangeArrowheads="1"/>
          </p:cNvSpPr>
          <p:nvPr>
            <p:ph type="title"/>
          </p:nvPr>
        </p:nvSpPr>
        <p:spPr>
          <a:xfrm>
            <a:off x="-1" y="1769424"/>
            <a:ext cx="9143999" cy="397592"/>
          </a:xfrm>
        </p:spPr>
        <p:txBody>
          <a:bodyPr/>
          <a:lstStyle/>
          <a:p>
            <a:pPr eaLnBrk="1" hangingPunct="1"/>
            <a:r>
              <a:rPr lang="en-US" altLang="en-US" sz="2400" dirty="0">
                <a:solidFill>
                  <a:schemeClr val="bg1"/>
                </a:solidFill>
                <a:latin typeface="Acer Foco" panose="020B0604050202020203" pitchFamily="34" charset="0"/>
                <a:ea typeface="Acer Foco" panose="020B0604050202020203" pitchFamily="34" charset="0"/>
                <a:cs typeface="Acer Foco" panose="020B0604050202020203" pitchFamily="34" charset="0"/>
              </a:rPr>
              <a:t>Will you embrace the new era of AI now </a:t>
            </a:r>
          </a:p>
        </p:txBody>
      </p:sp>
      <p:sp>
        <p:nvSpPr>
          <p:cNvPr id="7" name="Text Placeholder 2">
            <a:extLst>
              <a:ext uri="{FF2B5EF4-FFF2-40B4-BE49-F238E27FC236}">
                <a16:creationId xmlns:a16="http://schemas.microsoft.com/office/drawing/2014/main" id="{83CE0F3D-285F-8A42-B126-C08730721DC6}"/>
              </a:ext>
            </a:extLst>
          </p:cNvPr>
          <p:cNvSpPr>
            <a:spLocks noGrp="1" noChangeArrowheads="1"/>
          </p:cNvSpPr>
          <p:nvPr>
            <p:ph type="body" idx="1"/>
          </p:nvPr>
        </p:nvSpPr>
        <p:spPr>
          <a:xfrm>
            <a:off x="-2" y="2187655"/>
            <a:ext cx="9144000" cy="394368"/>
          </a:xfrm>
        </p:spPr>
        <p:txBody>
          <a:bodyPr/>
          <a:lstStyle/>
          <a:p>
            <a:pPr algn="ctr" eaLnBrk="1" hangingPunct="1"/>
            <a:r>
              <a:rPr lang="en-US" altLang="en-US" sz="2400" dirty="0">
                <a:solidFill>
                  <a:schemeClr val="bg1"/>
                </a:solidFill>
                <a:latin typeface="Acer Foco Semibold" panose="020B0604050202020203" pitchFamily="34" charset="0"/>
                <a:ea typeface="Acer Foco Semibold" panose="020B0604050202020203" pitchFamily="34" charset="0"/>
                <a:cs typeface="Acer Foco Semibold" panose="020B0604050202020203" pitchFamily="34" charset="0"/>
              </a:rPr>
              <a:t>or wish you had thought about it earlier?</a:t>
            </a:r>
          </a:p>
        </p:txBody>
      </p:sp>
      <p:sp>
        <p:nvSpPr>
          <p:cNvPr id="8" name="TextBox 7">
            <a:extLst>
              <a:ext uri="{FF2B5EF4-FFF2-40B4-BE49-F238E27FC236}">
                <a16:creationId xmlns:a16="http://schemas.microsoft.com/office/drawing/2014/main" id="{E96102D5-FA4B-B0F1-7452-E7BF47F367AF}"/>
              </a:ext>
            </a:extLst>
          </p:cNvPr>
          <p:cNvSpPr txBox="1"/>
          <p:nvPr/>
        </p:nvSpPr>
        <p:spPr>
          <a:xfrm>
            <a:off x="0" y="2697576"/>
            <a:ext cx="9144000" cy="156966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eaLnBrk="1" hangingPunct="1">
              <a:lnSpc>
                <a:spcPct val="100000"/>
              </a:lnSpc>
              <a:spcBef>
                <a:spcPts val="0"/>
              </a:spcBef>
            </a:pPr>
            <a:r>
              <a:rPr lang="en-US" altLang="en-US" sz="1600" kern="0" dirty="0">
                <a:solidFill>
                  <a:schemeClr val="bg1"/>
                </a:solidFill>
                <a:latin typeface="+mn-lt"/>
                <a:ea typeface="Acer Foco Semibold" panose="020B0604050202020203" pitchFamily="34" charset="0"/>
                <a:cs typeface="Acer Foco Semibold" panose="020B0604050202020203" pitchFamily="34" charset="0"/>
              </a:rPr>
              <a:t>Support for Windows 10 is ending. Ensure you’re secure supported and up to date. </a:t>
            </a:r>
          </a:p>
          <a:p>
            <a:pPr algn="ctr" eaLnBrk="1" hangingPunct="1">
              <a:lnSpc>
                <a:spcPct val="100000"/>
              </a:lnSpc>
              <a:spcBef>
                <a:spcPts val="0"/>
              </a:spcBef>
            </a:pPr>
            <a:r>
              <a:rPr lang="en-US" altLang="en-US" sz="1600" b="0" kern="0" dirty="0">
                <a:solidFill>
                  <a:schemeClr val="bg1"/>
                </a:solidFill>
                <a:latin typeface="+mn-lt"/>
                <a:ea typeface="Acer Foco Semibold" panose="020B0604050202020203" pitchFamily="34" charset="0"/>
                <a:cs typeface="Acer Foco Semibold" panose="020B0604050202020203" pitchFamily="34" charset="0"/>
              </a:rPr>
              <a:t>Upgrade or refresh today. Move to  Windows 11 devices before October 2025.</a:t>
            </a:r>
          </a:p>
          <a:p>
            <a:pPr algn="ctr" eaLnBrk="1" hangingPunct="1">
              <a:lnSpc>
                <a:spcPct val="100000"/>
              </a:lnSpc>
              <a:spcBef>
                <a:spcPts val="0"/>
              </a:spcBef>
            </a:pPr>
            <a:endParaRPr lang="en-US" altLang="en-US" sz="1600" b="0" kern="0" dirty="0">
              <a:solidFill>
                <a:schemeClr val="bg1"/>
              </a:solidFill>
              <a:latin typeface="+mn-lt"/>
              <a:ea typeface="Acer Foco Semibold" panose="020B0604050202020203" pitchFamily="34" charset="0"/>
              <a:cs typeface="Acer Foco Semibold" panose="020B0604050202020203" pitchFamily="34" charset="0"/>
            </a:endParaRPr>
          </a:p>
          <a:p>
            <a:pPr algn="ctr" eaLnBrk="1" hangingPunct="1">
              <a:lnSpc>
                <a:spcPct val="100000"/>
              </a:lnSpc>
              <a:spcBef>
                <a:spcPts val="0"/>
              </a:spcBef>
            </a:pPr>
            <a:r>
              <a:rPr lang="en-US" altLang="en-US" sz="1600" kern="0" dirty="0">
                <a:solidFill>
                  <a:schemeClr val="bg1"/>
                </a:solidFill>
                <a:latin typeface="+mn-lt"/>
                <a:ea typeface="Acer Foco Semibold" panose="020B0604050202020203" pitchFamily="34" charset="0"/>
                <a:cs typeface="Acer Foco Semibold" panose="020B0604050202020203" pitchFamily="34" charset="0"/>
              </a:rPr>
              <a:t>Older devices can increase your vulnerability. Stay competitive and control costs.</a:t>
            </a:r>
            <a:r>
              <a:rPr lang="en-US" altLang="en-US" sz="1600" b="0" kern="0" dirty="0">
                <a:solidFill>
                  <a:schemeClr val="bg1"/>
                </a:solidFill>
                <a:latin typeface="+mn-lt"/>
                <a:ea typeface="Acer Foco Semibold" panose="020B0604050202020203" pitchFamily="34" charset="0"/>
                <a:cs typeface="Acer Foco Semibold" panose="020B0604050202020203" pitchFamily="34" charset="0"/>
              </a:rPr>
              <a:t> </a:t>
            </a:r>
          </a:p>
          <a:p>
            <a:pPr algn="ctr" eaLnBrk="1" hangingPunct="1">
              <a:lnSpc>
                <a:spcPct val="100000"/>
              </a:lnSpc>
              <a:spcBef>
                <a:spcPts val="0"/>
              </a:spcBef>
            </a:pPr>
            <a:r>
              <a:rPr lang="en-US" altLang="en-US" sz="1600" b="0" kern="0" dirty="0">
                <a:solidFill>
                  <a:schemeClr val="bg1"/>
                </a:solidFill>
                <a:latin typeface="+mn-lt"/>
                <a:ea typeface="Acer Foco Semibold" panose="020B0604050202020203" pitchFamily="34" charset="0"/>
                <a:cs typeface="Acer Foco Semibold" panose="020B0604050202020203" pitchFamily="34" charset="0"/>
              </a:rPr>
              <a:t>Get started now to optimize deployment. Reap all the benefits only Acer affords </a:t>
            </a:r>
            <a:r>
              <a:rPr lang="en-US" altLang="en-US" sz="1600" kern="0" dirty="0">
                <a:solidFill>
                  <a:schemeClr val="bg1"/>
                </a:solidFill>
                <a:latin typeface="+mn-lt"/>
                <a:ea typeface="Acer Foco Semibold" panose="020B0604050202020203" pitchFamily="34" charset="0"/>
                <a:cs typeface="Acer Foco Semibold" panose="020B0604050202020203" pitchFamily="34" charset="0"/>
              </a:rPr>
              <a:t> </a:t>
            </a:r>
          </a:p>
          <a:p>
            <a:pPr algn="ctr" eaLnBrk="1" hangingPunct="1">
              <a:lnSpc>
                <a:spcPct val="100000"/>
              </a:lnSpc>
              <a:spcBef>
                <a:spcPts val="0"/>
              </a:spcBef>
            </a:pPr>
            <a:r>
              <a:rPr lang="en-US" altLang="en-US" sz="1600" b="0" kern="0" dirty="0">
                <a:solidFill>
                  <a:schemeClr val="bg1"/>
                </a:solidFill>
                <a:latin typeface="+mn-lt"/>
                <a:ea typeface="Acer Foco Semibold" panose="020B0604050202020203" pitchFamily="34" charset="0"/>
                <a:cs typeface="Acer Foco Semibold" panose="020B0604050202020203" pitchFamily="34" charset="0"/>
              </a:rPr>
              <a:t>with Windows 11 Pro, Copilot in Windows and Intel vPro</a:t>
            </a:r>
            <a:r>
              <a:rPr lang="en-US" altLang="en-US" sz="1600" b="0" kern="0" baseline="30000" dirty="0">
                <a:solidFill>
                  <a:schemeClr val="bg1"/>
                </a:solidFill>
                <a:latin typeface="+mn-lt"/>
                <a:ea typeface="Acer Foco Semibold" panose="020B0604050202020203" pitchFamily="34" charset="0"/>
                <a:cs typeface="Acer Foco Semibold" panose="020B0604050202020203" pitchFamily="34" charset="0"/>
              </a:rPr>
              <a:t>®</a:t>
            </a:r>
            <a:r>
              <a:rPr lang="en-US" altLang="en-US" sz="1600" b="0" kern="0" dirty="0">
                <a:solidFill>
                  <a:schemeClr val="bg1"/>
                </a:solidFill>
                <a:latin typeface="+mn-lt"/>
                <a:ea typeface="Acer Foco Semibold" panose="020B0604050202020203" pitchFamily="34" charset="0"/>
                <a:cs typeface="Acer Foco Semibold" panose="020B0604050202020203" pitchFamily="34" charset="0"/>
              </a:rPr>
              <a:t>.  </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9395" name="標題 1">
            <a:extLst>
              <a:ext uri="{FF2B5EF4-FFF2-40B4-BE49-F238E27FC236}">
                <a16:creationId xmlns:a16="http://schemas.microsoft.com/office/drawing/2014/main" id="{5218528A-BA07-076B-4D9B-7F29BB6D44EF}"/>
              </a:ext>
            </a:extLst>
          </p:cNvPr>
          <p:cNvSpPr>
            <a:spLocks noGrp="1" noChangeArrowheads="1"/>
          </p:cNvSpPr>
          <p:nvPr>
            <p:ph type="title"/>
          </p:nvPr>
        </p:nvSpPr>
        <p:spPr>
          <a:xfrm>
            <a:off x="1262575" y="1089531"/>
            <a:ext cx="6652100" cy="1807200"/>
          </a:xfrm>
        </p:spPr>
        <p:txBody>
          <a:bodyPr/>
          <a:lstStyle/>
          <a:p>
            <a:pPr eaLnBrk="1" hangingPunct="1"/>
            <a:r>
              <a:rPr lang="en-US" altLang="en-US" sz="4400" b="1" dirty="0">
                <a:solidFill>
                  <a:schemeClr val="bg1"/>
                </a:solidFill>
                <a:latin typeface="Acer Foco Black" panose="020B0604050202020203" pitchFamily="34" charset="0"/>
                <a:ea typeface="Acer Foco Black" panose="020B0604050202020203" pitchFamily="34" charset="0"/>
                <a:cs typeface="Acer Foco Black" panose="020B0604050202020203" pitchFamily="34" charset="0"/>
                <a:sym typeface="Acer Foco Black" panose="020B0604050202020203" pitchFamily="34" charset="0"/>
              </a:rPr>
              <a:t>ENTER THE NEW ERA </a:t>
            </a:r>
            <a:br>
              <a:rPr lang="en-US" altLang="en-US" sz="4400" b="1" dirty="0">
                <a:solidFill>
                  <a:schemeClr val="bg1"/>
                </a:solidFill>
                <a:latin typeface="Acer Foco Black" panose="020B0604050202020203" pitchFamily="34" charset="0"/>
                <a:ea typeface="Acer Foco Black" panose="020B0604050202020203" pitchFamily="34" charset="0"/>
                <a:cs typeface="Acer Foco Black" panose="020B0604050202020203" pitchFamily="34" charset="0"/>
                <a:sym typeface="Acer Foco Black" panose="020B0604050202020203" pitchFamily="34" charset="0"/>
              </a:rPr>
            </a:br>
            <a:r>
              <a:rPr lang="en-US" altLang="en-US" sz="4400" b="1" dirty="0">
                <a:solidFill>
                  <a:schemeClr val="bg1"/>
                </a:solidFill>
                <a:latin typeface="Acer Foco Black" panose="020B0604050202020203" pitchFamily="34" charset="0"/>
                <a:ea typeface="Acer Foco Black" panose="020B0604050202020203" pitchFamily="34" charset="0"/>
                <a:cs typeface="Acer Foco Black" panose="020B0604050202020203" pitchFamily="34" charset="0"/>
                <a:sym typeface="Acer Foco Black" panose="020B0604050202020203" pitchFamily="34" charset="0"/>
              </a:rPr>
              <a:t>OF AI-ASSISTED PRODUCTIVITY NOW.</a:t>
            </a:r>
            <a:endParaRPr kumimoji="1" lang="zh-TW" altLang="en-US" sz="4400" dirty="0">
              <a:solidFill>
                <a:srgbClr val="FFFFFF"/>
              </a:solidFill>
              <a:latin typeface="Acer Foco Black" panose="020B0604050202020203" pitchFamily="34" charset="0"/>
              <a:ea typeface="新細明體" panose="02020500000000000000" pitchFamily="18" charset="-120"/>
              <a:cs typeface="Acer Foco Black" panose="020B0604050202020203" pitchFamily="34" charset="0"/>
              <a:sym typeface="Acer Foco Black" panose="020B0604050202020203" pitchFamily="34" charset="0"/>
            </a:endParaRPr>
          </a:p>
        </p:txBody>
      </p:sp>
      <p:sp>
        <p:nvSpPr>
          <p:cNvPr id="7" name="TextBox 6">
            <a:extLst>
              <a:ext uri="{FF2B5EF4-FFF2-40B4-BE49-F238E27FC236}">
                <a16:creationId xmlns:a16="http://schemas.microsoft.com/office/drawing/2014/main" id="{77751B39-94F2-D850-0EC7-DC35F13CF923}"/>
              </a:ext>
            </a:extLst>
          </p:cNvPr>
          <p:cNvSpPr txBox="1"/>
          <p:nvPr/>
        </p:nvSpPr>
        <p:spPr>
          <a:xfrm>
            <a:off x="2599805" y="2896731"/>
            <a:ext cx="3977640" cy="175432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a:spAutoFit/>
          </a:bodyPr>
          <a:lstStyle/>
          <a:p>
            <a:pPr algn="ctr" eaLnBrk="1" fontAlgn="auto">
              <a:spcBef>
                <a:spcPts val="0"/>
              </a:spcBef>
              <a:spcAft>
                <a:spcPts val="0"/>
              </a:spcAft>
              <a:defRPr/>
            </a:pPr>
            <a:r>
              <a:rPr lang="en-US" kern="0" dirty="0">
                <a:solidFill>
                  <a:schemeClr val="bg1"/>
                </a:solidFill>
                <a:latin typeface="+mn-lt"/>
                <a:ea typeface="Acer Foco"/>
                <a:cs typeface="Acer Foco"/>
                <a:sym typeface="Acer Foco"/>
              </a:rPr>
              <a:t>CONTACT</a:t>
            </a:r>
            <a:br>
              <a:rPr lang="en-US" kern="0" dirty="0">
                <a:solidFill>
                  <a:schemeClr val="bg1"/>
                </a:solidFill>
                <a:latin typeface="+mn-lt"/>
                <a:ea typeface="Acer Foco"/>
                <a:cs typeface="Acer Foco"/>
                <a:sym typeface="Acer Foco"/>
              </a:rPr>
            </a:br>
            <a:r>
              <a:rPr lang="en-US" kern="0" dirty="0">
                <a:solidFill>
                  <a:schemeClr val="bg1"/>
                </a:solidFill>
                <a:latin typeface="+mn-lt"/>
                <a:ea typeface="Acer Foco"/>
                <a:cs typeface="Acer Foco"/>
                <a:sym typeface="Acer Foco"/>
              </a:rPr>
              <a:t>&lt;NAME&gt;</a:t>
            </a:r>
            <a:br>
              <a:rPr lang="en-US" kern="0" dirty="0">
                <a:solidFill>
                  <a:schemeClr val="bg1"/>
                </a:solidFill>
                <a:latin typeface="+mn-lt"/>
                <a:ea typeface="Acer Foco"/>
                <a:cs typeface="Acer Foco"/>
                <a:sym typeface="Acer Foco"/>
              </a:rPr>
            </a:br>
            <a:r>
              <a:rPr lang="en-US" kern="0" dirty="0">
                <a:solidFill>
                  <a:schemeClr val="bg1"/>
                </a:solidFill>
                <a:latin typeface="+mn-lt"/>
                <a:ea typeface="Acer Foco"/>
                <a:cs typeface="Acer Foco"/>
                <a:sym typeface="Acer Foco"/>
              </a:rPr>
              <a:t>&lt;BUSINESS TITLE&gt; </a:t>
            </a:r>
            <a:br>
              <a:rPr lang="en-US" kern="0" dirty="0">
                <a:solidFill>
                  <a:schemeClr val="bg1"/>
                </a:solidFill>
                <a:latin typeface="+mn-lt"/>
                <a:ea typeface="Acer Foco"/>
                <a:cs typeface="Acer Foco"/>
                <a:sym typeface="Acer Foco"/>
              </a:rPr>
            </a:br>
            <a:r>
              <a:rPr lang="en-US" kern="0" dirty="0">
                <a:solidFill>
                  <a:schemeClr val="bg1"/>
                </a:solidFill>
                <a:latin typeface="+mn-lt"/>
                <a:ea typeface="Acer Foco"/>
                <a:cs typeface="Acer Foco"/>
                <a:sym typeface="Acer Foco"/>
              </a:rPr>
              <a:t>&lt;EMAIL&gt;</a:t>
            </a:r>
            <a:br>
              <a:rPr lang="en-US" kern="0" dirty="0">
                <a:solidFill>
                  <a:schemeClr val="bg1"/>
                </a:solidFill>
                <a:latin typeface="+mn-lt"/>
                <a:ea typeface="Acer Foco"/>
                <a:cs typeface="Acer Foco"/>
                <a:sym typeface="Acer Foco"/>
              </a:rPr>
            </a:br>
            <a:r>
              <a:rPr lang="en-US" kern="0" dirty="0">
                <a:solidFill>
                  <a:schemeClr val="bg1"/>
                </a:solidFill>
                <a:latin typeface="+mn-lt"/>
                <a:ea typeface="Acer Foco"/>
                <a:cs typeface="Acer Foco"/>
                <a:sym typeface="Acer Foco"/>
              </a:rPr>
              <a:t>&lt;CONTACT NO.&gt;</a:t>
            </a:r>
            <a:br>
              <a:rPr lang="en-US" sz="3200" kern="0" dirty="0">
                <a:solidFill>
                  <a:schemeClr val="bg1"/>
                </a:solidFill>
                <a:latin typeface="+mn-lt"/>
                <a:ea typeface="Acer Foco"/>
                <a:cs typeface="Acer Foco"/>
                <a:sym typeface="Acer Foco"/>
              </a:rPr>
            </a:br>
            <a:endParaRPr lang="en-US" kern="0" dirty="0">
              <a:latin typeface="Acer Foco"/>
              <a:ea typeface="Acer Foco"/>
              <a:cs typeface="Acer Foco"/>
              <a:sym typeface="Acer Foco"/>
            </a:endParaRPr>
          </a:p>
        </p:txBody>
      </p:sp>
      <p:sp>
        <p:nvSpPr>
          <p:cNvPr id="9" name="TextBox 8">
            <a:extLst>
              <a:ext uri="{FF2B5EF4-FFF2-40B4-BE49-F238E27FC236}">
                <a16:creationId xmlns:a16="http://schemas.microsoft.com/office/drawing/2014/main" id="{1962E133-15CF-3F30-6C95-7F5C77C89D5B}"/>
              </a:ext>
            </a:extLst>
          </p:cNvPr>
          <p:cNvSpPr txBox="1"/>
          <p:nvPr/>
        </p:nvSpPr>
        <p:spPr>
          <a:xfrm>
            <a:off x="2098964" y="4464327"/>
            <a:ext cx="4979322"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a:spAutoFit/>
          </a:bodyPr>
          <a:lstStyle/>
          <a:p>
            <a:pPr algn="ctr" eaLnBrk="1" fontAlgn="auto">
              <a:spcBef>
                <a:spcPts val="0"/>
              </a:spcBef>
              <a:spcAft>
                <a:spcPts val="0"/>
              </a:spcAft>
              <a:defRPr/>
            </a:pPr>
            <a:r>
              <a:rPr lang="en-US" kern="0" dirty="0" err="1">
                <a:solidFill>
                  <a:schemeClr val="bg1"/>
                </a:solidFill>
                <a:latin typeface="+mn-lt"/>
                <a:ea typeface="Acer Foco"/>
                <a:cs typeface="Acer Foco"/>
                <a:sym typeface="Acer Foco"/>
              </a:rPr>
              <a:t>www.acer.com</a:t>
            </a:r>
            <a:r>
              <a:rPr lang="en-US" kern="0" dirty="0">
                <a:solidFill>
                  <a:schemeClr val="bg1"/>
                </a:solidFill>
                <a:latin typeface="+mn-lt"/>
                <a:ea typeface="Acer Foco"/>
                <a:cs typeface="Acer Foco"/>
                <a:sym typeface="Acer Foco"/>
              </a:rPr>
              <a:t>/business</a:t>
            </a:r>
            <a:endParaRPr lang="en-US" kern="0" dirty="0">
              <a:latin typeface="Acer Foco"/>
              <a:ea typeface="Acer Foco"/>
              <a:cs typeface="Acer Foco"/>
              <a:sym typeface="Acer Foco"/>
            </a:endParaRPr>
          </a:p>
        </p:txBody>
      </p:sp>
      <p:pic>
        <p:nvPicPr>
          <p:cNvPr id="2" name="Picture 1" descr="A white text on a black background&#10;&#10;Description automatically generated">
            <a:extLst>
              <a:ext uri="{FF2B5EF4-FFF2-40B4-BE49-F238E27FC236}">
                <a16:creationId xmlns:a16="http://schemas.microsoft.com/office/drawing/2014/main" id="{2F1AFACF-9E31-0BC1-FB93-758AC8ED37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2981" y="179552"/>
            <a:ext cx="908488" cy="397592"/>
          </a:xfrm>
          <a:prstGeom prst="rect">
            <a:avLst/>
          </a:prstGeom>
        </p:spPr>
      </p:pic>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DAD03B9-CF2A-59F9-7B26-FAE1B7CB6806}"/>
              </a:ext>
            </a:extLst>
          </p:cNvPr>
          <p:cNvSpPr txBox="1"/>
          <p:nvPr/>
        </p:nvSpPr>
        <p:spPr>
          <a:xfrm>
            <a:off x="0" y="2118015"/>
            <a:ext cx="9143999" cy="7694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US" sz="4400" b="1" dirty="0">
                <a:solidFill>
                  <a:schemeClr val="bg1"/>
                </a:solidFill>
                <a:latin typeface="Acer Foco Black" panose="020B0604050202020203" pitchFamily="34" charset="0"/>
                <a:sym typeface="Acer Foco Black" panose="020B0604050202020203" pitchFamily="34" charset="0"/>
              </a:rPr>
              <a:t>THANK YOU</a:t>
            </a:r>
            <a:endParaRPr lang="en-US" sz="4400" dirty="0"/>
          </a:p>
        </p:txBody>
      </p:sp>
      <p:pic>
        <p:nvPicPr>
          <p:cNvPr id="10" name="Picture 9" descr="A white text on a black background&#10;&#10;Description automatically generated">
            <a:extLst>
              <a:ext uri="{FF2B5EF4-FFF2-40B4-BE49-F238E27FC236}">
                <a16:creationId xmlns:a16="http://schemas.microsoft.com/office/drawing/2014/main" id="{03C6EC1D-A4E4-E9F2-368B-1CBB5540B3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97891" y="3220773"/>
            <a:ext cx="1184687" cy="518468"/>
          </a:xfrm>
          <a:prstGeom prst="rect">
            <a:avLst/>
          </a:prstGeom>
        </p:spPr>
      </p:pic>
      <p:pic>
        <p:nvPicPr>
          <p:cNvPr id="11" name="Picture 10" descr="A white text on a black background&#10;&#10;Description automatically generated">
            <a:extLst>
              <a:ext uri="{FF2B5EF4-FFF2-40B4-BE49-F238E27FC236}">
                <a16:creationId xmlns:a16="http://schemas.microsoft.com/office/drawing/2014/main" id="{FFA68DBE-471C-C1E7-E342-604CE2E9155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89564" y="3220773"/>
            <a:ext cx="2053739" cy="518468"/>
          </a:xfrm>
          <a:prstGeom prst="rect">
            <a:avLst/>
          </a:prstGeom>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標題 1">
            <a:extLst>
              <a:ext uri="{FF2B5EF4-FFF2-40B4-BE49-F238E27FC236}">
                <a16:creationId xmlns:a16="http://schemas.microsoft.com/office/drawing/2014/main" id="{3F5782FE-851F-3B14-D698-87941BE06AF9}"/>
              </a:ext>
            </a:extLst>
          </p:cNvPr>
          <p:cNvSpPr>
            <a:spLocks noGrp="1" noChangeArrowheads="1"/>
          </p:cNvSpPr>
          <p:nvPr>
            <p:ph type="title"/>
          </p:nvPr>
        </p:nvSpPr>
        <p:spPr>
          <a:xfrm>
            <a:off x="0" y="1820729"/>
            <a:ext cx="9144000" cy="1198851"/>
          </a:xfrm>
        </p:spPr>
        <p:txBody>
          <a:bodyPr anchor="t"/>
          <a:lstStyle/>
          <a:p>
            <a:pPr eaLnBrk="1" hangingPunct="1"/>
            <a:r>
              <a:rPr lang="en-US" altLang="zh-TW" sz="4400" dirty="0">
                <a:solidFill>
                  <a:schemeClr val="bg1"/>
                </a:solidFill>
                <a:latin typeface="Acer Foco Black" panose="020B0604050202020203" pitchFamily="34" charset="0"/>
                <a:ea typeface="新細明體" panose="02020500000000000000" pitchFamily="18" charset="-120"/>
                <a:cs typeface="Acer Foco Black" panose="020B0604050202020203" pitchFamily="34" charset="0"/>
                <a:sym typeface="Acer Foco Black" panose="020B0604050202020203" pitchFamily="34" charset="0"/>
              </a:rPr>
              <a:t>CONNECT &amp; COLLABORATE</a:t>
            </a:r>
            <a:br>
              <a:rPr lang="en-US" altLang="zh-TW" sz="4400" dirty="0">
                <a:solidFill>
                  <a:schemeClr val="bg1"/>
                </a:solidFill>
                <a:latin typeface="Acer Foco Black" panose="020B0604050202020203" pitchFamily="34" charset="0"/>
                <a:ea typeface="新細明體" panose="02020500000000000000" pitchFamily="18" charset="-120"/>
                <a:cs typeface="Acer Foco Black" panose="020B0604050202020203" pitchFamily="34" charset="0"/>
                <a:sym typeface="Acer Foco Black" panose="020B0604050202020203" pitchFamily="34" charset="0"/>
              </a:rPr>
            </a:br>
            <a:r>
              <a:rPr lang="en-US" altLang="zh-TW" sz="4400" dirty="0">
                <a:solidFill>
                  <a:schemeClr val="bg1"/>
                </a:solidFill>
                <a:latin typeface="Acer Foco Black" panose="020B0604050202020203" pitchFamily="34" charset="0"/>
                <a:ea typeface="新細明體" panose="02020500000000000000" pitchFamily="18" charset="-120"/>
                <a:sym typeface="Acer Foco Black" panose="020B0604050202020203" pitchFamily="34" charset="0"/>
              </a:rPr>
              <a:t>WITH CONFIDENCE</a:t>
            </a:r>
            <a:br>
              <a:rPr kumimoji="1" lang="zh-TW" altLang="en-US" sz="5200" dirty="0">
                <a:solidFill>
                  <a:schemeClr val="bg1"/>
                </a:solidFill>
                <a:latin typeface="Acer Foco Black" panose="020B0604050202020203" pitchFamily="34" charset="0"/>
                <a:ea typeface="新細明體" panose="02020500000000000000" pitchFamily="18" charset="-120"/>
                <a:sym typeface="Acer Foco Black" panose="020B0604050202020203" pitchFamily="34" charset="0"/>
              </a:rPr>
            </a:br>
            <a:endParaRPr kumimoji="1" lang="zh-TW" altLang="en-US" dirty="0">
              <a:solidFill>
                <a:schemeClr val="bg1"/>
              </a:solidFill>
              <a:latin typeface="Acer Foco Black" panose="020B0604050202020203" pitchFamily="34" charset="0"/>
              <a:ea typeface="新細明體" panose="02020500000000000000" pitchFamily="18" charset="-120"/>
              <a:cs typeface="Acer Foco Black" panose="020B0604050202020203" pitchFamily="34" charset="0"/>
              <a:sym typeface="Acer Foco Black" panose="020B0604050202020203" pitchFamily="34" charset="0"/>
            </a:endParaRPr>
          </a:p>
        </p:txBody>
      </p:sp>
      <p:pic>
        <p:nvPicPr>
          <p:cNvPr id="10" name="Picture 9" descr="A white text on a black background&#10;&#10;Description automatically generated">
            <a:extLst>
              <a:ext uri="{FF2B5EF4-FFF2-40B4-BE49-F238E27FC236}">
                <a16:creationId xmlns:a16="http://schemas.microsoft.com/office/drawing/2014/main" id="{1931CED9-B183-4928-AFDD-D3214E51128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2981" y="179552"/>
            <a:ext cx="908488" cy="397592"/>
          </a:xfrm>
          <a:prstGeom prst="rect">
            <a:avLst/>
          </a:prstGeom>
        </p:spPr>
      </p:pic>
      <p:sp>
        <p:nvSpPr>
          <p:cNvPr id="3" name="TextBox 2">
            <a:extLst>
              <a:ext uri="{FF2B5EF4-FFF2-40B4-BE49-F238E27FC236}">
                <a16:creationId xmlns:a16="http://schemas.microsoft.com/office/drawing/2014/main" id="{DF729441-7F42-ADDD-7AA2-1F15A50AAE14}"/>
              </a:ext>
            </a:extLst>
          </p:cNvPr>
          <p:cNvSpPr txBox="1"/>
          <p:nvPr/>
        </p:nvSpPr>
        <p:spPr>
          <a:xfrm>
            <a:off x="993598" y="2784792"/>
            <a:ext cx="7156800" cy="584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eaLnBrk="1" fontAlgn="auto">
              <a:spcBef>
                <a:spcPts val="0"/>
              </a:spcBef>
              <a:spcAft>
                <a:spcPts val="0"/>
              </a:spcAft>
              <a:defRPr/>
            </a:pPr>
            <a:r>
              <a:rPr lang="en-US" sz="1600" kern="0" dirty="0">
                <a:solidFill>
                  <a:schemeClr val="bg1"/>
                </a:solidFill>
                <a:latin typeface="+mn-lt"/>
                <a:ea typeface="Acer Foco"/>
                <a:cs typeface="Acer Foco"/>
                <a:sym typeface="Acer Foco"/>
              </a:rPr>
              <a:t>ACER UNDERSTANDS THE NEEDS OF SMALL AND MEDIUM BUSINESS BETTER. </a:t>
            </a:r>
          </a:p>
          <a:p>
            <a:pPr algn="ctr" eaLnBrk="1" fontAlgn="auto">
              <a:spcBef>
                <a:spcPts val="0"/>
              </a:spcBef>
              <a:spcAft>
                <a:spcPts val="0"/>
              </a:spcAft>
              <a:defRPr/>
            </a:pPr>
            <a:r>
              <a:rPr lang="en-US" sz="1600" kern="0" dirty="0">
                <a:solidFill>
                  <a:schemeClr val="bg1"/>
                </a:solidFill>
                <a:latin typeface="+mn-lt"/>
                <a:ea typeface="Acer Foco"/>
                <a:cs typeface="Acer Foco"/>
                <a:sym typeface="Acer Foco"/>
              </a:rPr>
              <a:t>OUR PRO PORTFOLIO DELIVERS THE FEATURES YOU NEED TO SUCCEED.</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2530" name="投影片編號版面配置區 2">
            <a:extLst>
              <a:ext uri="{FF2B5EF4-FFF2-40B4-BE49-F238E27FC236}">
                <a16:creationId xmlns:a16="http://schemas.microsoft.com/office/drawing/2014/main" id="{6AB87AC4-4310-B5F5-5951-F5244E3599B8}"/>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fld id="{2A238B0B-9277-B446-99DA-0334767214FD}" type="slidenum">
              <a:rPr lang="en-US" altLang="zh-TW">
                <a:solidFill>
                  <a:srgbClr val="5A5A5C"/>
                </a:solidFill>
                <a:ea typeface="新細明體" panose="02020500000000000000" pitchFamily="18" charset="-120"/>
              </a:rPr>
              <a:pPr/>
              <a:t>5</a:t>
            </a:fld>
            <a:endParaRPr lang="zh-TW" altLang="en-US">
              <a:solidFill>
                <a:srgbClr val="5A5A5C"/>
              </a:solidFill>
              <a:ea typeface="新細明體" panose="02020500000000000000" pitchFamily="18" charset="-120"/>
            </a:endParaRPr>
          </a:p>
        </p:txBody>
      </p:sp>
      <p:sp>
        <p:nvSpPr>
          <p:cNvPr id="3" name="標題 1">
            <a:extLst>
              <a:ext uri="{FF2B5EF4-FFF2-40B4-BE49-F238E27FC236}">
                <a16:creationId xmlns:a16="http://schemas.microsoft.com/office/drawing/2014/main" id="{84E895D5-49CF-BE47-FAA4-C3E24F1DF3FB}"/>
              </a:ext>
            </a:extLst>
          </p:cNvPr>
          <p:cNvSpPr txBox="1">
            <a:spLocks noChangeArrowheads="1"/>
          </p:cNvSpPr>
          <p:nvPr/>
        </p:nvSpPr>
        <p:spPr bwMode="auto">
          <a:xfrm>
            <a:off x="646013" y="511713"/>
            <a:ext cx="7851973"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wrap="square" lIns="0" tIns="0" rIns="0" bIns="0" numCol="1" anchor="ctr" anchorCtr="0" compatLnSpc="1">
            <a:prstTxWarp prst="textNoShape">
              <a:avLst/>
            </a:prstTxWarp>
            <a:noAutofit/>
          </a:bodyPr>
          <a:lstStyle>
            <a:lvl1pPr algn="ctr" rtl="0" eaLnBrk="0" fontAlgn="base" hangingPunct="0">
              <a:lnSpc>
                <a:spcPct val="80000"/>
              </a:lnSpc>
              <a:spcBef>
                <a:spcPct val="0"/>
              </a:spcBef>
              <a:spcAft>
                <a:spcPct val="0"/>
              </a:spcAft>
              <a:defRPr sz="2400" b="1" i="0">
                <a:solidFill>
                  <a:schemeClr val="accent1"/>
                </a:solidFill>
                <a:latin typeface="Acer Foco" charset="0"/>
                <a:ea typeface="Acer Foco" charset="0"/>
                <a:cs typeface="Acer Foco" charset="0"/>
                <a:sym typeface="Acer Foco" panose="020B0604050202020203" pitchFamily="34" charset="0"/>
              </a:defRPr>
            </a:lvl1pPr>
            <a:lvl2pPr algn="ctr" rtl="0" eaLnBrk="0" fontAlgn="base" hangingPunct="0">
              <a:lnSpc>
                <a:spcPct val="80000"/>
              </a:lnSpc>
              <a:spcBef>
                <a:spcPct val="0"/>
              </a:spcBef>
              <a:spcAft>
                <a:spcPct val="0"/>
              </a:spcAft>
              <a:defRPr sz="2400" b="1">
                <a:solidFill>
                  <a:schemeClr val="accent1"/>
                </a:solidFill>
                <a:latin typeface="Acer Foco"/>
                <a:ea typeface="Acer Foco"/>
                <a:cs typeface="Acer Foco"/>
                <a:sym typeface="Acer Foco" panose="020B0604050202020203" pitchFamily="34" charset="0"/>
              </a:defRPr>
            </a:lvl2pPr>
            <a:lvl3pPr algn="ctr" rtl="0" eaLnBrk="0" fontAlgn="base" hangingPunct="0">
              <a:lnSpc>
                <a:spcPct val="80000"/>
              </a:lnSpc>
              <a:spcBef>
                <a:spcPct val="0"/>
              </a:spcBef>
              <a:spcAft>
                <a:spcPct val="0"/>
              </a:spcAft>
              <a:defRPr sz="2400" b="1">
                <a:solidFill>
                  <a:schemeClr val="accent1"/>
                </a:solidFill>
                <a:latin typeface="Acer Foco"/>
                <a:ea typeface="Acer Foco"/>
                <a:cs typeface="Acer Foco"/>
                <a:sym typeface="Acer Foco" panose="020B0604050202020203" pitchFamily="34" charset="0"/>
              </a:defRPr>
            </a:lvl3pPr>
            <a:lvl4pPr algn="ctr" rtl="0" eaLnBrk="0" fontAlgn="base" hangingPunct="0">
              <a:lnSpc>
                <a:spcPct val="80000"/>
              </a:lnSpc>
              <a:spcBef>
                <a:spcPct val="0"/>
              </a:spcBef>
              <a:spcAft>
                <a:spcPct val="0"/>
              </a:spcAft>
              <a:defRPr sz="2400" b="1">
                <a:solidFill>
                  <a:schemeClr val="accent1"/>
                </a:solidFill>
                <a:latin typeface="Acer Foco"/>
                <a:ea typeface="Acer Foco"/>
                <a:cs typeface="Acer Foco"/>
                <a:sym typeface="Acer Foco" panose="020B0604050202020203" pitchFamily="34" charset="0"/>
              </a:defRPr>
            </a:lvl4pPr>
            <a:lvl5pPr algn="ctr" rtl="0" eaLnBrk="0" fontAlgn="base" hangingPunct="0">
              <a:lnSpc>
                <a:spcPct val="80000"/>
              </a:lnSpc>
              <a:spcBef>
                <a:spcPct val="0"/>
              </a:spcBef>
              <a:spcAft>
                <a:spcPct val="0"/>
              </a:spcAft>
              <a:defRPr sz="2400" b="1">
                <a:solidFill>
                  <a:schemeClr val="accent1"/>
                </a:solidFill>
                <a:latin typeface="Acer Foco"/>
                <a:ea typeface="Acer Foco"/>
                <a:cs typeface="Acer Foco"/>
                <a:sym typeface="Acer Foco" panose="020B0604050202020203" pitchFamily="34" charset="0"/>
              </a:defRPr>
            </a:lvl5pPr>
            <a:lvl6pPr marL="0" marR="0" indent="0" algn="l" defTabSz="914400" rtl="0" latinLnBrk="0">
              <a:lnSpc>
                <a:spcPct val="80000"/>
              </a:lnSpc>
              <a:spcBef>
                <a:spcPts val="0"/>
              </a:spcBef>
              <a:spcAft>
                <a:spcPts val="0"/>
              </a:spcAft>
              <a:buClrTx/>
              <a:buSzTx/>
              <a:buFontTx/>
              <a:buNone/>
              <a:tabLst/>
              <a:defRPr sz="2000" b="0" i="0" u="none" strike="noStrike" cap="none" spc="0" baseline="0">
                <a:ln>
                  <a:noFill/>
                </a:ln>
                <a:solidFill>
                  <a:srgbClr val="000000"/>
                </a:solidFill>
                <a:uFillTx/>
                <a:latin typeface="Acer Foco"/>
                <a:ea typeface="Acer Foco"/>
                <a:cs typeface="Acer Foco"/>
                <a:sym typeface="Acer Foco"/>
              </a:defRPr>
            </a:lvl6pPr>
            <a:lvl7pPr marL="0" marR="0" indent="0" algn="l" defTabSz="914400" rtl="0" latinLnBrk="0">
              <a:lnSpc>
                <a:spcPct val="80000"/>
              </a:lnSpc>
              <a:spcBef>
                <a:spcPts val="0"/>
              </a:spcBef>
              <a:spcAft>
                <a:spcPts val="0"/>
              </a:spcAft>
              <a:buClrTx/>
              <a:buSzTx/>
              <a:buFontTx/>
              <a:buNone/>
              <a:tabLst/>
              <a:defRPr sz="2000" b="0" i="0" u="none" strike="noStrike" cap="none" spc="0" baseline="0">
                <a:ln>
                  <a:noFill/>
                </a:ln>
                <a:solidFill>
                  <a:srgbClr val="000000"/>
                </a:solidFill>
                <a:uFillTx/>
                <a:latin typeface="Acer Foco"/>
                <a:ea typeface="Acer Foco"/>
                <a:cs typeface="Acer Foco"/>
                <a:sym typeface="Acer Foco"/>
              </a:defRPr>
            </a:lvl7pPr>
            <a:lvl8pPr marL="0" marR="0" indent="0" algn="l" defTabSz="914400" rtl="0" latinLnBrk="0">
              <a:lnSpc>
                <a:spcPct val="80000"/>
              </a:lnSpc>
              <a:spcBef>
                <a:spcPts val="0"/>
              </a:spcBef>
              <a:spcAft>
                <a:spcPts val="0"/>
              </a:spcAft>
              <a:buClrTx/>
              <a:buSzTx/>
              <a:buFontTx/>
              <a:buNone/>
              <a:tabLst/>
              <a:defRPr sz="2000" b="0" i="0" u="none" strike="noStrike" cap="none" spc="0" baseline="0">
                <a:ln>
                  <a:noFill/>
                </a:ln>
                <a:solidFill>
                  <a:srgbClr val="000000"/>
                </a:solidFill>
                <a:uFillTx/>
                <a:latin typeface="Acer Foco"/>
                <a:ea typeface="Acer Foco"/>
                <a:cs typeface="Acer Foco"/>
                <a:sym typeface="Acer Foco"/>
              </a:defRPr>
            </a:lvl8pPr>
            <a:lvl9pPr marL="0" marR="0" indent="0" algn="l" defTabSz="914400" rtl="0" latinLnBrk="0">
              <a:lnSpc>
                <a:spcPct val="80000"/>
              </a:lnSpc>
              <a:spcBef>
                <a:spcPts val="0"/>
              </a:spcBef>
              <a:spcAft>
                <a:spcPts val="0"/>
              </a:spcAft>
              <a:buClrTx/>
              <a:buSzTx/>
              <a:buFontTx/>
              <a:buNone/>
              <a:tabLst/>
              <a:defRPr sz="2000" b="0" i="0" u="none" strike="noStrike" cap="none" spc="0" baseline="0">
                <a:ln>
                  <a:noFill/>
                </a:ln>
                <a:solidFill>
                  <a:srgbClr val="000000"/>
                </a:solidFill>
                <a:uFillTx/>
                <a:latin typeface="Acer Foco"/>
                <a:ea typeface="Acer Foco"/>
                <a:cs typeface="Acer Foco"/>
                <a:sym typeface="Acer Foco"/>
              </a:defRPr>
            </a:lvl9pPr>
          </a:lstStyle>
          <a:p>
            <a:pPr algn="ctr" eaLnBrk="1" fontAlgn="auto">
              <a:spcBef>
                <a:spcPts val="0"/>
              </a:spcBef>
              <a:spcAft>
                <a:spcPts val="0"/>
              </a:spcAft>
              <a:defRPr/>
            </a:pPr>
            <a:r>
              <a:rPr lang="en-US" altLang="en-US" kern="0" dirty="0">
                <a:solidFill>
                  <a:srgbClr val="53762C"/>
                </a:solidFill>
                <a:latin typeface="Acer Foco" panose="020B0604050202020203" pitchFamily="34" charset="0"/>
                <a:ea typeface="Acer Foco" panose="020B0604050202020203" pitchFamily="34" charset="0"/>
                <a:cs typeface="Acer Foco" panose="020B0604050202020203" pitchFamily="34" charset="0"/>
              </a:rPr>
              <a:t>ACER FOR BUSINESS </a:t>
            </a:r>
            <a:r>
              <a:rPr lang="en-US" sz="2400" kern="0" dirty="0">
                <a:solidFill>
                  <a:srgbClr val="53762C"/>
                </a:solidFill>
                <a:latin typeface="Acer Foco" panose="020B0604050202020203" pitchFamily="34" charset="0"/>
                <a:ea typeface="Acer Foco"/>
                <a:cs typeface="Acer Foco"/>
                <a:sym typeface="Acer Foco"/>
              </a:rPr>
              <a:t>ADVANCES YOUR BUSINESS WITH INDUSTRY-LEADING AI AND POWERFUL CYBERSECURITY.</a:t>
            </a:r>
          </a:p>
          <a:p>
            <a:pPr eaLnBrk="1" hangingPunct="1"/>
            <a:endParaRPr lang="en-US" altLang="en-US" kern="0" dirty="0">
              <a:solidFill>
                <a:srgbClr val="53762C"/>
              </a:solidFill>
              <a:latin typeface="Acer Foco" panose="020B0604050202020203" pitchFamily="34" charset="0"/>
              <a:ea typeface="Acer Foco" panose="020B0604050202020203" pitchFamily="34" charset="0"/>
              <a:cs typeface="Acer Foco" panose="020B0604050202020203" pitchFamily="34" charset="0"/>
            </a:endParaRPr>
          </a:p>
        </p:txBody>
      </p:sp>
      <p:sp>
        <p:nvSpPr>
          <p:cNvPr id="5" name="文字版面配置區 3">
            <a:extLst>
              <a:ext uri="{FF2B5EF4-FFF2-40B4-BE49-F238E27FC236}">
                <a16:creationId xmlns:a16="http://schemas.microsoft.com/office/drawing/2014/main" id="{4B28A7AE-7E36-8186-A449-8D169EB63798}"/>
              </a:ext>
            </a:extLst>
          </p:cNvPr>
          <p:cNvSpPr>
            <a:spLocks noGrp="1"/>
          </p:cNvSpPr>
          <p:nvPr>
            <p:ph type="body" idx="1"/>
          </p:nvPr>
        </p:nvSpPr>
        <p:spPr>
          <a:xfrm>
            <a:off x="5300585" y="1350101"/>
            <a:ext cx="3378200" cy="2876549"/>
          </a:xfrm>
        </p:spPr>
        <p:txBody>
          <a:bodyPr/>
          <a:lstStyle/>
          <a:p>
            <a:pPr eaLnBrk="1" fontAlgn="auto" hangingPunct="1">
              <a:lnSpc>
                <a:spcPct val="100000"/>
              </a:lnSpc>
              <a:spcBef>
                <a:spcPts val="500"/>
              </a:spcBef>
              <a:spcAft>
                <a:spcPts val="500"/>
              </a:spcAft>
              <a:defRPr/>
            </a:pPr>
            <a:r>
              <a:rPr lang="en-US" sz="1300" b="0" dirty="0">
                <a:solidFill>
                  <a:schemeClr val="tx1"/>
                </a:solidFill>
                <a:latin typeface="+mn-lt"/>
                <a:sym typeface="Acer Foco"/>
              </a:rPr>
              <a:t>Our high-performing, versatile portfolio of </a:t>
            </a:r>
            <a:r>
              <a:rPr lang="en-US" sz="1300" b="0" dirty="0" err="1">
                <a:solidFill>
                  <a:schemeClr val="tx1"/>
                </a:solidFill>
                <a:latin typeface="+mn-lt"/>
                <a:sym typeface="Acer Foco"/>
              </a:rPr>
              <a:t>TravelMate</a:t>
            </a:r>
            <a:r>
              <a:rPr lang="en-US" sz="1300" b="0" dirty="0">
                <a:solidFill>
                  <a:schemeClr val="tx1"/>
                </a:solidFill>
                <a:latin typeface="+mn-lt"/>
                <a:sym typeface="Acer Foco"/>
              </a:rPr>
              <a:t> laptops and </a:t>
            </a:r>
            <a:r>
              <a:rPr lang="en-US" sz="1300" b="0" dirty="0" err="1">
                <a:solidFill>
                  <a:schemeClr val="tx1"/>
                </a:solidFill>
                <a:latin typeface="+mn-lt"/>
                <a:sym typeface="Acer Foco"/>
              </a:rPr>
              <a:t>Veriton</a:t>
            </a:r>
            <a:r>
              <a:rPr lang="en-US" sz="1300" b="0" dirty="0">
                <a:solidFill>
                  <a:schemeClr val="tx1"/>
                </a:solidFill>
                <a:latin typeface="+mn-lt"/>
                <a:sym typeface="Acer Foco"/>
              </a:rPr>
              <a:t> desktops meets the business demands of today and overcomes the challenges of tomorrow. </a:t>
            </a:r>
          </a:p>
          <a:p>
            <a:pPr marL="404813" indent="-163513" eaLnBrk="1" fontAlgn="auto" hangingPunct="1">
              <a:lnSpc>
                <a:spcPct val="100000"/>
              </a:lnSpc>
              <a:spcBef>
                <a:spcPts val="0"/>
              </a:spcBef>
              <a:spcAft>
                <a:spcPts val="0"/>
              </a:spcAft>
              <a:buFont typeface="Wingdings" pitchFamily="2" charset="77"/>
              <a:buChar char="ü"/>
              <a:defRPr/>
            </a:pPr>
            <a:r>
              <a:rPr kumimoji="0" lang="en-US" sz="1200" b="0" i="0" u="none" strike="noStrike" kern="1200" cap="none" spc="0" normalizeH="0" baseline="0" noProof="0" dirty="0">
                <a:ln>
                  <a:noFill/>
                </a:ln>
                <a:solidFill>
                  <a:schemeClr val="tx1"/>
                </a:solidFill>
                <a:effectLst/>
                <a:uLnTx/>
                <a:uFillTx/>
                <a:latin typeface="+mn-lt"/>
                <a:cs typeface="+mn-cs"/>
              </a:rPr>
              <a:t>AI-assisted productivity.</a:t>
            </a:r>
          </a:p>
          <a:p>
            <a:pPr marL="404813" indent="-163513" eaLnBrk="1" fontAlgn="auto" hangingPunct="1">
              <a:lnSpc>
                <a:spcPct val="100000"/>
              </a:lnSpc>
              <a:spcBef>
                <a:spcPts val="0"/>
              </a:spcBef>
              <a:spcAft>
                <a:spcPts val="0"/>
              </a:spcAft>
              <a:buFont typeface="Wingdings" pitchFamily="2" charset="77"/>
              <a:buChar char="ü"/>
              <a:defRPr/>
            </a:pPr>
            <a:r>
              <a:rPr lang="en-US" sz="1200" b="0" kern="1200" dirty="0">
                <a:solidFill>
                  <a:schemeClr val="tx1"/>
                </a:solidFill>
                <a:latin typeface="+mn-lt"/>
                <a:cs typeface="+mn-cs"/>
              </a:rPr>
              <a:t>Z</a:t>
            </a:r>
            <a:r>
              <a:rPr kumimoji="0" lang="en-US" sz="1200" b="0" i="0" u="none" strike="noStrike" kern="1200" cap="none" spc="0" normalizeH="0" baseline="0" noProof="0" dirty="0" err="1">
                <a:ln>
                  <a:noFill/>
                </a:ln>
                <a:solidFill>
                  <a:schemeClr val="tx1"/>
                </a:solidFill>
                <a:effectLst/>
                <a:uLnTx/>
                <a:uFillTx/>
                <a:latin typeface="+mn-lt"/>
                <a:cs typeface="+mn-cs"/>
              </a:rPr>
              <a:t>ero</a:t>
            </a:r>
            <a:r>
              <a:rPr kumimoji="0" lang="en-US" sz="1200" b="0" i="0" u="none" strike="noStrike" kern="1200" cap="none" spc="0" normalizeH="0" baseline="0" noProof="0" dirty="0">
                <a:ln>
                  <a:noFill/>
                </a:ln>
                <a:solidFill>
                  <a:schemeClr val="tx1"/>
                </a:solidFill>
                <a:effectLst/>
                <a:uLnTx/>
                <a:uFillTx/>
                <a:latin typeface="+mn-lt"/>
                <a:cs typeface="+mn-cs"/>
              </a:rPr>
              <a:t>-trust security.</a:t>
            </a:r>
          </a:p>
          <a:p>
            <a:pPr marL="404813" indent="-163513" eaLnBrk="1" fontAlgn="auto" hangingPunct="1">
              <a:lnSpc>
                <a:spcPct val="100000"/>
              </a:lnSpc>
              <a:spcBef>
                <a:spcPts val="0"/>
              </a:spcBef>
              <a:spcAft>
                <a:spcPts val="0"/>
              </a:spcAft>
              <a:buFont typeface="Wingdings" pitchFamily="2" charset="77"/>
              <a:buChar char="ü"/>
              <a:defRPr/>
            </a:pPr>
            <a:r>
              <a:rPr lang="en-US" sz="1200" b="0" kern="1200" dirty="0">
                <a:solidFill>
                  <a:schemeClr val="tx1"/>
                </a:solidFill>
                <a:latin typeface="+mn-lt"/>
                <a:cs typeface="+mn-cs"/>
              </a:rPr>
              <a:t>H</a:t>
            </a:r>
            <a:r>
              <a:rPr kumimoji="0" lang="en-US" sz="1200" b="0" i="0" u="none" strike="noStrike" kern="1200" cap="none" spc="0" normalizeH="0" baseline="0" noProof="0" dirty="0" err="1">
                <a:ln>
                  <a:noFill/>
                </a:ln>
                <a:solidFill>
                  <a:schemeClr val="tx1"/>
                </a:solidFill>
                <a:effectLst/>
                <a:uLnTx/>
                <a:uFillTx/>
                <a:latin typeface="+mn-lt"/>
                <a:cs typeface="+mn-cs"/>
              </a:rPr>
              <a:t>ybrid</a:t>
            </a:r>
            <a:r>
              <a:rPr kumimoji="0" lang="en-US" sz="1200" b="0" i="0" u="none" strike="noStrike" kern="1200" cap="none" spc="0" normalizeH="0" baseline="0" noProof="0" dirty="0">
                <a:ln>
                  <a:noFill/>
                </a:ln>
                <a:solidFill>
                  <a:schemeClr val="tx1"/>
                </a:solidFill>
                <a:effectLst/>
                <a:uLnTx/>
                <a:uFillTx/>
                <a:latin typeface="+mn-lt"/>
                <a:cs typeface="+mn-cs"/>
              </a:rPr>
              <a:t> workstyle collaboration.</a:t>
            </a:r>
            <a:endParaRPr lang="en-US" sz="1200" b="0" dirty="0">
              <a:solidFill>
                <a:schemeClr val="tx1"/>
              </a:solidFill>
              <a:latin typeface="+mn-lt"/>
              <a:sym typeface="Acer Foco"/>
            </a:endParaRPr>
          </a:p>
          <a:p>
            <a:pPr eaLnBrk="1" fontAlgn="auto" hangingPunct="1">
              <a:lnSpc>
                <a:spcPct val="100000"/>
              </a:lnSpc>
              <a:spcBef>
                <a:spcPts val="500"/>
              </a:spcBef>
              <a:spcAft>
                <a:spcPts val="500"/>
              </a:spcAft>
              <a:defRPr/>
            </a:pPr>
            <a:r>
              <a:rPr lang="en-US" sz="1300" b="0" dirty="0">
                <a:solidFill>
                  <a:schemeClr val="tx1"/>
                </a:solidFill>
                <a:latin typeface="+mn-lt"/>
                <a:sym typeface="Acer Foco"/>
              </a:rPr>
              <a:t>Loaded with Windows 11 Pro, Copilot in Windows and </a:t>
            </a:r>
            <a:r>
              <a:rPr lang="en-US" sz="1300" b="0" kern="0" dirty="0">
                <a:solidFill>
                  <a:schemeClr val="tx1"/>
                </a:solidFill>
                <a:latin typeface="+mn-lt"/>
                <a:ea typeface="Acer Foco"/>
                <a:cs typeface="Acer Foco"/>
                <a:sym typeface="Acer Foco"/>
              </a:rPr>
              <a:t>Intel vPro</a:t>
            </a:r>
            <a:r>
              <a:rPr lang="en-US" sz="1300" b="0" kern="0" baseline="30000" dirty="0">
                <a:solidFill>
                  <a:schemeClr val="tx1"/>
                </a:solidFill>
                <a:latin typeface="+mn-lt"/>
                <a:ea typeface="Acer Foco"/>
                <a:cs typeface="Acer Foco"/>
                <a:sym typeface="Acer Foco"/>
              </a:rPr>
              <a:t>®</a:t>
            </a:r>
            <a:r>
              <a:rPr lang="en-US" sz="1300" b="0" dirty="0">
                <a:solidFill>
                  <a:schemeClr val="tx1"/>
                </a:solidFill>
                <a:latin typeface="+mn-lt"/>
                <a:sym typeface="Acer Foco"/>
              </a:rPr>
              <a:t>, only Acer delivers the simplicity and flexibility that will help you excel in the new era of AI.</a:t>
            </a:r>
          </a:p>
          <a:p>
            <a:pPr eaLnBrk="1" fontAlgn="auto" hangingPunct="1">
              <a:lnSpc>
                <a:spcPct val="100000"/>
              </a:lnSpc>
              <a:spcBef>
                <a:spcPts val="500"/>
              </a:spcBef>
              <a:spcAft>
                <a:spcPts val="500"/>
              </a:spcAft>
              <a:defRPr/>
            </a:pPr>
            <a:r>
              <a:rPr lang="en-US" sz="1300" b="0" dirty="0">
                <a:solidFill>
                  <a:srgbClr val="53762C"/>
                </a:solidFill>
                <a:latin typeface="Acer Foco" panose="020B0604050202020203" pitchFamily="34" charset="0"/>
                <a:sym typeface="Acer Foco"/>
              </a:rPr>
              <a:t>Easy to use, easy to manage, Acer For Business makes the difference.</a:t>
            </a:r>
          </a:p>
        </p:txBody>
      </p:sp>
      <p:pic>
        <p:nvPicPr>
          <p:cNvPr id="6" name="Picture 5" descr="A person standing in front of a group of people&#10;&#10;Description automatically generated">
            <a:extLst>
              <a:ext uri="{FF2B5EF4-FFF2-40B4-BE49-F238E27FC236}">
                <a16:creationId xmlns:a16="http://schemas.microsoft.com/office/drawing/2014/main" id="{9391B707-B287-D052-FD1A-97A96A389E2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349406"/>
            <a:ext cx="5110163" cy="2877244"/>
          </a:xfrm>
          <a:prstGeom prst="rect">
            <a:avLst/>
          </a:prstGeom>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8437" name="投影片編號版面配置區 2">
            <a:extLst>
              <a:ext uri="{FF2B5EF4-FFF2-40B4-BE49-F238E27FC236}">
                <a16:creationId xmlns:a16="http://schemas.microsoft.com/office/drawing/2014/main" id="{514C6BFB-C450-6B68-DAEB-69DEFC0BA616}"/>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fld id="{04691F3C-F537-5F41-BC98-E548D279108B}" type="slidenum">
              <a:rPr lang="en-US" altLang="zh-TW">
                <a:solidFill>
                  <a:srgbClr val="5A5A5C"/>
                </a:solidFill>
                <a:ea typeface="新細明體" panose="02020500000000000000" pitchFamily="18" charset="-120"/>
              </a:rPr>
              <a:pPr/>
              <a:t>6</a:t>
            </a:fld>
            <a:endParaRPr lang="zh-TW" altLang="en-US">
              <a:solidFill>
                <a:srgbClr val="5A5A5C"/>
              </a:solidFill>
              <a:ea typeface="新細明體" panose="02020500000000000000" pitchFamily="18" charset="-120"/>
            </a:endParaRPr>
          </a:p>
        </p:txBody>
      </p:sp>
      <p:sp>
        <p:nvSpPr>
          <p:cNvPr id="7" name="文字版面配置區 3">
            <a:extLst>
              <a:ext uri="{FF2B5EF4-FFF2-40B4-BE49-F238E27FC236}">
                <a16:creationId xmlns:a16="http://schemas.microsoft.com/office/drawing/2014/main" id="{51B88E8B-C0C4-C2CF-D869-655A596DB14E}"/>
              </a:ext>
            </a:extLst>
          </p:cNvPr>
          <p:cNvSpPr txBox="1">
            <a:spLocks/>
          </p:cNvSpPr>
          <p:nvPr/>
        </p:nvSpPr>
        <p:spPr>
          <a:xfrm>
            <a:off x="3538538" y="1504975"/>
            <a:ext cx="3133725" cy="2525712"/>
          </a:xfrm>
          <a:prstGeom prst="rect">
            <a:avLst/>
          </a:prstGeom>
          <a:ln w="12700">
            <a:miter lim="400000"/>
          </a:ln>
        </p:spPr>
        <p:txBody>
          <a:bodyPr lIns="0" tIns="0" rIns="0" bIns="0"/>
          <a:lstStyle>
            <a:lvl1pPr marL="0" marR="0" indent="0" algn="l" defTabSz="914400" rtl="0" latinLnBrk="0">
              <a:lnSpc>
                <a:spcPct val="90000"/>
              </a:lnSpc>
              <a:spcBef>
                <a:spcPts val="200"/>
              </a:spcBef>
              <a:spcAft>
                <a:spcPts val="0"/>
              </a:spcAft>
              <a:buClrTx/>
              <a:buSzTx/>
              <a:buFontTx/>
              <a:buNone/>
              <a:tabLst/>
              <a:defRPr sz="1600" b="1" i="0" u="none" strike="noStrike" cap="none" spc="0" baseline="0">
                <a:ln>
                  <a:noFill/>
                </a:ln>
                <a:solidFill>
                  <a:schemeClr val="accent5"/>
                </a:solidFill>
                <a:uFillTx/>
                <a:latin typeface="Acer Foco Semibold" charset="0"/>
                <a:ea typeface="Acer Foco Semibold" charset="0"/>
                <a:cs typeface="Acer Foco Semibold" charset="0"/>
                <a:sym typeface="Acer Foco"/>
              </a:defRPr>
            </a:lvl1pPr>
            <a:lvl2pPr marL="0" marR="0" indent="0" algn="l" defTabSz="914400" rtl="0" latinLnBrk="0">
              <a:lnSpc>
                <a:spcPct val="90000"/>
              </a:lnSpc>
              <a:spcBef>
                <a:spcPts val="800"/>
              </a:spcBef>
              <a:spcAft>
                <a:spcPts val="0"/>
              </a:spcAft>
              <a:buClrTx/>
              <a:buSzTx/>
              <a:buFontTx/>
              <a:buNone/>
              <a:tabLst/>
              <a:defRPr sz="1400" b="0" i="0" u="none" strike="noStrike" cap="none" spc="0" baseline="0">
                <a:ln>
                  <a:noFill/>
                </a:ln>
                <a:solidFill>
                  <a:srgbClr val="89898B"/>
                </a:solidFill>
                <a:uFillTx/>
                <a:latin typeface="Acer Foco"/>
                <a:ea typeface="Acer Foco"/>
                <a:cs typeface="Acer Foco"/>
                <a:sym typeface="Acer Foco"/>
              </a:defRPr>
            </a:lvl2pPr>
            <a:lvl3pPr marL="224366" marR="0" indent="-224366" algn="l" defTabSz="914400" rtl="0" latinLnBrk="0">
              <a:lnSpc>
                <a:spcPct val="90000"/>
              </a:lnSpc>
              <a:spcBef>
                <a:spcPts val="200"/>
              </a:spcBef>
              <a:spcAft>
                <a:spcPts val="0"/>
              </a:spcAft>
              <a:buClrTx/>
              <a:buSzPct val="100000"/>
              <a:buFontTx/>
              <a:buAutoNum type="arabicPeriod"/>
              <a:tabLst/>
              <a:defRPr sz="1200" b="0" i="0" u="none" strike="noStrike" cap="none" spc="0" baseline="0">
                <a:ln>
                  <a:noFill/>
                </a:ln>
                <a:solidFill>
                  <a:srgbClr val="89898B"/>
                </a:solidFill>
                <a:uFillTx/>
                <a:latin typeface="Acer Foco"/>
                <a:ea typeface="Acer Foco"/>
                <a:cs typeface="Acer Foco"/>
                <a:sym typeface="Acer Foco"/>
              </a:defRPr>
            </a:lvl3pPr>
            <a:lvl4pPr marL="405341" marR="0" indent="-237066" algn="l" defTabSz="914400" rtl="0" latinLnBrk="0">
              <a:lnSpc>
                <a:spcPct val="90000"/>
              </a:lnSpc>
              <a:spcBef>
                <a:spcPts val="200"/>
              </a:spcBef>
              <a:spcAft>
                <a:spcPts val="0"/>
              </a:spcAft>
              <a:buClrTx/>
              <a:buSzPct val="100000"/>
              <a:buFontTx/>
              <a:buAutoNum type="alphaLcPeriod"/>
              <a:tabLst/>
              <a:defRPr sz="1200" b="0" i="0" u="none" strike="noStrike" cap="none" spc="0" baseline="0">
                <a:ln>
                  <a:noFill/>
                </a:ln>
                <a:solidFill>
                  <a:srgbClr val="89898B"/>
                </a:solidFill>
                <a:uFillTx/>
                <a:latin typeface="Acer Foco"/>
                <a:ea typeface="Acer Foco"/>
                <a:cs typeface="Acer Foco"/>
                <a:sym typeface="Acer Foco"/>
              </a:defRPr>
            </a:lvl4pPr>
            <a:lvl5pPr marL="496358" marR="0" indent="-150283" algn="l" defTabSz="914400" rtl="0" latinLnBrk="0">
              <a:lnSpc>
                <a:spcPct val="90000"/>
              </a:lnSpc>
              <a:spcBef>
                <a:spcPts val="200"/>
              </a:spcBef>
              <a:spcAft>
                <a:spcPts val="0"/>
              </a:spcAft>
              <a:buClrTx/>
              <a:buSzPct val="100000"/>
              <a:buFontTx/>
              <a:buAutoNum type="romanLcPeriod"/>
              <a:tabLst/>
              <a:defRPr sz="1200" b="0" i="0" u="none" strike="noStrike" cap="none" spc="0" baseline="0">
                <a:ln>
                  <a:noFill/>
                </a:ln>
                <a:solidFill>
                  <a:srgbClr val="89898B"/>
                </a:solidFill>
                <a:uFillTx/>
                <a:latin typeface="Acer Foco"/>
                <a:ea typeface="Acer Foco"/>
                <a:cs typeface="Acer Foco"/>
                <a:sym typeface="Acer Foco"/>
              </a:defRPr>
            </a:lvl5pPr>
            <a:lvl6pPr marL="529907" marR="0" indent="-18542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6pPr>
            <a:lvl7pPr marL="643255" marR="0" indent="-18288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7pPr>
            <a:lvl8pPr marL="747394" marR="0" indent="-172719"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8pPr>
            <a:lvl9pPr marL="3840479" marR="0" indent="-182879" algn="l" defTabSz="914400" rtl="0" latinLnBrk="0">
              <a:lnSpc>
                <a:spcPct val="90000"/>
              </a:lnSpc>
              <a:spcBef>
                <a:spcPts val="200"/>
              </a:spcBef>
              <a:spcAft>
                <a:spcPts val="0"/>
              </a:spcAft>
              <a:buClrTx/>
              <a:buSzPct val="100000"/>
              <a:buFontTx/>
              <a:buChar char="•"/>
              <a:tabLst/>
              <a:defRPr sz="1600" b="0" i="0" u="none" strike="noStrike" cap="none" spc="0" baseline="0">
                <a:ln>
                  <a:noFill/>
                </a:ln>
                <a:solidFill>
                  <a:srgbClr val="000000"/>
                </a:solidFill>
                <a:uFillTx/>
                <a:latin typeface="Acer Foco"/>
                <a:ea typeface="Acer Foco"/>
                <a:cs typeface="Acer Foco"/>
                <a:sym typeface="Acer Foco"/>
              </a:defRPr>
            </a:lvl9pPr>
          </a:lstStyle>
          <a:p>
            <a:pPr eaLnBrk="1" fontAlgn="auto" hangingPunct="1">
              <a:lnSpc>
                <a:spcPct val="100000"/>
              </a:lnSpc>
              <a:spcBef>
                <a:spcPts val="500"/>
              </a:spcBef>
              <a:spcAft>
                <a:spcPts val="500"/>
              </a:spcAft>
              <a:defRPr/>
            </a:pPr>
            <a:r>
              <a:rPr lang="en-US" sz="1300" kern="0" dirty="0">
                <a:solidFill>
                  <a:srgbClr val="53762C"/>
                </a:solidFill>
                <a:latin typeface="+mn-lt"/>
              </a:rPr>
              <a:t>SUPERCHARGE INSIGHTS &amp; EFFICENCY </a:t>
            </a:r>
            <a:r>
              <a:rPr lang="en-US" sz="1300" b="0" kern="0" dirty="0">
                <a:solidFill>
                  <a:schemeClr val="tx1"/>
                </a:solidFill>
                <a:latin typeface="+mn-lt"/>
              </a:rPr>
              <a:t>Achieve more with less time and work. Breakthrough productivity and immersive workflows will elevate performance. </a:t>
            </a:r>
          </a:p>
          <a:p>
            <a:pPr eaLnBrk="1" fontAlgn="auto" hangingPunct="1">
              <a:lnSpc>
                <a:spcPct val="100000"/>
              </a:lnSpc>
              <a:spcBef>
                <a:spcPts val="500"/>
              </a:spcBef>
              <a:spcAft>
                <a:spcPts val="500"/>
              </a:spcAft>
              <a:defRPr/>
            </a:pPr>
            <a:r>
              <a:rPr lang="en-US" sz="1300" kern="0" dirty="0">
                <a:solidFill>
                  <a:srgbClr val="53762C"/>
                </a:solidFill>
                <a:latin typeface="+mn-lt"/>
              </a:rPr>
              <a:t>POWERFUL PROTECTION </a:t>
            </a:r>
            <a:br>
              <a:rPr lang="en-US" sz="1300" kern="0" dirty="0">
                <a:solidFill>
                  <a:srgbClr val="53762C"/>
                </a:solidFill>
                <a:latin typeface="+mn-lt"/>
              </a:rPr>
            </a:br>
            <a:r>
              <a:rPr lang="en-US" sz="1300" b="0" kern="0" dirty="0">
                <a:solidFill>
                  <a:schemeClr val="tx1"/>
                </a:solidFill>
                <a:latin typeface="+mn-lt"/>
              </a:rPr>
              <a:t>The best security management safeguards data and protects against evolving threats. </a:t>
            </a:r>
          </a:p>
          <a:p>
            <a:pPr eaLnBrk="1" fontAlgn="auto" hangingPunct="1">
              <a:lnSpc>
                <a:spcPct val="100000"/>
              </a:lnSpc>
              <a:spcBef>
                <a:spcPts val="500"/>
              </a:spcBef>
              <a:spcAft>
                <a:spcPts val="500"/>
              </a:spcAft>
              <a:defRPr/>
            </a:pPr>
            <a:r>
              <a:rPr lang="en-US" sz="1300" kern="0" dirty="0">
                <a:solidFill>
                  <a:srgbClr val="53762C"/>
                </a:solidFill>
                <a:latin typeface="+mn-lt"/>
              </a:rPr>
              <a:t>UNLOCK AI </a:t>
            </a:r>
            <a:br>
              <a:rPr lang="en-US" sz="1300" kern="0" dirty="0">
                <a:solidFill>
                  <a:srgbClr val="53762C"/>
                </a:solidFill>
                <a:latin typeface="+mn-lt"/>
              </a:rPr>
            </a:br>
            <a:r>
              <a:rPr lang="en-US" sz="1300" b="0" kern="0" dirty="0">
                <a:solidFill>
                  <a:schemeClr val="tx1"/>
                </a:solidFill>
                <a:latin typeface="+mn-lt"/>
              </a:rPr>
              <a:t>Stay ahead of requirements and transform your business. Unleash creativity and get things done. App compatibility, fast deployment and simplicity enables everyone to perform like a pro.</a:t>
            </a:r>
          </a:p>
        </p:txBody>
      </p:sp>
      <p:grpSp>
        <p:nvGrpSpPr>
          <p:cNvPr id="6" name="Group 5">
            <a:extLst>
              <a:ext uri="{FF2B5EF4-FFF2-40B4-BE49-F238E27FC236}">
                <a16:creationId xmlns:a16="http://schemas.microsoft.com/office/drawing/2014/main" id="{F1C63626-7196-661D-16B3-E92C5327297B}"/>
              </a:ext>
            </a:extLst>
          </p:cNvPr>
          <p:cNvGrpSpPr/>
          <p:nvPr/>
        </p:nvGrpSpPr>
        <p:grpSpPr>
          <a:xfrm>
            <a:off x="6738938" y="1524025"/>
            <a:ext cx="2003425" cy="2582862"/>
            <a:chOff x="6738938" y="1963738"/>
            <a:chExt cx="2003425" cy="2582862"/>
          </a:xfrm>
        </p:grpSpPr>
        <p:sp>
          <p:nvSpPr>
            <p:cNvPr id="16" name="Rectangle 15">
              <a:extLst>
                <a:ext uri="{FF2B5EF4-FFF2-40B4-BE49-F238E27FC236}">
                  <a16:creationId xmlns:a16="http://schemas.microsoft.com/office/drawing/2014/main" id="{082C1A03-6FC4-5594-9F1C-8985D01DDF2C}"/>
                </a:ext>
              </a:extLst>
            </p:cNvPr>
            <p:cNvSpPr/>
            <p:nvPr/>
          </p:nvSpPr>
          <p:spPr>
            <a:xfrm>
              <a:off x="6738938" y="3659188"/>
              <a:ext cx="2003425" cy="846137"/>
            </a:xfrm>
            <a:prstGeom prst="rect">
              <a:avLst/>
            </a:prstGeom>
            <a:solidFill>
              <a:schemeClr val="accent1">
                <a:lumMod val="20000"/>
                <a:lumOff val="80000"/>
              </a:schemeClr>
            </a:solidFill>
            <a:ln>
              <a:noFill/>
            </a:ln>
          </p:spPr>
          <p:style>
            <a:lnRef idx="2">
              <a:schemeClr val="dk1"/>
            </a:lnRef>
            <a:fillRef idx="1">
              <a:schemeClr val="lt1"/>
            </a:fillRef>
            <a:effectRef idx="0">
              <a:schemeClr val="dk1"/>
            </a:effectRef>
            <a:fontRef idx="minor">
              <a:schemeClr val="dk1"/>
            </a:fontRef>
          </p:style>
          <p:txBody>
            <a:bodyPr lIns="45719" tIns="45719" rIns="45719" bIns="45719" anchor="ct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endParaRPr lang="en-US" altLang="en-US"/>
            </a:p>
          </p:txBody>
        </p:sp>
        <p:sp>
          <p:nvSpPr>
            <p:cNvPr id="9" name="Rectangle 8">
              <a:extLst>
                <a:ext uri="{FF2B5EF4-FFF2-40B4-BE49-F238E27FC236}">
                  <a16:creationId xmlns:a16="http://schemas.microsoft.com/office/drawing/2014/main" id="{B6066ABE-E528-10E6-5541-72815A97F417}"/>
                </a:ext>
              </a:extLst>
            </p:cNvPr>
            <p:cNvSpPr/>
            <p:nvPr/>
          </p:nvSpPr>
          <p:spPr>
            <a:xfrm>
              <a:off x="6738938" y="2809875"/>
              <a:ext cx="2003425" cy="846138"/>
            </a:xfrm>
            <a:prstGeom prst="rect">
              <a:avLst/>
            </a:prstGeom>
            <a:solidFill>
              <a:schemeClr val="accent1">
                <a:lumMod val="40000"/>
                <a:lumOff val="60000"/>
              </a:schemeClr>
            </a:solidFill>
            <a:ln>
              <a:noFill/>
            </a:ln>
          </p:spPr>
          <p:style>
            <a:lnRef idx="2">
              <a:schemeClr val="dk1"/>
            </a:lnRef>
            <a:fillRef idx="1">
              <a:schemeClr val="lt1"/>
            </a:fillRef>
            <a:effectRef idx="0">
              <a:schemeClr val="dk1"/>
            </a:effectRef>
            <a:fontRef idx="minor">
              <a:schemeClr val="dk1"/>
            </a:fontRef>
          </p:style>
          <p:txBody>
            <a:bodyPr lIns="45719" tIns="45719" rIns="45719" bIns="45719" anchor="ct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endParaRPr lang="en-US" altLang="en-US"/>
            </a:p>
          </p:txBody>
        </p:sp>
        <p:sp>
          <p:nvSpPr>
            <p:cNvPr id="2" name="Rectangle 1">
              <a:extLst>
                <a:ext uri="{FF2B5EF4-FFF2-40B4-BE49-F238E27FC236}">
                  <a16:creationId xmlns:a16="http://schemas.microsoft.com/office/drawing/2014/main" id="{34736462-6A58-0500-136C-D49B72A884E3}"/>
                </a:ext>
              </a:extLst>
            </p:cNvPr>
            <p:cNvSpPr/>
            <p:nvPr/>
          </p:nvSpPr>
          <p:spPr>
            <a:xfrm>
              <a:off x="6738938" y="1963738"/>
              <a:ext cx="2003425" cy="846137"/>
            </a:xfrm>
            <a:prstGeom prst="rect">
              <a:avLst/>
            </a:prstGeom>
            <a:solidFill>
              <a:schemeClr val="accent1">
                <a:lumMod val="20000"/>
                <a:lumOff val="80000"/>
              </a:schemeClr>
            </a:solidFill>
            <a:ln>
              <a:noFill/>
            </a:ln>
          </p:spPr>
          <p:style>
            <a:lnRef idx="2">
              <a:schemeClr val="dk1"/>
            </a:lnRef>
            <a:fillRef idx="1">
              <a:schemeClr val="lt1"/>
            </a:fillRef>
            <a:effectRef idx="0">
              <a:schemeClr val="dk1"/>
            </a:effectRef>
            <a:fontRef idx="minor">
              <a:schemeClr val="dk1"/>
            </a:fontRef>
          </p:style>
          <p:txBody>
            <a:bodyPr lIns="45719" tIns="45719" rIns="45719" bIns="45719" anchor="ct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endParaRPr lang="en-US" altLang="en-US"/>
            </a:p>
          </p:txBody>
        </p:sp>
        <p:sp>
          <p:nvSpPr>
            <p:cNvPr id="8" name="TextBox 7">
              <a:extLst>
                <a:ext uri="{FF2B5EF4-FFF2-40B4-BE49-F238E27FC236}">
                  <a16:creationId xmlns:a16="http://schemas.microsoft.com/office/drawing/2014/main" id="{61A5AB40-AEE4-D4E8-FD59-1588ED5453B2}"/>
                </a:ext>
              </a:extLst>
            </p:cNvPr>
            <p:cNvSpPr txBox="1"/>
            <p:nvPr/>
          </p:nvSpPr>
          <p:spPr>
            <a:xfrm>
              <a:off x="6738938" y="2071764"/>
              <a:ext cx="2003040" cy="4777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nchor="ctr">
              <a:spAutoFit/>
            </a:bodyPr>
            <a:lstStyle/>
            <a:p>
              <a:pPr algn="ctr" eaLnBrk="1" fontAlgn="auto">
                <a:spcBef>
                  <a:spcPts val="0"/>
                </a:spcBef>
                <a:spcAft>
                  <a:spcPts val="0"/>
                </a:spcAft>
                <a:defRPr/>
              </a:pPr>
              <a:r>
                <a:rPr lang="en-US" sz="4400" b="1" kern="0" dirty="0">
                  <a:solidFill>
                    <a:srgbClr val="53762C"/>
                  </a:solidFill>
                  <a:latin typeface="+mn-lt"/>
                  <a:ea typeface="Acer Foco"/>
                  <a:cs typeface="Acer Foco"/>
                  <a:sym typeface="Acer Foco"/>
                </a:rPr>
                <a:t>42</a:t>
              </a:r>
              <a:r>
                <a:rPr lang="en-US" sz="3200" b="1" kern="0" dirty="0">
                  <a:solidFill>
                    <a:srgbClr val="53762C"/>
                  </a:solidFill>
                  <a:latin typeface="+mn-lt"/>
                  <a:ea typeface="Acer Foco"/>
                  <a:cs typeface="Acer Foco"/>
                  <a:sym typeface="Acer Foco"/>
                </a:rPr>
                <a:t>%</a:t>
              </a:r>
              <a:endParaRPr lang="en-US" sz="4400" b="1" kern="0" dirty="0">
                <a:latin typeface="Acer Foco"/>
                <a:ea typeface="Acer Foco"/>
                <a:cs typeface="Acer Foco"/>
                <a:sym typeface="Acer Foco"/>
              </a:endParaRPr>
            </a:p>
          </p:txBody>
        </p:sp>
        <p:sp>
          <p:nvSpPr>
            <p:cNvPr id="10" name="文字版面配置區 3">
              <a:extLst>
                <a:ext uri="{FF2B5EF4-FFF2-40B4-BE49-F238E27FC236}">
                  <a16:creationId xmlns:a16="http://schemas.microsoft.com/office/drawing/2014/main" id="{E83DE6CB-1BEA-402A-FBCB-2A6CCE1D1A88}"/>
                </a:ext>
              </a:extLst>
            </p:cNvPr>
            <p:cNvSpPr txBox="1">
              <a:spLocks/>
            </p:cNvSpPr>
            <p:nvPr/>
          </p:nvSpPr>
          <p:spPr>
            <a:xfrm>
              <a:off x="6878638" y="2551113"/>
              <a:ext cx="1784350" cy="290512"/>
            </a:xfrm>
            <a:prstGeom prst="rect">
              <a:avLst/>
            </a:prstGeom>
            <a:ln w="12700">
              <a:miter lim="400000"/>
            </a:ln>
          </p:spPr>
          <p:txBody>
            <a:bodyPr lIns="0" tIns="0" rIns="0" bIns="0"/>
            <a:lstStyle>
              <a:lvl1pPr marL="0" marR="0" indent="0" algn="l" defTabSz="914400" rtl="0" latinLnBrk="0">
                <a:lnSpc>
                  <a:spcPct val="90000"/>
                </a:lnSpc>
                <a:spcBef>
                  <a:spcPts val="200"/>
                </a:spcBef>
                <a:spcAft>
                  <a:spcPts val="0"/>
                </a:spcAft>
                <a:buClrTx/>
                <a:buSzTx/>
                <a:buFontTx/>
                <a:buNone/>
                <a:tabLst/>
                <a:defRPr sz="1600" b="1" i="0" u="none" strike="noStrike" cap="none" spc="0" baseline="0">
                  <a:ln>
                    <a:noFill/>
                  </a:ln>
                  <a:solidFill>
                    <a:schemeClr val="accent5"/>
                  </a:solidFill>
                  <a:uFillTx/>
                  <a:latin typeface="Acer Foco Semibold" charset="0"/>
                  <a:ea typeface="Acer Foco Semibold" charset="0"/>
                  <a:cs typeface="Acer Foco Semibold" charset="0"/>
                  <a:sym typeface="Acer Foco"/>
                </a:defRPr>
              </a:lvl1pPr>
              <a:lvl2pPr marL="0" marR="0" indent="0" algn="l" defTabSz="914400" rtl="0" latinLnBrk="0">
                <a:lnSpc>
                  <a:spcPct val="90000"/>
                </a:lnSpc>
                <a:spcBef>
                  <a:spcPts val="800"/>
                </a:spcBef>
                <a:spcAft>
                  <a:spcPts val="0"/>
                </a:spcAft>
                <a:buClrTx/>
                <a:buSzTx/>
                <a:buFontTx/>
                <a:buNone/>
                <a:tabLst/>
                <a:defRPr sz="1400" b="0" i="0" u="none" strike="noStrike" cap="none" spc="0" baseline="0">
                  <a:ln>
                    <a:noFill/>
                  </a:ln>
                  <a:solidFill>
                    <a:srgbClr val="89898B"/>
                  </a:solidFill>
                  <a:uFillTx/>
                  <a:latin typeface="Acer Foco"/>
                  <a:ea typeface="Acer Foco"/>
                  <a:cs typeface="Acer Foco"/>
                  <a:sym typeface="Acer Foco"/>
                </a:defRPr>
              </a:lvl2pPr>
              <a:lvl3pPr marL="224366" marR="0" indent="-224366" algn="l" defTabSz="914400" rtl="0" latinLnBrk="0">
                <a:lnSpc>
                  <a:spcPct val="90000"/>
                </a:lnSpc>
                <a:spcBef>
                  <a:spcPts val="200"/>
                </a:spcBef>
                <a:spcAft>
                  <a:spcPts val="0"/>
                </a:spcAft>
                <a:buClrTx/>
                <a:buSzPct val="100000"/>
                <a:buFontTx/>
                <a:buAutoNum type="arabicPeriod"/>
                <a:tabLst/>
                <a:defRPr sz="1200" b="0" i="0" u="none" strike="noStrike" cap="none" spc="0" baseline="0">
                  <a:ln>
                    <a:noFill/>
                  </a:ln>
                  <a:solidFill>
                    <a:srgbClr val="89898B"/>
                  </a:solidFill>
                  <a:uFillTx/>
                  <a:latin typeface="Acer Foco"/>
                  <a:ea typeface="Acer Foco"/>
                  <a:cs typeface="Acer Foco"/>
                  <a:sym typeface="Acer Foco"/>
                </a:defRPr>
              </a:lvl3pPr>
              <a:lvl4pPr marL="405341" marR="0" indent="-237066" algn="l" defTabSz="914400" rtl="0" latinLnBrk="0">
                <a:lnSpc>
                  <a:spcPct val="90000"/>
                </a:lnSpc>
                <a:spcBef>
                  <a:spcPts val="200"/>
                </a:spcBef>
                <a:spcAft>
                  <a:spcPts val="0"/>
                </a:spcAft>
                <a:buClrTx/>
                <a:buSzPct val="100000"/>
                <a:buFontTx/>
                <a:buAutoNum type="alphaLcPeriod"/>
                <a:tabLst/>
                <a:defRPr sz="1200" b="0" i="0" u="none" strike="noStrike" cap="none" spc="0" baseline="0">
                  <a:ln>
                    <a:noFill/>
                  </a:ln>
                  <a:solidFill>
                    <a:srgbClr val="89898B"/>
                  </a:solidFill>
                  <a:uFillTx/>
                  <a:latin typeface="Acer Foco"/>
                  <a:ea typeface="Acer Foco"/>
                  <a:cs typeface="Acer Foco"/>
                  <a:sym typeface="Acer Foco"/>
                </a:defRPr>
              </a:lvl4pPr>
              <a:lvl5pPr marL="496358" marR="0" indent="-150283" algn="l" defTabSz="914400" rtl="0" latinLnBrk="0">
                <a:lnSpc>
                  <a:spcPct val="90000"/>
                </a:lnSpc>
                <a:spcBef>
                  <a:spcPts val="200"/>
                </a:spcBef>
                <a:spcAft>
                  <a:spcPts val="0"/>
                </a:spcAft>
                <a:buClrTx/>
                <a:buSzPct val="100000"/>
                <a:buFontTx/>
                <a:buAutoNum type="romanLcPeriod"/>
                <a:tabLst/>
                <a:defRPr sz="1200" b="0" i="0" u="none" strike="noStrike" cap="none" spc="0" baseline="0">
                  <a:ln>
                    <a:noFill/>
                  </a:ln>
                  <a:solidFill>
                    <a:srgbClr val="89898B"/>
                  </a:solidFill>
                  <a:uFillTx/>
                  <a:latin typeface="Acer Foco"/>
                  <a:ea typeface="Acer Foco"/>
                  <a:cs typeface="Acer Foco"/>
                  <a:sym typeface="Acer Foco"/>
                </a:defRPr>
              </a:lvl5pPr>
              <a:lvl6pPr marL="529907" marR="0" indent="-18542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6pPr>
              <a:lvl7pPr marL="643255" marR="0" indent="-18288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7pPr>
              <a:lvl8pPr marL="747394" marR="0" indent="-172719"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8pPr>
              <a:lvl9pPr marL="3840479" marR="0" indent="-182879" algn="l" defTabSz="914400" rtl="0" latinLnBrk="0">
                <a:lnSpc>
                  <a:spcPct val="90000"/>
                </a:lnSpc>
                <a:spcBef>
                  <a:spcPts val="200"/>
                </a:spcBef>
                <a:spcAft>
                  <a:spcPts val="0"/>
                </a:spcAft>
                <a:buClrTx/>
                <a:buSzPct val="100000"/>
                <a:buFontTx/>
                <a:buChar char="•"/>
                <a:tabLst/>
                <a:defRPr sz="1600" b="0" i="0" u="none" strike="noStrike" cap="none" spc="0" baseline="0">
                  <a:ln>
                    <a:noFill/>
                  </a:ln>
                  <a:solidFill>
                    <a:srgbClr val="000000"/>
                  </a:solidFill>
                  <a:uFillTx/>
                  <a:latin typeface="Acer Foco"/>
                  <a:ea typeface="Acer Foco"/>
                  <a:cs typeface="Acer Foco"/>
                  <a:sym typeface="Acer Foco"/>
                </a:defRPr>
              </a:lvl9pPr>
            </a:lstStyle>
            <a:p>
              <a:pPr eaLnBrk="1" fontAlgn="auto" hangingPunct="1">
                <a:lnSpc>
                  <a:spcPct val="100000"/>
                </a:lnSpc>
                <a:spcBef>
                  <a:spcPts val="0"/>
                </a:spcBef>
                <a:defRPr/>
              </a:pPr>
              <a:r>
                <a:rPr lang="en-US" sz="1000" b="0" kern="0" dirty="0">
                  <a:solidFill>
                    <a:schemeClr val="accent1">
                      <a:lumMod val="75000"/>
                    </a:schemeClr>
                  </a:solidFill>
                  <a:latin typeface="+mn-lt"/>
                </a:rPr>
                <a:t>faster completion of workloads</a:t>
              </a:r>
              <a:r>
                <a:rPr lang="en-US" sz="800" b="0" kern="0" baseline="30000" dirty="0">
                  <a:solidFill>
                    <a:schemeClr val="accent1">
                      <a:lumMod val="75000"/>
                    </a:schemeClr>
                  </a:solidFill>
                  <a:latin typeface="+mn-lt"/>
                </a:rPr>
                <a:t>1</a:t>
              </a:r>
              <a:r>
                <a:rPr lang="en-US" sz="1000" b="0" kern="0" dirty="0">
                  <a:solidFill>
                    <a:schemeClr val="accent1">
                      <a:lumMod val="75000"/>
                    </a:schemeClr>
                  </a:solidFill>
                  <a:latin typeface="+mn-lt"/>
                </a:rPr>
                <a:t>.</a:t>
              </a:r>
            </a:p>
          </p:txBody>
        </p:sp>
        <p:sp>
          <p:nvSpPr>
            <p:cNvPr id="11" name="TextBox 10">
              <a:extLst>
                <a:ext uri="{FF2B5EF4-FFF2-40B4-BE49-F238E27FC236}">
                  <a16:creationId xmlns:a16="http://schemas.microsoft.com/office/drawing/2014/main" id="{DF9BD896-07AE-9ADC-160F-00F20E35EE57}"/>
                </a:ext>
              </a:extLst>
            </p:cNvPr>
            <p:cNvSpPr txBox="1"/>
            <p:nvPr/>
          </p:nvSpPr>
          <p:spPr>
            <a:xfrm>
              <a:off x="6738938" y="2896894"/>
              <a:ext cx="2003040" cy="5255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anchor="ctr">
              <a:spAutoFit/>
            </a:bodyPr>
            <a:lstStyle/>
            <a:p>
              <a:pPr algn="ctr" eaLnBrk="1" fontAlgn="auto">
                <a:spcBef>
                  <a:spcPts val="0"/>
                </a:spcBef>
                <a:spcAft>
                  <a:spcPts val="0"/>
                </a:spcAft>
                <a:defRPr/>
              </a:pPr>
              <a:r>
                <a:rPr lang="en-US" sz="4400" b="1" kern="0" dirty="0">
                  <a:solidFill>
                    <a:srgbClr val="53762C"/>
                  </a:solidFill>
                  <a:latin typeface="+mn-lt"/>
                  <a:ea typeface="Acer Foco"/>
                  <a:cs typeface="Acer Foco"/>
                  <a:sym typeface="Acer Foco"/>
                </a:rPr>
                <a:t>58</a:t>
              </a:r>
              <a:r>
                <a:rPr lang="en-US" sz="3200" b="1" kern="0" dirty="0">
                  <a:solidFill>
                    <a:srgbClr val="53762C"/>
                  </a:solidFill>
                  <a:latin typeface="+mn-lt"/>
                  <a:ea typeface="Acer Foco"/>
                  <a:cs typeface="Acer Foco"/>
                  <a:sym typeface="Acer Foco"/>
                </a:rPr>
                <a:t>%</a:t>
              </a:r>
              <a:endParaRPr lang="en-US" sz="4400" b="1" kern="0" dirty="0">
                <a:latin typeface="Acer Foco"/>
                <a:ea typeface="Acer Foco"/>
                <a:cs typeface="Acer Foco"/>
                <a:sym typeface="Acer Foco"/>
              </a:endParaRPr>
            </a:p>
          </p:txBody>
        </p:sp>
        <p:sp>
          <p:nvSpPr>
            <p:cNvPr id="12" name="文字版面配置區 3">
              <a:extLst>
                <a:ext uri="{FF2B5EF4-FFF2-40B4-BE49-F238E27FC236}">
                  <a16:creationId xmlns:a16="http://schemas.microsoft.com/office/drawing/2014/main" id="{3AE4DAC8-1EAF-3A06-3BD1-18178169C4A3}"/>
                </a:ext>
              </a:extLst>
            </p:cNvPr>
            <p:cNvSpPr txBox="1">
              <a:spLocks/>
            </p:cNvSpPr>
            <p:nvPr/>
          </p:nvSpPr>
          <p:spPr>
            <a:xfrm>
              <a:off x="6972300" y="3405188"/>
              <a:ext cx="1597025" cy="292100"/>
            </a:xfrm>
            <a:prstGeom prst="rect">
              <a:avLst/>
            </a:prstGeom>
            <a:ln w="12700">
              <a:miter lim="400000"/>
            </a:ln>
          </p:spPr>
          <p:txBody>
            <a:bodyPr lIns="0" tIns="0" rIns="0" bIns="0"/>
            <a:lstStyle>
              <a:lvl1pPr marL="0" marR="0" indent="0" algn="l" defTabSz="914400" rtl="0" latinLnBrk="0">
                <a:lnSpc>
                  <a:spcPct val="90000"/>
                </a:lnSpc>
                <a:spcBef>
                  <a:spcPts val="200"/>
                </a:spcBef>
                <a:spcAft>
                  <a:spcPts val="0"/>
                </a:spcAft>
                <a:buClrTx/>
                <a:buSzTx/>
                <a:buFontTx/>
                <a:buNone/>
                <a:tabLst/>
                <a:defRPr sz="1600" b="1" i="0" u="none" strike="noStrike" cap="none" spc="0" baseline="0">
                  <a:ln>
                    <a:noFill/>
                  </a:ln>
                  <a:solidFill>
                    <a:schemeClr val="accent5"/>
                  </a:solidFill>
                  <a:uFillTx/>
                  <a:latin typeface="Acer Foco Semibold" charset="0"/>
                  <a:ea typeface="Acer Foco Semibold" charset="0"/>
                  <a:cs typeface="Acer Foco Semibold" charset="0"/>
                  <a:sym typeface="Acer Foco"/>
                </a:defRPr>
              </a:lvl1pPr>
              <a:lvl2pPr marL="0" marR="0" indent="0" algn="l" defTabSz="914400" rtl="0" latinLnBrk="0">
                <a:lnSpc>
                  <a:spcPct val="90000"/>
                </a:lnSpc>
                <a:spcBef>
                  <a:spcPts val="800"/>
                </a:spcBef>
                <a:spcAft>
                  <a:spcPts val="0"/>
                </a:spcAft>
                <a:buClrTx/>
                <a:buSzTx/>
                <a:buFontTx/>
                <a:buNone/>
                <a:tabLst/>
                <a:defRPr sz="1400" b="0" i="0" u="none" strike="noStrike" cap="none" spc="0" baseline="0">
                  <a:ln>
                    <a:noFill/>
                  </a:ln>
                  <a:solidFill>
                    <a:srgbClr val="89898B"/>
                  </a:solidFill>
                  <a:uFillTx/>
                  <a:latin typeface="Acer Foco"/>
                  <a:ea typeface="Acer Foco"/>
                  <a:cs typeface="Acer Foco"/>
                  <a:sym typeface="Acer Foco"/>
                </a:defRPr>
              </a:lvl2pPr>
              <a:lvl3pPr marL="224366" marR="0" indent="-224366" algn="l" defTabSz="914400" rtl="0" latinLnBrk="0">
                <a:lnSpc>
                  <a:spcPct val="90000"/>
                </a:lnSpc>
                <a:spcBef>
                  <a:spcPts val="200"/>
                </a:spcBef>
                <a:spcAft>
                  <a:spcPts val="0"/>
                </a:spcAft>
                <a:buClrTx/>
                <a:buSzPct val="100000"/>
                <a:buFontTx/>
                <a:buAutoNum type="arabicPeriod"/>
                <a:tabLst/>
                <a:defRPr sz="1200" b="0" i="0" u="none" strike="noStrike" cap="none" spc="0" baseline="0">
                  <a:ln>
                    <a:noFill/>
                  </a:ln>
                  <a:solidFill>
                    <a:srgbClr val="89898B"/>
                  </a:solidFill>
                  <a:uFillTx/>
                  <a:latin typeface="Acer Foco"/>
                  <a:ea typeface="Acer Foco"/>
                  <a:cs typeface="Acer Foco"/>
                  <a:sym typeface="Acer Foco"/>
                </a:defRPr>
              </a:lvl3pPr>
              <a:lvl4pPr marL="405341" marR="0" indent="-237066" algn="l" defTabSz="914400" rtl="0" latinLnBrk="0">
                <a:lnSpc>
                  <a:spcPct val="90000"/>
                </a:lnSpc>
                <a:spcBef>
                  <a:spcPts val="200"/>
                </a:spcBef>
                <a:spcAft>
                  <a:spcPts val="0"/>
                </a:spcAft>
                <a:buClrTx/>
                <a:buSzPct val="100000"/>
                <a:buFontTx/>
                <a:buAutoNum type="alphaLcPeriod"/>
                <a:tabLst/>
                <a:defRPr sz="1200" b="0" i="0" u="none" strike="noStrike" cap="none" spc="0" baseline="0">
                  <a:ln>
                    <a:noFill/>
                  </a:ln>
                  <a:solidFill>
                    <a:srgbClr val="89898B"/>
                  </a:solidFill>
                  <a:uFillTx/>
                  <a:latin typeface="Acer Foco"/>
                  <a:ea typeface="Acer Foco"/>
                  <a:cs typeface="Acer Foco"/>
                  <a:sym typeface="Acer Foco"/>
                </a:defRPr>
              </a:lvl4pPr>
              <a:lvl5pPr marL="496358" marR="0" indent="-150283" algn="l" defTabSz="914400" rtl="0" latinLnBrk="0">
                <a:lnSpc>
                  <a:spcPct val="90000"/>
                </a:lnSpc>
                <a:spcBef>
                  <a:spcPts val="200"/>
                </a:spcBef>
                <a:spcAft>
                  <a:spcPts val="0"/>
                </a:spcAft>
                <a:buClrTx/>
                <a:buSzPct val="100000"/>
                <a:buFontTx/>
                <a:buAutoNum type="romanLcPeriod"/>
                <a:tabLst/>
                <a:defRPr sz="1200" b="0" i="0" u="none" strike="noStrike" cap="none" spc="0" baseline="0">
                  <a:ln>
                    <a:noFill/>
                  </a:ln>
                  <a:solidFill>
                    <a:srgbClr val="89898B"/>
                  </a:solidFill>
                  <a:uFillTx/>
                  <a:latin typeface="Acer Foco"/>
                  <a:ea typeface="Acer Foco"/>
                  <a:cs typeface="Acer Foco"/>
                  <a:sym typeface="Acer Foco"/>
                </a:defRPr>
              </a:lvl5pPr>
              <a:lvl6pPr marL="529907" marR="0" indent="-18542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6pPr>
              <a:lvl7pPr marL="643255" marR="0" indent="-18288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7pPr>
              <a:lvl8pPr marL="747394" marR="0" indent="-172719"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8pPr>
              <a:lvl9pPr marL="3840479" marR="0" indent="-182879" algn="l" defTabSz="914400" rtl="0" latinLnBrk="0">
                <a:lnSpc>
                  <a:spcPct val="90000"/>
                </a:lnSpc>
                <a:spcBef>
                  <a:spcPts val="200"/>
                </a:spcBef>
                <a:spcAft>
                  <a:spcPts val="0"/>
                </a:spcAft>
                <a:buClrTx/>
                <a:buSzPct val="100000"/>
                <a:buFontTx/>
                <a:buChar char="•"/>
                <a:tabLst/>
                <a:defRPr sz="1600" b="0" i="0" u="none" strike="noStrike" cap="none" spc="0" baseline="0">
                  <a:ln>
                    <a:noFill/>
                  </a:ln>
                  <a:solidFill>
                    <a:srgbClr val="000000"/>
                  </a:solidFill>
                  <a:uFillTx/>
                  <a:latin typeface="Acer Foco"/>
                  <a:ea typeface="Acer Foco"/>
                  <a:cs typeface="Acer Foco"/>
                  <a:sym typeface="Acer Foco"/>
                </a:defRPr>
              </a:lvl9pPr>
            </a:lstStyle>
            <a:p>
              <a:pPr eaLnBrk="1" fontAlgn="auto" hangingPunct="1">
                <a:lnSpc>
                  <a:spcPct val="100000"/>
                </a:lnSpc>
                <a:spcBef>
                  <a:spcPts val="500"/>
                </a:spcBef>
                <a:spcAft>
                  <a:spcPts val="500"/>
                </a:spcAft>
                <a:defRPr/>
              </a:pPr>
              <a:r>
                <a:rPr lang="en-US" sz="1000" b="0" kern="0" dirty="0">
                  <a:solidFill>
                    <a:schemeClr val="accent1">
                      <a:lumMod val="75000"/>
                    </a:schemeClr>
                  </a:solidFill>
                  <a:latin typeface="+mn-lt"/>
                </a:rPr>
                <a:t>drop in security incidents</a:t>
              </a:r>
              <a:r>
                <a:rPr lang="en-US" sz="800" b="0" kern="0" baseline="30000" dirty="0">
                  <a:solidFill>
                    <a:schemeClr val="accent1">
                      <a:lumMod val="75000"/>
                    </a:schemeClr>
                  </a:solidFill>
                  <a:latin typeface="+mn-lt"/>
                </a:rPr>
                <a:t>2</a:t>
              </a:r>
              <a:r>
                <a:rPr lang="en-US" sz="1000" b="0" kern="0" dirty="0">
                  <a:solidFill>
                    <a:schemeClr val="accent1">
                      <a:lumMod val="75000"/>
                    </a:schemeClr>
                  </a:solidFill>
                  <a:latin typeface="+mn-lt"/>
                </a:rPr>
                <a:t>.</a:t>
              </a:r>
            </a:p>
          </p:txBody>
        </p:sp>
        <p:sp>
          <p:nvSpPr>
            <p:cNvPr id="13" name="TextBox 12">
              <a:extLst>
                <a:ext uri="{FF2B5EF4-FFF2-40B4-BE49-F238E27FC236}">
                  <a16:creationId xmlns:a16="http://schemas.microsoft.com/office/drawing/2014/main" id="{254F0068-812C-C1D1-C75A-936892FC057B}"/>
                </a:ext>
              </a:extLst>
            </p:cNvPr>
            <p:cNvSpPr txBox="1"/>
            <p:nvPr/>
          </p:nvSpPr>
          <p:spPr>
            <a:xfrm>
              <a:off x="6738938" y="3748804"/>
              <a:ext cx="1990888" cy="4777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anchor="ctr">
              <a:spAutoFit/>
            </a:bodyPr>
            <a:lstStyle/>
            <a:p>
              <a:pPr algn="ctr" eaLnBrk="1" fontAlgn="auto">
                <a:spcBef>
                  <a:spcPts val="0"/>
                </a:spcBef>
                <a:spcAft>
                  <a:spcPts val="0"/>
                </a:spcAft>
                <a:defRPr/>
              </a:pPr>
              <a:r>
                <a:rPr lang="en-US" sz="4400" b="1" kern="0" dirty="0">
                  <a:solidFill>
                    <a:srgbClr val="53762C"/>
                  </a:solidFill>
                  <a:latin typeface="+mn-lt"/>
                  <a:ea typeface="Acer Foco"/>
                  <a:cs typeface="Acer Foco"/>
                  <a:sym typeface="Acer Foco"/>
                </a:rPr>
                <a:t>68</a:t>
              </a:r>
              <a:r>
                <a:rPr lang="en-US" sz="3200" b="1" kern="0" dirty="0">
                  <a:solidFill>
                    <a:srgbClr val="53762C"/>
                  </a:solidFill>
                  <a:latin typeface="+mn-lt"/>
                  <a:ea typeface="Acer Foco"/>
                  <a:cs typeface="Acer Foco"/>
                  <a:sym typeface="Acer Foco"/>
                </a:rPr>
                <a:t>%</a:t>
              </a:r>
              <a:endParaRPr lang="en-US" sz="4400" b="1" kern="0" dirty="0">
                <a:latin typeface="Acer Foco"/>
                <a:ea typeface="Acer Foco"/>
                <a:cs typeface="Acer Foco"/>
                <a:sym typeface="Acer Foco"/>
              </a:endParaRPr>
            </a:p>
          </p:txBody>
        </p:sp>
        <p:sp>
          <p:nvSpPr>
            <p:cNvPr id="14" name="文字版面配置區 3">
              <a:extLst>
                <a:ext uri="{FF2B5EF4-FFF2-40B4-BE49-F238E27FC236}">
                  <a16:creationId xmlns:a16="http://schemas.microsoft.com/office/drawing/2014/main" id="{B9E0CB24-B191-0138-0B9E-ECAFC12877D9}"/>
                </a:ext>
              </a:extLst>
            </p:cNvPr>
            <p:cNvSpPr txBox="1">
              <a:spLocks/>
            </p:cNvSpPr>
            <p:nvPr/>
          </p:nvSpPr>
          <p:spPr>
            <a:xfrm>
              <a:off x="6738938" y="4254500"/>
              <a:ext cx="2003425" cy="292100"/>
            </a:xfrm>
            <a:prstGeom prst="rect">
              <a:avLst/>
            </a:prstGeom>
            <a:ln w="12700">
              <a:miter lim="400000"/>
            </a:ln>
          </p:spPr>
          <p:txBody>
            <a:bodyPr lIns="0" tIns="0" rIns="0" bIns="0"/>
            <a:lstStyle>
              <a:lvl1pPr marL="0" marR="0" indent="0" algn="l" defTabSz="914400" rtl="0" latinLnBrk="0">
                <a:lnSpc>
                  <a:spcPct val="90000"/>
                </a:lnSpc>
                <a:spcBef>
                  <a:spcPts val="200"/>
                </a:spcBef>
                <a:spcAft>
                  <a:spcPts val="0"/>
                </a:spcAft>
                <a:buClrTx/>
                <a:buSzTx/>
                <a:buFontTx/>
                <a:buNone/>
                <a:tabLst/>
                <a:defRPr sz="1600" b="1" i="0" u="none" strike="noStrike" cap="none" spc="0" baseline="0">
                  <a:ln>
                    <a:noFill/>
                  </a:ln>
                  <a:solidFill>
                    <a:schemeClr val="accent5"/>
                  </a:solidFill>
                  <a:uFillTx/>
                  <a:latin typeface="Acer Foco Semibold" charset="0"/>
                  <a:ea typeface="Acer Foco Semibold" charset="0"/>
                  <a:cs typeface="Acer Foco Semibold" charset="0"/>
                  <a:sym typeface="Acer Foco"/>
                </a:defRPr>
              </a:lvl1pPr>
              <a:lvl2pPr marL="0" marR="0" indent="0" algn="l" defTabSz="914400" rtl="0" latinLnBrk="0">
                <a:lnSpc>
                  <a:spcPct val="90000"/>
                </a:lnSpc>
                <a:spcBef>
                  <a:spcPts val="800"/>
                </a:spcBef>
                <a:spcAft>
                  <a:spcPts val="0"/>
                </a:spcAft>
                <a:buClrTx/>
                <a:buSzTx/>
                <a:buFontTx/>
                <a:buNone/>
                <a:tabLst/>
                <a:defRPr sz="1400" b="0" i="0" u="none" strike="noStrike" cap="none" spc="0" baseline="0">
                  <a:ln>
                    <a:noFill/>
                  </a:ln>
                  <a:solidFill>
                    <a:srgbClr val="89898B"/>
                  </a:solidFill>
                  <a:uFillTx/>
                  <a:latin typeface="Acer Foco"/>
                  <a:ea typeface="Acer Foco"/>
                  <a:cs typeface="Acer Foco"/>
                  <a:sym typeface="Acer Foco"/>
                </a:defRPr>
              </a:lvl2pPr>
              <a:lvl3pPr marL="224366" marR="0" indent="-224366" algn="l" defTabSz="914400" rtl="0" latinLnBrk="0">
                <a:lnSpc>
                  <a:spcPct val="90000"/>
                </a:lnSpc>
                <a:spcBef>
                  <a:spcPts val="200"/>
                </a:spcBef>
                <a:spcAft>
                  <a:spcPts val="0"/>
                </a:spcAft>
                <a:buClrTx/>
                <a:buSzPct val="100000"/>
                <a:buFontTx/>
                <a:buAutoNum type="arabicPeriod"/>
                <a:tabLst/>
                <a:defRPr sz="1200" b="0" i="0" u="none" strike="noStrike" cap="none" spc="0" baseline="0">
                  <a:ln>
                    <a:noFill/>
                  </a:ln>
                  <a:solidFill>
                    <a:srgbClr val="89898B"/>
                  </a:solidFill>
                  <a:uFillTx/>
                  <a:latin typeface="Acer Foco"/>
                  <a:ea typeface="Acer Foco"/>
                  <a:cs typeface="Acer Foco"/>
                  <a:sym typeface="Acer Foco"/>
                </a:defRPr>
              </a:lvl3pPr>
              <a:lvl4pPr marL="405341" marR="0" indent="-237066" algn="l" defTabSz="914400" rtl="0" latinLnBrk="0">
                <a:lnSpc>
                  <a:spcPct val="90000"/>
                </a:lnSpc>
                <a:spcBef>
                  <a:spcPts val="200"/>
                </a:spcBef>
                <a:spcAft>
                  <a:spcPts val="0"/>
                </a:spcAft>
                <a:buClrTx/>
                <a:buSzPct val="100000"/>
                <a:buFontTx/>
                <a:buAutoNum type="alphaLcPeriod"/>
                <a:tabLst/>
                <a:defRPr sz="1200" b="0" i="0" u="none" strike="noStrike" cap="none" spc="0" baseline="0">
                  <a:ln>
                    <a:noFill/>
                  </a:ln>
                  <a:solidFill>
                    <a:srgbClr val="89898B"/>
                  </a:solidFill>
                  <a:uFillTx/>
                  <a:latin typeface="Acer Foco"/>
                  <a:ea typeface="Acer Foco"/>
                  <a:cs typeface="Acer Foco"/>
                  <a:sym typeface="Acer Foco"/>
                </a:defRPr>
              </a:lvl4pPr>
              <a:lvl5pPr marL="496358" marR="0" indent="-150283" algn="l" defTabSz="914400" rtl="0" latinLnBrk="0">
                <a:lnSpc>
                  <a:spcPct val="90000"/>
                </a:lnSpc>
                <a:spcBef>
                  <a:spcPts val="200"/>
                </a:spcBef>
                <a:spcAft>
                  <a:spcPts val="0"/>
                </a:spcAft>
                <a:buClrTx/>
                <a:buSzPct val="100000"/>
                <a:buFontTx/>
                <a:buAutoNum type="romanLcPeriod"/>
                <a:tabLst/>
                <a:defRPr sz="1200" b="0" i="0" u="none" strike="noStrike" cap="none" spc="0" baseline="0">
                  <a:ln>
                    <a:noFill/>
                  </a:ln>
                  <a:solidFill>
                    <a:srgbClr val="89898B"/>
                  </a:solidFill>
                  <a:uFillTx/>
                  <a:latin typeface="Acer Foco"/>
                  <a:ea typeface="Acer Foco"/>
                  <a:cs typeface="Acer Foco"/>
                  <a:sym typeface="Acer Foco"/>
                </a:defRPr>
              </a:lvl5pPr>
              <a:lvl6pPr marL="529907" marR="0" indent="-18542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6pPr>
              <a:lvl7pPr marL="643255" marR="0" indent="-18288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7pPr>
              <a:lvl8pPr marL="747394" marR="0" indent="-172719"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8pPr>
              <a:lvl9pPr marL="3840479" marR="0" indent="-182879" algn="l" defTabSz="914400" rtl="0" latinLnBrk="0">
                <a:lnSpc>
                  <a:spcPct val="90000"/>
                </a:lnSpc>
                <a:spcBef>
                  <a:spcPts val="200"/>
                </a:spcBef>
                <a:spcAft>
                  <a:spcPts val="0"/>
                </a:spcAft>
                <a:buClrTx/>
                <a:buSzPct val="100000"/>
                <a:buFontTx/>
                <a:buChar char="•"/>
                <a:tabLst/>
                <a:defRPr sz="1600" b="0" i="0" u="none" strike="noStrike" cap="none" spc="0" baseline="0">
                  <a:ln>
                    <a:noFill/>
                  </a:ln>
                  <a:solidFill>
                    <a:srgbClr val="000000"/>
                  </a:solidFill>
                  <a:uFillTx/>
                  <a:latin typeface="Acer Foco"/>
                  <a:ea typeface="Acer Foco"/>
                  <a:cs typeface="Acer Foco"/>
                  <a:sym typeface="Acer Foco"/>
                </a:defRPr>
              </a:lvl9pPr>
            </a:lstStyle>
            <a:p>
              <a:pPr algn="ctr" eaLnBrk="1" fontAlgn="auto" hangingPunct="1">
                <a:lnSpc>
                  <a:spcPct val="100000"/>
                </a:lnSpc>
                <a:spcBef>
                  <a:spcPts val="500"/>
                </a:spcBef>
                <a:spcAft>
                  <a:spcPts val="500"/>
                </a:spcAft>
                <a:defRPr/>
              </a:pPr>
              <a:r>
                <a:rPr lang="en-US" sz="1000" b="0" kern="0" dirty="0">
                  <a:solidFill>
                    <a:schemeClr val="accent1">
                      <a:lumMod val="75000"/>
                    </a:schemeClr>
                  </a:solidFill>
                  <a:latin typeface="+mn-lt"/>
                </a:rPr>
                <a:t>improvement in quality of work</a:t>
              </a:r>
              <a:r>
                <a:rPr lang="en-US" sz="800" b="0" kern="0" baseline="30000" dirty="0">
                  <a:solidFill>
                    <a:schemeClr val="accent1">
                      <a:lumMod val="75000"/>
                    </a:schemeClr>
                  </a:solidFill>
                  <a:latin typeface="+mn-lt"/>
                </a:rPr>
                <a:t>3</a:t>
              </a:r>
              <a:r>
                <a:rPr lang="en-US" sz="1000" b="0" kern="0" dirty="0">
                  <a:solidFill>
                    <a:schemeClr val="accent1">
                      <a:lumMod val="75000"/>
                    </a:schemeClr>
                  </a:solidFill>
                  <a:latin typeface="+mn-lt"/>
                </a:rPr>
                <a:t>.</a:t>
              </a:r>
            </a:p>
          </p:txBody>
        </p:sp>
      </p:grpSp>
      <p:sp>
        <p:nvSpPr>
          <p:cNvPr id="15" name="TextBox 14">
            <a:extLst>
              <a:ext uri="{FF2B5EF4-FFF2-40B4-BE49-F238E27FC236}">
                <a16:creationId xmlns:a16="http://schemas.microsoft.com/office/drawing/2014/main" id="{DC8841A7-1CAD-AFD9-D77F-E5FE1DC61312}"/>
              </a:ext>
            </a:extLst>
          </p:cNvPr>
          <p:cNvSpPr txBox="1"/>
          <p:nvPr/>
        </p:nvSpPr>
        <p:spPr>
          <a:xfrm>
            <a:off x="1191615" y="4801618"/>
            <a:ext cx="5382038" cy="1846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a:spAutoFit/>
          </a:bodyPr>
          <a:lstStyle/>
          <a:p>
            <a:pPr eaLnBrk="1" fontAlgn="auto">
              <a:spcBef>
                <a:spcPts val="0"/>
              </a:spcBef>
              <a:spcAft>
                <a:spcPts val="0"/>
              </a:spcAft>
              <a:defRPr/>
            </a:pPr>
            <a:r>
              <a:rPr lang="en-US" sz="600" kern="0" baseline="30000" dirty="0">
                <a:solidFill>
                  <a:schemeClr val="bg1">
                    <a:lumMod val="65000"/>
                  </a:schemeClr>
                </a:solidFill>
                <a:latin typeface="+mn-lt"/>
                <a:ea typeface="Acer Foco"/>
                <a:cs typeface="Acer Foco"/>
                <a:sym typeface="Acer Foco"/>
              </a:rPr>
              <a:t>1</a:t>
            </a:r>
            <a:r>
              <a:rPr lang="en-US" sz="600" kern="0" dirty="0">
                <a:solidFill>
                  <a:schemeClr val="bg1">
                    <a:lumMod val="65000"/>
                  </a:schemeClr>
                </a:solidFill>
                <a:latin typeface="+mn-lt"/>
                <a:ea typeface="Acer Foco"/>
                <a:cs typeface="Acer Foco"/>
                <a:sym typeface="Acer Foco"/>
                <a:hlinkClick r:id="rId3">
                  <a:extLst>
                    <a:ext uri="{A12FA001-AC4F-418D-AE19-62706E023703}">
                      <ahyp:hlinkClr xmlns:ahyp="http://schemas.microsoft.com/office/drawing/2018/hyperlinkcolor" val="tx"/>
                    </a:ext>
                  </a:extLst>
                </a:hlinkClick>
              </a:rPr>
              <a:t>Principled Technologies </a:t>
            </a:r>
            <a:r>
              <a:rPr lang="en-US" sz="600" kern="0" dirty="0">
                <a:solidFill>
                  <a:schemeClr val="bg1">
                    <a:lumMod val="65000"/>
                  </a:schemeClr>
                </a:solidFill>
                <a:latin typeface="+mn-lt"/>
                <a:ea typeface="Acer Foco"/>
                <a:cs typeface="Acer Foco"/>
                <a:sym typeface="Acer Foco"/>
              </a:rPr>
              <a:t>(2023). </a:t>
            </a:r>
            <a:r>
              <a:rPr lang="en-US" sz="600" kern="0" baseline="30000" dirty="0">
                <a:solidFill>
                  <a:schemeClr val="bg1">
                    <a:lumMod val="65000"/>
                  </a:schemeClr>
                </a:solidFill>
                <a:latin typeface="+mn-lt"/>
                <a:ea typeface="Acer Foco"/>
                <a:cs typeface="Acer Foco"/>
                <a:sym typeface="Acer Foco"/>
              </a:rPr>
              <a:t>2</a:t>
            </a:r>
            <a:r>
              <a:rPr lang="en-US" sz="600" kern="0" dirty="0">
                <a:solidFill>
                  <a:schemeClr val="bg1">
                    <a:lumMod val="65000"/>
                  </a:schemeClr>
                </a:solidFill>
                <a:latin typeface="+mn-lt"/>
                <a:ea typeface="Acer Foco"/>
                <a:cs typeface="Acer Foco"/>
                <a:sym typeface="Acer Foco"/>
              </a:rPr>
              <a:t>Techaisle (2022).  </a:t>
            </a:r>
            <a:r>
              <a:rPr lang="en-US" sz="600" kern="0" baseline="30000" dirty="0">
                <a:solidFill>
                  <a:schemeClr val="bg1">
                    <a:lumMod val="65000"/>
                  </a:schemeClr>
                </a:solidFill>
                <a:latin typeface="+mn-lt"/>
                <a:ea typeface="Acer Foco"/>
                <a:cs typeface="Acer Foco"/>
                <a:sym typeface="Acer Foco"/>
              </a:rPr>
              <a:t>3</a:t>
            </a:r>
            <a:r>
              <a:rPr lang="en-US" sz="600" kern="0" dirty="0">
                <a:solidFill>
                  <a:schemeClr val="bg1">
                    <a:lumMod val="65000"/>
                  </a:schemeClr>
                </a:solidFill>
                <a:latin typeface="+mn-lt"/>
                <a:ea typeface="Acer Foco"/>
                <a:cs typeface="Acer Foco"/>
                <a:sym typeface="Acer Foco"/>
                <a:hlinkClick r:id="rId4">
                  <a:extLst>
                    <a:ext uri="{A12FA001-AC4F-418D-AE19-62706E023703}">
                      <ahyp:hlinkClr xmlns:ahyp="http://schemas.microsoft.com/office/drawing/2018/hyperlinkcolor" val="tx"/>
                    </a:ext>
                  </a:extLst>
                </a:hlinkClick>
              </a:rPr>
              <a:t>Work Trend Index Report </a:t>
            </a:r>
            <a:r>
              <a:rPr lang="en-US" sz="600" kern="0" dirty="0">
                <a:solidFill>
                  <a:schemeClr val="bg1">
                    <a:lumMod val="65000"/>
                  </a:schemeClr>
                </a:solidFill>
                <a:latin typeface="+mn-lt"/>
                <a:ea typeface="Acer Foco"/>
                <a:cs typeface="Acer Foco"/>
                <a:sym typeface="Acer Foco"/>
              </a:rPr>
              <a:t>(2023). </a:t>
            </a:r>
            <a:endParaRPr lang="en-US" sz="1400" kern="0" dirty="0">
              <a:solidFill>
                <a:schemeClr val="bg1">
                  <a:lumMod val="65000"/>
                </a:schemeClr>
              </a:solidFill>
              <a:latin typeface="Acer Foco"/>
              <a:ea typeface="Acer Foco"/>
              <a:cs typeface="Acer Foco"/>
              <a:sym typeface="Acer Foco"/>
            </a:endParaRPr>
          </a:p>
        </p:txBody>
      </p:sp>
      <p:sp>
        <p:nvSpPr>
          <p:cNvPr id="5" name="標題 1">
            <a:extLst>
              <a:ext uri="{FF2B5EF4-FFF2-40B4-BE49-F238E27FC236}">
                <a16:creationId xmlns:a16="http://schemas.microsoft.com/office/drawing/2014/main" id="{AD9F4447-6C36-A807-5396-641DDF4221B6}"/>
              </a:ext>
            </a:extLst>
          </p:cNvPr>
          <p:cNvSpPr txBox="1">
            <a:spLocks noChangeArrowheads="1"/>
          </p:cNvSpPr>
          <p:nvPr/>
        </p:nvSpPr>
        <p:spPr bwMode="auto">
          <a:xfrm>
            <a:off x="0" y="378725"/>
            <a:ext cx="9144000" cy="807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lnSpc>
                <a:spcPct val="90000"/>
              </a:lnSpc>
              <a:spcBef>
                <a:spcPts val="200"/>
              </a:spcBef>
              <a:defRPr sz="1600" b="1">
                <a:solidFill>
                  <a:srgbClr val="000000"/>
                </a:solidFill>
                <a:latin typeface="Acer Foco Semibold" panose="020B0604050202020203" pitchFamily="34" charset="0"/>
                <a:ea typeface="Acer Foco Semibold" panose="020B0604050202020203" pitchFamily="34" charset="0"/>
                <a:cs typeface="Acer Foco Semibold" panose="020B0604050202020203" pitchFamily="34" charset="0"/>
                <a:sym typeface="Acer Foco" panose="020B0604050202020203" pitchFamily="34" charset="0"/>
              </a:defRPr>
            </a:lvl1pPr>
            <a:lvl2pPr marL="742950" indent="-285750">
              <a:lnSpc>
                <a:spcPct val="90000"/>
              </a:lnSpc>
              <a:spcBef>
                <a:spcPts val="800"/>
              </a:spcBef>
              <a:defRPr sz="14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223838" indent="-223838">
              <a:lnSpc>
                <a:spcPct val="90000"/>
              </a:lnSpc>
              <a:spcBef>
                <a:spcPts val="200"/>
              </a:spcBef>
              <a:buSzPct val="100000"/>
              <a:buAutoNum type="arabi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404813" indent="-236538">
              <a:lnSpc>
                <a:spcPct val="90000"/>
              </a:lnSpc>
              <a:spcBef>
                <a:spcPts val="200"/>
              </a:spcBef>
              <a:buSzPct val="100000"/>
              <a:buAutoNum type="alpha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495300" indent="-149225">
              <a:lnSpc>
                <a:spcPct val="90000"/>
              </a:lnSpc>
              <a:spcBef>
                <a:spcPts val="200"/>
              </a:spcBef>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9525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14097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18669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23241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pPr algn="ctr" eaLnBrk="1" hangingPunct="1">
              <a:lnSpc>
                <a:spcPct val="80000"/>
              </a:lnSpc>
              <a:spcBef>
                <a:spcPct val="0"/>
              </a:spcBef>
            </a:pPr>
            <a:r>
              <a:rPr lang="en-US" altLang="en-US" sz="2400" dirty="0">
                <a:solidFill>
                  <a:srgbClr val="53762C"/>
                </a:solidFill>
                <a:latin typeface="Acer Foco" panose="020B0604050202020203" pitchFamily="34" charset="0"/>
                <a:ea typeface="Acer Foco" panose="020B0604050202020203" pitchFamily="34" charset="0"/>
                <a:cs typeface="Acer Foco" panose="020B0604050202020203" pitchFamily="34" charset="0"/>
              </a:rPr>
              <a:t>GET THE SECURITY &amp; AI ADVANTAGES THAT WILL DRIVE </a:t>
            </a:r>
          </a:p>
          <a:p>
            <a:pPr algn="ctr" eaLnBrk="1" hangingPunct="1">
              <a:lnSpc>
                <a:spcPct val="80000"/>
              </a:lnSpc>
              <a:spcBef>
                <a:spcPct val="0"/>
              </a:spcBef>
            </a:pPr>
            <a:r>
              <a:rPr lang="en-US" altLang="en-US" sz="2400" dirty="0">
                <a:solidFill>
                  <a:srgbClr val="53762C"/>
                </a:solidFill>
                <a:latin typeface="Acer Foco" panose="020B0604050202020203" pitchFamily="34" charset="0"/>
                <a:ea typeface="Acer Foco" panose="020B0604050202020203" pitchFamily="34" charset="0"/>
                <a:cs typeface="Acer Foco" panose="020B0604050202020203" pitchFamily="34" charset="0"/>
              </a:rPr>
              <a:t>SUCCESS WITH WINDOWS 11 PRO AND COPILOT IN WINDOWS.</a:t>
            </a:r>
          </a:p>
        </p:txBody>
      </p:sp>
      <p:pic>
        <p:nvPicPr>
          <p:cNvPr id="21" name="Picture 20" descr="A computer with a blue screen&#10;&#10;Description automatically generated">
            <a:extLst>
              <a:ext uri="{FF2B5EF4-FFF2-40B4-BE49-F238E27FC236}">
                <a16:creationId xmlns:a16="http://schemas.microsoft.com/office/drawing/2014/main" id="{0D314F50-4C82-17A9-EFE7-D053AAA996A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01637" y="1520225"/>
            <a:ext cx="2986882" cy="1960854"/>
          </a:xfrm>
          <a:prstGeom prst="rect">
            <a:avLst/>
          </a:prstGeom>
        </p:spPr>
      </p:pic>
      <p:pic>
        <p:nvPicPr>
          <p:cNvPr id="3" name="Picture 2" descr="A blue text on a black background&#10;&#10;Description automatically generated">
            <a:extLst>
              <a:ext uri="{FF2B5EF4-FFF2-40B4-BE49-F238E27FC236}">
                <a16:creationId xmlns:a16="http://schemas.microsoft.com/office/drawing/2014/main" id="{4B60166F-3EAA-3099-2F65-24458194C23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1618" y="3453954"/>
            <a:ext cx="1629475" cy="659113"/>
          </a:xfrm>
          <a:prstGeom prst="rect">
            <a:avLst/>
          </a:prstGeom>
        </p:spPr>
      </p:pic>
      <p:pic>
        <p:nvPicPr>
          <p:cNvPr id="4" name="Picture 3" descr="A blue and black logo&#10;&#10;Description automatically generated">
            <a:extLst>
              <a:ext uri="{FF2B5EF4-FFF2-40B4-BE49-F238E27FC236}">
                <a16:creationId xmlns:a16="http://schemas.microsoft.com/office/drawing/2014/main" id="{CC67443A-6320-F95D-D909-7903FFD0342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902090" y="3651571"/>
            <a:ext cx="1045523" cy="271698"/>
          </a:xfrm>
          <a:prstGeom prst="rect">
            <a:avLst/>
          </a:prstGeom>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457" name="Slide Number Placeholder 2">
            <a:extLst>
              <a:ext uri="{FF2B5EF4-FFF2-40B4-BE49-F238E27FC236}">
                <a16:creationId xmlns:a16="http://schemas.microsoft.com/office/drawing/2014/main" id="{26B18904-A101-1119-CD09-2F0F85A4A3CA}"/>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fld id="{57CBDC9D-B12B-D747-92D9-058D8FF41B1E}" type="slidenum">
              <a:rPr lang="en-HK" altLang="en-US">
                <a:solidFill>
                  <a:srgbClr val="5A5A5C"/>
                </a:solidFill>
              </a:rPr>
              <a:pPr/>
              <a:t>7</a:t>
            </a:fld>
            <a:endParaRPr lang="en-HK" altLang="en-US">
              <a:solidFill>
                <a:srgbClr val="5A5A5C"/>
              </a:solidFill>
            </a:endParaRPr>
          </a:p>
        </p:txBody>
      </p:sp>
      <p:sp>
        <p:nvSpPr>
          <p:cNvPr id="4" name="文字版面配置區 3">
            <a:extLst>
              <a:ext uri="{FF2B5EF4-FFF2-40B4-BE49-F238E27FC236}">
                <a16:creationId xmlns:a16="http://schemas.microsoft.com/office/drawing/2014/main" id="{5443CBC7-C23D-B255-3AC7-902094D3B310}"/>
              </a:ext>
            </a:extLst>
          </p:cNvPr>
          <p:cNvSpPr>
            <a:spLocks noGrp="1" noChangeArrowheads="1"/>
          </p:cNvSpPr>
          <p:nvPr>
            <p:ph type="body" idx="1"/>
          </p:nvPr>
        </p:nvSpPr>
        <p:spPr>
          <a:xfrm>
            <a:off x="536735" y="1708942"/>
            <a:ext cx="2189688" cy="965258"/>
          </a:xfrm>
        </p:spPr>
        <p:txBody>
          <a:bodyPr/>
          <a:lstStyle/>
          <a:p>
            <a:pPr eaLnBrk="1" hangingPunct="1">
              <a:lnSpc>
                <a:spcPct val="100000"/>
              </a:lnSpc>
              <a:spcBef>
                <a:spcPts val="500"/>
              </a:spcBef>
            </a:pPr>
            <a:r>
              <a:rPr lang="en-US" altLang="en-US" dirty="0">
                <a:solidFill>
                  <a:srgbClr val="53762C"/>
                </a:solidFill>
                <a:latin typeface="Acer Foco" panose="020B0604050202020203" pitchFamily="34" charset="0"/>
                <a:ea typeface="Acer Foco Semibold" panose="020B0604050202020203" pitchFamily="34" charset="0"/>
                <a:cs typeface="Acer Foco Semibold" panose="020B0604050202020203" pitchFamily="34" charset="0"/>
              </a:rPr>
              <a:t>AI AT YOUR SERVICE</a:t>
            </a:r>
          </a:p>
          <a:p>
            <a:pPr marL="171450" indent="-171450" eaLnBrk="1" hangingPunct="1">
              <a:lnSpc>
                <a:spcPct val="100000"/>
              </a:lnSpc>
              <a:spcBef>
                <a:spcPts val="0"/>
              </a:spcBef>
              <a:buFont typeface="Arial" panose="020B0604020202020204" pitchFamily="34" charset="0"/>
              <a:buChar char="•"/>
            </a:pPr>
            <a:r>
              <a:rPr lang="en-US" altLang="en-US" sz="10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Get more done with fewer clicks.</a:t>
            </a:r>
          </a:p>
          <a:p>
            <a:pPr marL="171450" indent="-171450" eaLnBrk="1" hangingPunct="1">
              <a:lnSpc>
                <a:spcPct val="100000"/>
              </a:lnSpc>
              <a:spcBef>
                <a:spcPts val="0"/>
              </a:spcBef>
              <a:buFont typeface="Arial" panose="020B0604020202020204" pitchFamily="34" charset="0"/>
              <a:buChar char="•"/>
            </a:pPr>
            <a:r>
              <a:rPr lang="en-US" altLang="en-US" sz="10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Brings intelligent tools together in your desktop.</a:t>
            </a:r>
          </a:p>
          <a:p>
            <a:pPr marL="171450" indent="-171450" eaLnBrk="1" hangingPunct="1">
              <a:lnSpc>
                <a:spcPct val="100000"/>
              </a:lnSpc>
              <a:spcBef>
                <a:spcPts val="0"/>
              </a:spcBef>
              <a:buFont typeface="Arial" panose="020B0604020202020204" pitchFamily="34" charset="0"/>
              <a:buChar char="•"/>
            </a:pPr>
            <a:r>
              <a:rPr lang="en-US" altLang="en-US" sz="1000" b="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Designed to work with other Copilot in Windows.</a:t>
            </a:r>
          </a:p>
        </p:txBody>
      </p:sp>
      <p:sp>
        <p:nvSpPr>
          <p:cNvPr id="5" name="標題 1">
            <a:extLst>
              <a:ext uri="{FF2B5EF4-FFF2-40B4-BE49-F238E27FC236}">
                <a16:creationId xmlns:a16="http://schemas.microsoft.com/office/drawing/2014/main" id="{88022093-97B6-FA1B-26DF-416E6356DFF2}"/>
              </a:ext>
            </a:extLst>
          </p:cNvPr>
          <p:cNvSpPr txBox="1">
            <a:spLocks noChangeArrowheads="1"/>
          </p:cNvSpPr>
          <p:nvPr/>
        </p:nvSpPr>
        <p:spPr bwMode="auto">
          <a:xfrm>
            <a:off x="1183985" y="313331"/>
            <a:ext cx="6618491" cy="965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lnSpc>
                <a:spcPct val="90000"/>
              </a:lnSpc>
              <a:spcBef>
                <a:spcPts val="200"/>
              </a:spcBef>
              <a:defRPr sz="1600" b="1">
                <a:solidFill>
                  <a:srgbClr val="000000"/>
                </a:solidFill>
                <a:latin typeface="Acer Foco Semibold" panose="020B0604050202020203" pitchFamily="34" charset="0"/>
                <a:ea typeface="Acer Foco Semibold" panose="020B0604050202020203" pitchFamily="34" charset="0"/>
                <a:cs typeface="Acer Foco Semibold" panose="020B0604050202020203" pitchFamily="34" charset="0"/>
                <a:sym typeface="Acer Foco" panose="020B0604050202020203" pitchFamily="34" charset="0"/>
              </a:defRPr>
            </a:lvl1pPr>
            <a:lvl2pPr marL="742950" indent="-285750">
              <a:lnSpc>
                <a:spcPct val="90000"/>
              </a:lnSpc>
              <a:spcBef>
                <a:spcPts val="800"/>
              </a:spcBef>
              <a:defRPr sz="14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223838" indent="-223838">
              <a:lnSpc>
                <a:spcPct val="90000"/>
              </a:lnSpc>
              <a:spcBef>
                <a:spcPts val="200"/>
              </a:spcBef>
              <a:buSzPct val="100000"/>
              <a:buAutoNum type="arabi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404813" indent="-236538">
              <a:lnSpc>
                <a:spcPct val="90000"/>
              </a:lnSpc>
              <a:spcBef>
                <a:spcPts val="200"/>
              </a:spcBef>
              <a:buSzPct val="100000"/>
              <a:buAutoNum type="alpha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495300" indent="-149225">
              <a:lnSpc>
                <a:spcPct val="90000"/>
              </a:lnSpc>
              <a:spcBef>
                <a:spcPts val="200"/>
              </a:spcBef>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9525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14097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18669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2324100" indent="-149225" eaLnBrk="0" fontAlgn="base" hangingPunct="0">
              <a:lnSpc>
                <a:spcPct val="90000"/>
              </a:lnSpc>
              <a:spcBef>
                <a:spcPts val="200"/>
              </a:spcBef>
              <a:spcAft>
                <a:spcPct val="0"/>
              </a:spcAft>
              <a:buSzPct val="100000"/>
              <a:buAutoNum type="romanLcPeriod"/>
              <a:defRPr sz="1200">
                <a:solidFill>
                  <a:srgbClr val="89898B"/>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pPr algn="ctr" eaLnBrk="1" hangingPunct="1">
              <a:lnSpc>
                <a:spcPct val="80000"/>
              </a:lnSpc>
              <a:spcBef>
                <a:spcPct val="0"/>
              </a:spcBef>
            </a:pPr>
            <a:r>
              <a:rPr lang="en-US" altLang="en-US" sz="2400" dirty="0">
                <a:solidFill>
                  <a:srgbClr val="53762C"/>
                </a:solidFill>
                <a:latin typeface="Acer Foco" panose="020B0604050202020203" pitchFamily="34" charset="0"/>
                <a:ea typeface="Acer Foco" panose="020B0604050202020203" pitchFamily="34" charset="0"/>
                <a:cs typeface="Acer Foco" panose="020B0604050202020203" pitchFamily="34" charset="0"/>
              </a:rPr>
              <a:t>YOUR COPILOT IN WINDOWS FOR </a:t>
            </a:r>
          </a:p>
          <a:p>
            <a:pPr algn="ctr" eaLnBrk="1" hangingPunct="1">
              <a:lnSpc>
                <a:spcPct val="80000"/>
              </a:lnSpc>
              <a:spcBef>
                <a:spcPct val="0"/>
              </a:spcBef>
            </a:pPr>
            <a:r>
              <a:rPr lang="en-US" altLang="en-US" sz="2400" dirty="0">
                <a:solidFill>
                  <a:srgbClr val="53762C"/>
                </a:solidFill>
                <a:latin typeface="Acer Foco" panose="020B0604050202020203" pitchFamily="34" charset="0"/>
                <a:ea typeface="Acer Foco" panose="020B0604050202020203" pitchFamily="34" charset="0"/>
                <a:cs typeface="Acer Foco" panose="020B0604050202020203" pitchFamily="34" charset="0"/>
              </a:rPr>
              <a:t>A NEW ERA OF AI-ASSISTED PRODUCTIVITY.</a:t>
            </a:r>
          </a:p>
        </p:txBody>
      </p:sp>
      <p:sp>
        <p:nvSpPr>
          <p:cNvPr id="6" name="文字版面配置區 3">
            <a:extLst>
              <a:ext uri="{FF2B5EF4-FFF2-40B4-BE49-F238E27FC236}">
                <a16:creationId xmlns:a16="http://schemas.microsoft.com/office/drawing/2014/main" id="{85130817-BA2C-B3BB-6D7F-24B20B9953BF}"/>
              </a:ext>
            </a:extLst>
          </p:cNvPr>
          <p:cNvSpPr txBox="1">
            <a:spLocks noChangeArrowheads="1"/>
          </p:cNvSpPr>
          <p:nvPr/>
        </p:nvSpPr>
        <p:spPr bwMode="auto">
          <a:xfrm>
            <a:off x="6079442" y="1703695"/>
            <a:ext cx="2598727" cy="902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90000"/>
              </a:lnSpc>
              <a:spcBef>
                <a:spcPts val="200"/>
              </a:spcBef>
              <a:spcAft>
                <a:spcPct val="0"/>
              </a:spcAft>
              <a:defRPr sz="1600" b="1">
                <a:solidFill>
                  <a:srgbClr val="000000"/>
                </a:solidFill>
                <a:latin typeface="Acer Foco Semibold" charset="0"/>
                <a:ea typeface="Acer Foco Semibold" charset="0"/>
                <a:cs typeface="Acer Foco Semibold" charset="0"/>
                <a:sym typeface="Acer Foco" panose="020B0604050202020203" pitchFamily="34" charset="0"/>
              </a:defRPr>
            </a:lvl1pPr>
            <a:lvl2pPr algn="l" rtl="0" eaLnBrk="0" fontAlgn="base" hangingPunct="0">
              <a:lnSpc>
                <a:spcPct val="90000"/>
              </a:lnSpc>
              <a:spcBef>
                <a:spcPts val="800"/>
              </a:spcBef>
              <a:spcAft>
                <a:spcPct val="0"/>
              </a:spcAft>
              <a:defRPr sz="1400">
                <a:solidFill>
                  <a:srgbClr val="89898B"/>
                </a:solidFill>
                <a:latin typeface="Acer Foco"/>
                <a:ea typeface="Acer Foco"/>
                <a:cs typeface="Acer Foco"/>
                <a:sym typeface="Acer Foco" panose="020B0604050202020203" pitchFamily="34" charset="0"/>
              </a:defRPr>
            </a:lvl2pPr>
            <a:lvl3pPr marL="223838" indent="-223838" algn="l" rtl="0" eaLnBrk="0" fontAlgn="base" hangingPunct="0">
              <a:lnSpc>
                <a:spcPct val="90000"/>
              </a:lnSpc>
              <a:spcBef>
                <a:spcPts val="200"/>
              </a:spcBef>
              <a:spcAft>
                <a:spcPct val="0"/>
              </a:spcAft>
              <a:buSzPct val="100000"/>
              <a:buAutoNum type="arabicPeriod"/>
              <a:defRPr sz="1200">
                <a:solidFill>
                  <a:srgbClr val="89898B"/>
                </a:solidFill>
                <a:latin typeface="Acer Foco"/>
                <a:ea typeface="Acer Foco"/>
                <a:cs typeface="Acer Foco"/>
                <a:sym typeface="Acer Foco" panose="020B0604050202020203" pitchFamily="34" charset="0"/>
              </a:defRPr>
            </a:lvl3pPr>
            <a:lvl4pPr marL="404813" indent="-236538" algn="l" rtl="0" eaLnBrk="0" fontAlgn="base" hangingPunct="0">
              <a:lnSpc>
                <a:spcPct val="90000"/>
              </a:lnSpc>
              <a:spcBef>
                <a:spcPts val="200"/>
              </a:spcBef>
              <a:spcAft>
                <a:spcPct val="0"/>
              </a:spcAft>
              <a:buSzPct val="100000"/>
              <a:buAutoNum type="alphaLcPeriod"/>
              <a:defRPr sz="1200">
                <a:solidFill>
                  <a:srgbClr val="89898B"/>
                </a:solidFill>
                <a:latin typeface="Acer Foco"/>
                <a:ea typeface="Acer Foco"/>
                <a:cs typeface="Acer Foco"/>
                <a:sym typeface="Acer Foco" panose="020B0604050202020203" pitchFamily="34" charset="0"/>
              </a:defRPr>
            </a:lvl4pPr>
            <a:lvl5pPr marL="495300" indent="-149225" algn="l" rtl="0" eaLnBrk="0" fontAlgn="base" hangingPunct="0">
              <a:lnSpc>
                <a:spcPct val="90000"/>
              </a:lnSpc>
              <a:spcBef>
                <a:spcPts val="200"/>
              </a:spcBef>
              <a:spcAft>
                <a:spcPct val="0"/>
              </a:spcAft>
              <a:buSzPct val="100000"/>
              <a:buAutoNum type="romanLcPeriod"/>
              <a:defRPr sz="1200">
                <a:solidFill>
                  <a:srgbClr val="89898B"/>
                </a:solidFill>
                <a:latin typeface="Acer Foco"/>
                <a:ea typeface="Acer Foco"/>
                <a:cs typeface="Acer Foco"/>
                <a:sym typeface="Acer Foco" panose="020B0604050202020203" pitchFamily="34" charset="0"/>
              </a:defRPr>
            </a:lvl5pPr>
            <a:lvl6pPr marL="529907" marR="0" indent="-18542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6pPr>
            <a:lvl7pPr marL="643255" marR="0" indent="-18288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7pPr>
            <a:lvl8pPr marL="747394" marR="0" indent="-172719"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8pPr>
            <a:lvl9pPr marL="3840479" marR="0" indent="-182879" algn="l" defTabSz="914400" rtl="0" latinLnBrk="0">
              <a:lnSpc>
                <a:spcPct val="90000"/>
              </a:lnSpc>
              <a:spcBef>
                <a:spcPts val="200"/>
              </a:spcBef>
              <a:spcAft>
                <a:spcPts val="0"/>
              </a:spcAft>
              <a:buClrTx/>
              <a:buSzPct val="100000"/>
              <a:buFontTx/>
              <a:buChar char="•"/>
              <a:tabLst/>
              <a:defRPr sz="1600" b="0" i="0" u="none" strike="noStrike" cap="none" spc="0" baseline="0">
                <a:ln>
                  <a:noFill/>
                </a:ln>
                <a:solidFill>
                  <a:srgbClr val="000000"/>
                </a:solidFill>
                <a:uFillTx/>
                <a:latin typeface="Acer Foco"/>
                <a:ea typeface="Acer Foco"/>
                <a:cs typeface="Acer Foco"/>
                <a:sym typeface="Acer Foco"/>
              </a:defRPr>
            </a:lvl9pPr>
          </a:lstStyle>
          <a:p>
            <a:pPr eaLnBrk="1" hangingPunct="1">
              <a:lnSpc>
                <a:spcPct val="100000"/>
              </a:lnSpc>
              <a:spcBef>
                <a:spcPct val="0"/>
              </a:spcBef>
            </a:pPr>
            <a:r>
              <a:rPr lang="en-US" altLang="en-US" kern="0" dirty="0">
                <a:solidFill>
                  <a:srgbClr val="53762C"/>
                </a:solidFill>
                <a:latin typeface="Acer Foco" panose="020B0604050202020203" pitchFamily="34" charset="0"/>
                <a:ea typeface="Acer Foco Semibold" panose="020B0604050202020203" pitchFamily="34" charset="0"/>
                <a:cs typeface="Acer Foco Semibold" panose="020B0604050202020203" pitchFamily="34" charset="0"/>
              </a:rPr>
              <a:t>INNOVATE FASTER &amp; EASIER</a:t>
            </a:r>
          </a:p>
          <a:p>
            <a:pPr marL="171450" indent="-171450" eaLnBrk="1" hangingPunct="1">
              <a:lnSpc>
                <a:spcPct val="100000"/>
              </a:lnSpc>
              <a:spcBef>
                <a:spcPct val="0"/>
              </a:spcBef>
              <a:buFont typeface="Arial" panose="020B0604020202020204" pitchFamily="34" charset="0"/>
              <a:buChar char="•"/>
            </a:pPr>
            <a:r>
              <a:rPr lang="en-US" altLang="en-US" sz="1000" b="0" kern="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Fuels creativity and problem-solving. Effortlessly kickstart writing projects.</a:t>
            </a:r>
          </a:p>
          <a:p>
            <a:pPr marL="171450" indent="-171450" eaLnBrk="1" hangingPunct="1">
              <a:lnSpc>
                <a:spcPct val="100000"/>
              </a:lnSpc>
              <a:spcBef>
                <a:spcPct val="0"/>
              </a:spcBef>
              <a:buFont typeface="Arial" panose="020B0604020202020204" pitchFamily="34" charset="0"/>
              <a:buChar char="•"/>
            </a:pPr>
            <a:r>
              <a:rPr lang="en-US" altLang="en-US" sz="1000" b="0" kern="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Delivers relevant insights, summarizing information and turning your words into art.</a:t>
            </a:r>
          </a:p>
          <a:p>
            <a:pPr eaLnBrk="1" hangingPunct="1">
              <a:lnSpc>
                <a:spcPct val="100000"/>
              </a:lnSpc>
              <a:spcBef>
                <a:spcPts val="500"/>
              </a:spcBef>
              <a:spcAft>
                <a:spcPts val="500"/>
              </a:spcAft>
            </a:pPr>
            <a:endParaRPr lang="en-US" altLang="en-US" sz="1200" kern="0" dirty="0">
              <a:solidFill>
                <a:srgbClr val="53762C"/>
              </a:solidFill>
              <a:latin typeface="Acer Foco" panose="020B0604050202020203" pitchFamily="34" charset="0"/>
              <a:ea typeface="Acer Foco Semibold" panose="020B0604050202020203" pitchFamily="34" charset="0"/>
              <a:cs typeface="Acer Foco Semibold" panose="020B0604050202020203" pitchFamily="34" charset="0"/>
            </a:endParaRPr>
          </a:p>
        </p:txBody>
      </p:sp>
      <p:sp>
        <p:nvSpPr>
          <p:cNvPr id="9" name="TextBox 8">
            <a:extLst>
              <a:ext uri="{FF2B5EF4-FFF2-40B4-BE49-F238E27FC236}">
                <a16:creationId xmlns:a16="http://schemas.microsoft.com/office/drawing/2014/main" id="{8E90ADE5-11D1-2530-A44A-D3B80950EDF1}"/>
              </a:ext>
            </a:extLst>
          </p:cNvPr>
          <p:cNvSpPr txBox="1"/>
          <p:nvPr/>
        </p:nvSpPr>
        <p:spPr>
          <a:xfrm>
            <a:off x="351692" y="4497786"/>
            <a:ext cx="8487508"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chemeClr val="bg1">
                    <a:lumMod val="50000"/>
                  </a:schemeClr>
                </a:solidFill>
                <a:effectLst/>
                <a:uLnTx/>
                <a:uFillTx/>
                <a:latin typeface="Segoe UI"/>
                <a:ea typeface="+mn-ea"/>
                <a:cs typeface="+mn-cs"/>
              </a:rPr>
              <a:t>1. Copilot in Windows (in preview) isn’t currently available in EEA markets; it is available in preview in North America, parts of Asia and South America, and other select global markets. Screen simulated, subject to change. Copilot in Windows availability and rollout timing varies by market. Copilot in Windows with commercial data protection requires Microsoft 365 E3, E5, Business Standard, Business Premium or A3 or A5 for faculty, or accessed using Microsoft </a:t>
            </a:r>
            <a:r>
              <a:rPr kumimoji="0" lang="en-US" sz="600" b="0" i="0" u="none" strike="noStrike" kern="1200" cap="none" spc="0" normalizeH="0" baseline="0" noProof="0" dirty="0" err="1">
                <a:ln>
                  <a:noFill/>
                </a:ln>
                <a:solidFill>
                  <a:schemeClr val="bg1">
                    <a:lumMod val="50000"/>
                  </a:schemeClr>
                </a:solidFill>
                <a:effectLst/>
                <a:uLnTx/>
                <a:uFillTx/>
                <a:latin typeface="Segoe UI"/>
                <a:ea typeface="+mn-ea"/>
                <a:cs typeface="+mn-cs"/>
              </a:rPr>
              <a:t>Entra</a:t>
            </a:r>
            <a:r>
              <a:rPr kumimoji="0" lang="en-US" sz="600" b="0" i="0" u="none" strike="noStrike" kern="1200" cap="none" spc="0" normalizeH="0" baseline="0" noProof="0" dirty="0">
                <a:ln>
                  <a:noFill/>
                </a:ln>
                <a:solidFill>
                  <a:schemeClr val="bg1">
                    <a:lumMod val="50000"/>
                  </a:schemeClr>
                </a:solidFill>
                <a:effectLst/>
                <a:uLnTx/>
                <a:uFillTx/>
                <a:latin typeface="Segoe UI"/>
                <a:ea typeface="+mn-ea"/>
                <a:cs typeface="+mn-cs"/>
              </a:rPr>
              <a:t> ID.</a:t>
            </a:r>
          </a:p>
        </p:txBody>
      </p:sp>
      <p:sp>
        <p:nvSpPr>
          <p:cNvPr id="12" name="文字版面配置區 3">
            <a:extLst>
              <a:ext uri="{FF2B5EF4-FFF2-40B4-BE49-F238E27FC236}">
                <a16:creationId xmlns:a16="http://schemas.microsoft.com/office/drawing/2014/main" id="{1BD39E27-8FC6-4931-F221-1DF78EBD7D7D}"/>
              </a:ext>
            </a:extLst>
          </p:cNvPr>
          <p:cNvSpPr txBox="1">
            <a:spLocks noChangeArrowheads="1"/>
          </p:cNvSpPr>
          <p:nvPr/>
        </p:nvSpPr>
        <p:spPr bwMode="auto">
          <a:xfrm>
            <a:off x="6079442" y="2939099"/>
            <a:ext cx="2664564" cy="1192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90000"/>
              </a:lnSpc>
              <a:spcBef>
                <a:spcPts val="200"/>
              </a:spcBef>
              <a:spcAft>
                <a:spcPct val="0"/>
              </a:spcAft>
              <a:defRPr sz="1600" b="1">
                <a:solidFill>
                  <a:srgbClr val="000000"/>
                </a:solidFill>
                <a:latin typeface="Acer Foco Semibold" charset="0"/>
                <a:ea typeface="Acer Foco Semibold" charset="0"/>
                <a:cs typeface="Acer Foco Semibold" charset="0"/>
                <a:sym typeface="Acer Foco" panose="020B0604050202020203" pitchFamily="34" charset="0"/>
              </a:defRPr>
            </a:lvl1pPr>
            <a:lvl2pPr algn="l" rtl="0" eaLnBrk="0" fontAlgn="base" hangingPunct="0">
              <a:lnSpc>
                <a:spcPct val="90000"/>
              </a:lnSpc>
              <a:spcBef>
                <a:spcPts val="800"/>
              </a:spcBef>
              <a:spcAft>
                <a:spcPct val="0"/>
              </a:spcAft>
              <a:defRPr sz="1400">
                <a:solidFill>
                  <a:srgbClr val="89898B"/>
                </a:solidFill>
                <a:latin typeface="Acer Foco"/>
                <a:ea typeface="Acer Foco"/>
                <a:cs typeface="Acer Foco"/>
                <a:sym typeface="Acer Foco" panose="020B0604050202020203" pitchFamily="34" charset="0"/>
              </a:defRPr>
            </a:lvl2pPr>
            <a:lvl3pPr marL="223838" indent="-223838" algn="l" rtl="0" eaLnBrk="0" fontAlgn="base" hangingPunct="0">
              <a:lnSpc>
                <a:spcPct val="90000"/>
              </a:lnSpc>
              <a:spcBef>
                <a:spcPts val="200"/>
              </a:spcBef>
              <a:spcAft>
                <a:spcPct val="0"/>
              </a:spcAft>
              <a:buSzPct val="100000"/>
              <a:buAutoNum type="arabicPeriod"/>
              <a:defRPr sz="1200">
                <a:solidFill>
                  <a:srgbClr val="89898B"/>
                </a:solidFill>
                <a:latin typeface="Acer Foco"/>
                <a:ea typeface="Acer Foco"/>
                <a:cs typeface="Acer Foco"/>
                <a:sym typeface="Acer Foco" panose="020B0604050202020203" pitchFamily="34" charset="0"/>
              </a:defRPr>
            </a:lvl3pPr>
            <a:lvl4pPr marL="404813" indent="-236538" algn="l" rtl="0" eaLnBrk="0" fontAlgn="base" hangingPunct="0">
              <a:lnSpc>
                <a:spcPct val="90000"/>
              </a:lnSpc>
              <a:spcBef>
                <a:spcPts val="200"/>
              </a:spcBef>
              <a:spcAft>
                <a:spcPct val="0"/>
              </a:spcAft>
              <a:buSzPct val="100000"/>
              <a:buAutoNum type="alphaLcPeriod"/>
              <a:defRPr sz="1200">
                <a:solidFill>
                  <a:srgbClr val="89898B"/>
                </a:solidFill>
                <a:latin typeface="Acer Foco"/>
                <a:ea typeface="Acer Foco"/>
                <a:cs typeface="Acer Foco"/>
                <a:sym typeface="Acer Foco" panose="020B0604050202020203" pitchFamily="34" charset="0"/>
              </a:defRPr>
            </a:lvl4pPr>
            <a:lvl5pPr marL="495300" indent="-149225" algn="l" rtl="0" eaLnBrk="0" fontAlgn="base" hangingPunct="0">
              <a:lnSpc>
                <a:spcPct val="90000"/>
              </a:lnSpc>
              <a:spcBef>
                <a:spcPts val="200"/>
              </a:spcBef>
              <a:spcAft>
                <a:spcPct val="0"/>
              </a:spcAft>
              <a:buSzPct val="100000"/>
              <a:buAutoNum type="romanLcPeriod"/>
              <a:defRPr sz="1200">
                <a:solidFill>
                  <a:srgbClr val="89898B"/>
                </a:solidFill>
                <a:latin typeface="Acer Foco"/>
                <a:ea typeface="Acer Foco"/>
                <a:cs typeface="Acer Foco"/>
                <a:sym typeface="Acer Foco" panose="020B0604050202020203" pitchFamily="34" charset="0"/>
              </a:defRPr>
            </a:lvl5pPr>
            <a:lvl6pPr marL="529907" marR="0" indent="-18542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6pPr>
            <a:lvl7pPr marL="643255" marR="0" indent="-18288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7pPr>
            <a:lvl8pPr marL="747394" marR="0" indent="-172719"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8pPr>
            <a:lvl9pPr marL="3840479" marR="0" indent="-182879" algn="l" defTabSz="914400" rtl="0" latinLnBrk="0">
              <a:lnSpc>
                <a:spcPct val="90000"/>
              </a:lnSpc>
              <a:spcBef>
                <a:spcPts val="200"/>
              </a:spcBef>
              <a:spcAft>
                <a:spcPts val="0"/>
              </a:spcAft>
              <a:buClrTx/>
              <a:buSzPct val="100000"/>
              <a:buFontTx/>
              <a:buChar char="•"/>
              <a:tabLst/>
              <a:defRPr sz="1600" b="0" i="0" u="none" strike="noStrike" cap="none" spc="0" baseline="0">
                <a:ln>
                  <a:noFill/>
                </a:ln>
                <a:solidFill>
                  <a:srgbClr val="000000"/>
                </a:solidFill>
                <a:uFillTx/>
                <a:latin typeface="Acer Foco"/>
                <a:ea typeface="Acer Foco"/>
                <a:cs typeface="Acer Foco"/>
                <a:sym typeface="Acer Foco"/>
              </a:defRPr>
            </a:lvl9pPr>
          </a:lstStyle>
          <a:p>
            <a:pPr eaLnBrk="1" hangingPunct="1">
              <a:lnSpc>
                <a:spcPct val="100000"/>
              </a:lnSpc>
              <a:spcBef>
                <a:spcPct val="0"/>
              </a:spcBef>
            </a:pPr>
            <a:r>
              <a:rPr lang="en-US" altLang="en-US" kern="0" dirty="0">
                <a:solidFill>
                  <a:srgbClr val="53762C"/>
                </a:solidFill>
                <a:latin typeface="Acer Foco" panose="020B0604050202020203" pitchFamily="34" charset="0"/>
                <a:ea typeface="Acer Foco Semibold" panose="020B0604050202020203" pitchFamily="34" charset="0"/>
                <a:cs typeface="Acer Foco Semibold" panose="020B0604050202020203" pitchFamily="34" charset="0"/>
              </a:rPr>
              <a:t>STAY PROTECTED &amp; </a:t>
            </a:r>
          </a:p>
          <a:p>
            <a:pPr eaLnBrk="1" hangingPunct="1">
              <a:lnSpc>
                <a:spcPct val="100000"/>
              </a:lnSpc>
              <a:spcBef>
                <a:spcPct val="0"/>
              </a:spcBef>
            </a:pPr>
            <a:r>
              <a:rPr lang="en-US" altLang="en-US" kern="0" dirty="0">
                <a:solidFill>
                  <a:srgbClr val="53762C"/>
                </a:solidFill>
                <a:latin typeface="Acer Foco" panose="020B0604050202020203" pitchFamily="34" charset="0"/>
                <a:ea typeface="Acer Foco Semibold" panose="020B0604050202020203" pitchFamily="34" charset="0"/>
                <a:cs typeface="Acer Foco Semibold" panose="020B0604050202020203" pitchFamily="34" charset="0"/>
              </a:rPr>
              <a:t>WORK CONFIDENTLY</a:t>
            </a:r>
          </a:p>
          <a:p>
            <a:pPr marL="171450" indent="-171450" eaLnBrk="1" hangingPunct="1">
              <a:lnSpc>
                <a:spcPct val="100000"/>
              </a:lnSpc>
              <a:spcBef>
                <a:spcPct val="0"/>
              </a:spcBef>
              <a:buFont typeface="Arial" panose="020B0604020202020204" pitchFamily="34" charset="0"/>
              <a:buChar char="•"/>
            </a:pPr>
            <a:r>
              <a:rPr lang="en-US" altLang="en-US" sz="1000" b="0" kern="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Increases insights and efficiency while keeping business and personal data protected.</a:t>
            </a:r>
          </a:p>
          <a:p>
            <a:pPr marL="171450" indent="-171450" eaLnBrk="1" hangingPunct="1">
              <a:lnSpc>
                <a:spcPct val="100000"/>
              </a:lnSpc>
              <a:spcBef>
                <a:spcPct val="0"/>
              </a:spcBef>
              <a:buFont typeface="Arial" panose="020B0604020202020204" pitchFamily="34" charset="0"/>
              <a:buChar char="•"/>
            </a:pPr>
            <a:r>
              <a:rPr lang="en-US" altLang="en-US" sz="1000" b="0" kern="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Content and search data will not be saved, used to train AI models, or viewed.</a:t>
            </a:r>
          </a:p>
          <a:p>
            <a:pPr eaLnBrk="1" hangingPunct="1">
              <a:lnSpc>
                <a:spcPct val="100000"/>
              </a:lnSpc>
              <a:spcBef>
                <a:spcPct val="0"/>
              </a:spcBef>
            </a:pPr>
            <a:endParaRPr lang="en-US" altLang="en-US" sz="1200" b="0" kern="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endParaRPr>
          </a:p>
          <a:p>
            <a:pPr eaLnBrk="1" hangingPunct="1">
              <a:lnSpc>
                <a:spcPct val="100000"/>
              </a:lnSpc>
              <a:spcBef>
                <a:spcPts val="500"/>
              </a:spcBef>
              <a:spcAft>
                <a:spcPts val="500"/>
              </a:spcAft>
            </a:pPr>
            <a:endParaRPr lang="en-US" altLang="en-US" sz="1200" kern="0" dirty="0">
              <a:solidFill>
                <a:srgbClr val="53762C"/>
              </a:solidFill>
              <a:latin typeface="Acer Foco" panose="020B0604050202020203" pitchFamily="34" charset="0"/>
              <a:ea typeface="Acer Foco Semibold" panose="020B0604050202020203" pitchFamily="34" charset="0"/>
              <a:cs typeface="Acer Foco Semibold" panose="020B0604050202020203" pitchFamily="34" charset="0"/>
            </a:endParaRPr>
          </a:p>
        </p:txBody>
      </p:sp>
      <p:pic>
        <p:nvPicPr>
          <p:cNvPr id="10" name="Picture 9" descr="A computer with a blue flower on the screen&#10;&#10;Description automatically generated">
            <a:extLst>
              <a:ext uri="{FF2B5EF4-FFF2-40B4-BE49-F238E27FC236}">
                <a16:creationId xmlns:a16="http://schemas.microsoft.com/office/drawing/2014/main" id="{085A2D3D-F898-8850-ED33-E081D2F3099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27384" y="1713627"/>
            <a:ext cx="2931697" cy="2210507"/>
          </a:xfrm>
          <a:prstGeom prst="rect">
            <a:avLst/>
          </a:prstGeom>
        </p:spPr>
      </p:pic>
      <p:sp>
        <p:nvSpPr>
          <p:cNvPr id="13" name="TextBox 12">
            <a:extLst>
              <a:ext uri="{FF2B5EF4-FFF2-40B4-BE49-F238E27FC236}">
                <a16:creationId xmlns:a16="http://schemas.microsoft.com/office/drawing/2014/main" id="{4DFF7C28-2E47-7653-1D9D-E499E2AF76AB}"/>
              </a:ext>
            </a:extLst>
          </p:cNvPr>
          <p:cNvSpPr txBox="1"/>
          <p:nvPr/>
        </p:nvSpPr>
        <p:spPr>
          <a:xfrm>
            <a:off x="847690" y="1233635"/>
            <a:ext cx="7291082" cy="2538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eaLnBrk="1" hangingPunct="1">
              <a:lnSpc>
                <a:spcPct val="80000"/>
              </a:lnSpc>
              <a:spcBef>
                <a:spcPct val="0"/>
              </a:spcBef>
            </a:pPr>
            <a:r>
              <a:rPr lang="en-US" altLang="en-US" sz="1300" b="1" dirty="0">
                <a:solidFill>
                  <a:srgbClr val="53762C"/>
                </a:solidFill>
                <a:ea typeface="Acer Foco Semibold" panose="020B0604050202020203" pitchFamily="34" charset="0"/>
                <a:cs typeface="Acer Foco Semibold" panose="020B0604050202020203" pitchFamily="34" charset="0"/>
              </a:rPr>
              <a:t>Your AI assistant at work does the heavy-lifting so you can do the extraordinary. </a:t>
            </a:r>
          </a:p>
        </p:txBody>
      </p:sp>
      <p:sp>
        <p:nvSpPr>
          <p:cNvPr id="14" name="文字版面配置區 3">
            <a:extLst>
              <a:ext uri="{FF2B5EF4-FFF2-40B4-BE49-F238E27FC236}">
                <a16:creationId xmlns:a16="http://schemas.microsoft.com/office/drawing/2014/main" id="{02F20181-7567-8546-A884-FD0E00FC5A5E}"/>
              </a:ext>
            </a:extLst>
          </p:cNvPr>
          <p:cNvSpPr txBox="1">
            <a:spLocks noChangeArrowheads="1"/>
          </p:cNvSpPr>
          <p:nvPr/>
        </p:nvSpPr>
        <p:spPr bwMode="auto">
          <a:xfrm>
            <a:off x="502134" y="2939099"/>
            <a:ext cx="2562426" cy="1603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90000"/>
              </a:lnSpc>
              <a:spcBef>
                <a:spcPts val="200"/>
              </a:spcBef>
              <a:spcAft>
                <a:spcPct val="0"/>
              </a:spcAft>
              <a:defRPr sz="1600" b="1">
                <a:solidFill>
                  <a:srgbClr val="000000"/>
                </a:solidFill>
                <a:latin typeface="Acer Foco Semibold" charset="0"/>
                <a:ea typeface="Acer Foco Semibold" charset="0"/>
                <a:cs typeface="Acer Foco Semibold" charset="0"/>
                <a:sym typeface="Acer Foco" panose="020B0604050202020203" pitchFamily="34" charset="0"/>
              </a:defRPr>
            </a:lvl1pPr>
            <a:lvl2pPr algn="l" rtl="0" eaLnBrk="0" fontAlgn="base" hangingPunct="0">
              <a:lnSpc>
                <a:spcPct val="90000"/>
              </a:lnSpc>
              <a:spcBef>
                <a:spcPts val="800"/>
              </a:spcBef>
              <a:spcAft>
                <a:spcPct val="0"/>
              </a:spcAft>
              <a:defRPr sz="1400">
                <a:solidFill>
                  <a:srgbClr val="89898B"/>
                </a:solidFill>
                <a:latin typeface="Acer Foco"/>
                <a:ea typeface="Acer Foco"/>
                <a:cs typeface="Acer Foco"/>
                <a:sym typeface="Acer Foco" panose="020B0604050202020203" pitchFamily="34" charset="0"/>
              </a:defRPr>
            </a:lvl2pPr>
            <a:lvl3pPr marL="223838" indent="-223838" algn="l" rtl="0" eaLnBrk="0" fontAlgn="base" hangingPunct="0">
              <a:lnSpc>
                <a:spcPct val="90000"/>
              </a:lnSpc>
              <a:spcBef>
                <a:spcPts val="200"/>
              </a:spcBef>
              <a:spcAft>
                <a:spcPct val="0"/>
              </a:spcAft>
              <a:buSzPct val="100000"/>
              <a:buAutoNum type="arabicPeriod"/>
              <a:defRPr sz="1200">
                <a:solidFill>
                  <a:srgbClr val="89898B"/>
                </a:solidFill>
                <a:latin typeface="Acer Foco"/>
                <a:ea typeface="Acer Foco"/>
                <a:cs typeface="Acer Foco"/>
                <a:sym typeface="Acer Foco" panose="020B0604050202020203" pitchFamily="34" charset="0"/>
              </a:defRPr>
            </a:lvl3pPr>
            <a:lvl4pPr marL="404813" indent="-236538" algn="l" rtl="0" eaLnBrk="0" fontAlgn="base" hangingPunct="0">
              <a:lnSpc>
                <a:spcPct val="90000"/>
              </a:lnSpc>
              <a:spcBef>
                <a:spcPts val="200"/>
              </a:spcBef>
              <a:spcAft>
                <a:spcPct val="0"/>
              </a:spcAft>
              <a:buSzPct val="100000"/>
              <a:buAutoNum type="alphaLcPeriod"/>
              <a:defRPr sz="1200">
                <a:solidFill>
                  <a:srgbClr val="89898B"/>
                </a:solidFill>
                <a:latin typeface="Acer Foco"/>
                <a:ea typeface="Acer Foco"/>
                <a:cs typeface="Acer Foco"/>
                <a:sym typeface="Acer Foco" panose="020B0604050202020203" pitchFamily="34" charset="0"/>
              </a:defRPr>
            </a:lvl4pPr>
            <a:lvl5pPr marL="495300" indent="-149225" algn="l" rtl="0" eaLnBrk="0" fontAlgn="base" hangingPunct="0">
              <a:lnSpc>
                <a:spcPct val="90000"/>
              </a:lnSpc>
              <a:spcBef>
                <a:spcPts val="200"/>
              </a:spcBef>
              <a:spcAft>
                <a:spcPct val="0"/>
              </a:spcAft>
              <a:buSzPct val="100000"/>
              <a:buAutoNum type="romanLcPeriod"/>
              <a:defRPr sz="1200">
                <a:solidFill>
                  <a:srgbClr val="89898B"/>
                </a:solidFill>
                <a:latin typeface="Acer Foco"/>
                <a:ea typeface="Acer Foco"/>
                <a:cs typeface="Acer Foco"/>
                <a:sym typeface="Acer Foco" panose="020B0604050202020203" pitchFamily="34" charset="0"/>
              </a:defRPr>
            </a:lvl5pPr>
            <a:lvl6pPr marL="529907" marR="0" indent="-18542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6pPr>
            <a:lvl7pPr marL="643255" marR="0" indent="-182880"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7pPr>
            <a:lvl8pPr marL="747394" marR="0" indent="-172719" algn="l" defTabSz="914400" rtl="0" latinLnBrk="0">
              <a:lnSpc>
                <a:spcPct val="90000"/>
              </a:lnSpc>
              <a:spcBef>
                <a:spcPts val="200"/>
              </a:spcBef>
              <a:spcAft>
                <a:spcPts val="0"/>
              </a:spcAft>
              <a:buClrTx/>
              <a:buSzPct val="80000"/>
              <a:buFontTx/>
              <a:buChar char="•"/>
              <a:tabLst/>
              <a:defRPr sz="1600" b="0" i="0" u="none" strike="noStrike" cap="none" spc="0" baseline="0">
                <a:ln>
                  <a:noFill/>
                </a:ln>
                <a:solidFill>
                  <a:srgbClr val="000000"/>
                </a:solidFill>
                <a:uFillTx/>
                <a:latin typeface="Acer Foco"/>
                <a:ea typeface="Acer Foco"/>
                <a:cs typeface="Acer Foco"/>
                <a:sym typeface="Acer Foco"/>
              </a:defRPr>
            </a:lvl8pPr>
            <a:lvl9pPr marL="3840479" marR="0" indent="-182879" algn="l" defTabSz="914400" rtl="0" latinLnBrk="0">
              <a:lnSpc>
                <a:spcPct val="90000"/>
              </a:lnSpc>
              <a:spcBef>
                <a:spcPts val="200"/>
              </a:spcBef>
              <a:spcAft>
                <a:spcPts val="0"/>
              </a:spcAft>
              <a:buClrTx/>
              <a:buSzPct val="100000"/>
              <a:buFontTx/>
              <a:buChar char="•"/>
              <a:tabLst/>
              <a:defRPr sz="1600" b="0" i="0" u="none" strike="noStrike" cap="none" spc="0" baseline="0">
                <a:ln>
                  <a:noFill/>
                </a:ln>
                <a:solidFill>
                  <a:srgbClr val="000000"/>
                </a:solidFill>
                <a:uFillTx/>
                <a:latin typeface="Acer Foco"/>
                <a:ea typeface="Acer Foco"/>
                <a:cs typeface="Acer Foco"/>
                <a:sym typeface="Acer Foco"/>
              </a:defRPr>
            </a:lvl9pPr>
          </a:lstStyle>
          <a:p>
            <a:pPr eaLnBrk="1" hangingPunct="1">
              <a:lnSpc>
                <a:spcPct val="100000"/>
              </a:lnSpc>
              <a:spcBef>
                <a:spcPct val="0"/>
              </a:spcBef>
            </a:pPr>
            <a:r>
              <a:rPr lang="en-US" altLang="en-US" kern="0" dirty="0">
                <a:solidFill>
                  <a:srgbClr val="53762C"/>
                </a:solidFill>
                <a:latin typeface="Acer Foco" panose="020B0604050202020203" pitchFamily="34" charset="0"/>
                <a:ea typeface="Acer Foco Semibold" panose="020B0604050202020203" pitchFamily="34" charset="0"/>
                <a:cs typeface="Acer Foco Semibold" panose="020B0604050202020203" pitchFamily="34" charset="0"/>
              </a:rPr>
              <a:t>HYPERFOCUS ON PRIORITIES </a:t>
            </a:r>
          </a:p>
          <a:p>
            <a:pPr marL="171450" indent="-171450" eaLnBrk="1" hangingPunct="1">
              <a:lnSpc>
                <a:spcPct val="100000"/>
              </a:lnSpc>
              <a:spcBef>
                <a:spcPct val="0"/>
              </a:spcBef>
              <a:buFont typeface="Arial" panose="020B0604020202020204" pitchFamily="34" charset="0"/>
              <a:buChar char="•"/>
            </a:pPr>
            <a:r>
              <a:rPr lang="en-US" altLang="en-US" sz="1000" b="0" kern="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Stay organized and in the flow. </a:t>
            </a:r>
          </a:p>
          <a:p>
            <a:pPr marL="171450" indent="-171450" eaLnBrk="1" hangingPunct="1">
              <a:lnSpc>
                <a:spcPct val="100000"/>
              </a:lnSpc>
              <a:spcBef>
                <a:spcPct val="0"/>
              </a:spcBef>
              <a:buFont typeface="Arial" panose="020B0604020202020204" pitchFamily="34" charset="0"/>
              <a:buChar char="•"/>
            </a:pPr>
            <a:r>
              <a:rPr lang="en-US" altLang="en-US" sz="1000" b="0" kern="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Get relevant answers to complex questions.</a:t>
            </a:r>
          </a:p>
          <a:p>
            <a:pPr marL="171450" indent="-171450" eaLnBrk="1" hangingPunct="1">
              <a:lnSpc>
                <a:spcPct val="100000"/>
              </a:lnSpc>
              <a:spcBef>
                <a:spcPct val="0"/>
              </a:spcBef>
              <a:buFont typeface="Arial" panose="020B0604020202020204" pitchFamily="34" charset="0"/>
              <a:buChar char="•"/>
            </a:pPr>
            <a:r>
              <a:rPr lang="en-US" altLang="en-US" sz="1000" b="0" kern="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Tailor settings for your workstyle.</a:t>
            </a:r>
          </a:p>
          <a:p>
            <a:pPr marL="171450" indent="-171450" eaLnBrk="1" hangingPunct="1">
              <a:lnSpc>
                <a:spcPct val="100000"/>
              </a:lnSpc>
              <a:spcBef>
                <a:spcPct val="0"/>
              </a:spcBef>
              <a:buFont typeface="Arial" panose="020B0604020202020204" pitchFamily="34" charset="0"/>
              <a:buChar char="•"/>
            </a:pPr>
            <a:r>
              <a:rPr lang="en-US" altLang="en-US" sz="1000" b="0" kern="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Set up focus sessions.</a:t>
            </a:r>
          </a:p>
          <a:p>
            <a:pPr marL="171450" indent="-171450" eaLnBrk="1" hangingPunct="1">
              <a:lnSpc>
                <a:spcPct val="100000"/>
              </a:lnSpc>
              <a:spcBef>
                <a:spcPct val="0"/>
              </a:spcBef>
              <a:buFont typeface="Arial" panose="020B0604020202020204" pitchFamily="34" charset="0"/>
              <a:buChar char="•"/>
            </a:pPr>
            <a:r>
              <a:rPr lang="en-US" altLang="en-US" sz="1000" b="0" kern="0" dirty="0">
                <a:solidFill>
                  <a:schemeClr val="tx1"/>
                </a:solidFill>
                <a:latin typeface="Acer Foco" panose="020B0604050202020203" pitchFamily="34" charset="0"/>
                <a:ea typeface="Acer Foco Semibold" panose="020B0604050202020203" pitchFamily="34" charset="0"/>
                <a:cs typeface="Acer Foco Semibold" panose="020B0604050202020203" pitchFamily="34" charset="0"/>
              </a:rPr>
              <a:t>Refine and clarify content.</a:t>
            </a:r>
            <a:endParaRPr lang="en-US" altLang="en-US" sz="1000" kern="0" dirty="0">
              <a:solidFill>
                <a:srgbClr val="53762C"/>
              </a:solidFill>
              <a:latin typeface="Acer Foco" panose="020B0604050202020203" pitchFamily="34" charset="0"/>
              <a:ea typeface="Acer Foco Semibold" panose="020B0604050202020203" pitchFamily="34" charset="0"/>
              <a:cs typeface="Acer Foco Semibold" panose="020B0604050202020203" pitchFamily="34" charset="0"/>
            </a:endParaRPr>
          </a:p>
        </p:txBody>
      </p:sp>
      <p:pic>
        <p:nvPicPr>
          <p:cNvPr id="2" name="Picture 1" descr="A blue text on a black background&#10;&#10;Description automatically generated">
            <a:extLst>
              <a:ext uri="{FF2B5EF4-FFF2-40B4-BE49-F238E27FC236}">
                <a16:creationId xmlns:a16="http://schemas.microsoft.com/office/drawing/2014/main" id="{F0519CC8-F8B8-D845-C502-DAFE731597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48381" y="3819573"/>
            <a:ext cx="1629475" cy="659113"/>
          </a:xfrm>
          <a:prstGeom prst="rect">
            <a:avLst/>
          </a:prstGeom>
        </p:spPr>
      </p:pic>
      <p:pic>
        <p:nvPicPr>
          <p:cNvPr id="8" name="Picture 7" descr="A blue and black logo&#10;&#10;Description automatically generated">
            <a:extLst>
              <a:ext uri="{FF2B5EF4-FFF2-40B4-BE49-F238E27FC236}">
                <a16:creationId xmlns:a16="http://schemas.microsoft.com/office/drawing/2014/main" id="{041E7248-9D42-21DA-2DB8-8F5A4C441A9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98853" y="4017190"/>
            <a:ext cx="1045523" cy="271698"/>
          </a:xfrm>
          <a:prstGeom prst="rect">
            <a:avLst/>
          </a:prstGeom>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7">
            <a:extLst>
              <a:ext uri="{FF2B5EF4-FFF2-40B4-BE49-F238E27FC236}">
                <a16:creationId xmlns:a16="http://schemas.microsoft.com/office/drawing/2014/main" id="{2BF00C7B-9942-CA1F-3F49-1BC1163AD8F6}"/>
              </a:ext>
            </a:extLst>
          </p:cNvPr>
          <p:cNvPicPr>
            <a:picLocks noGrp="1" noRot="1" noChangeAspect="1" noMove="1" noResize="1" noEditPoints="1" noAdjustHandles="1" noChangeArrowheads="1" noChangeShapeType="1" noCrop="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9144000" cy="505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2" name="投影片編號版面配置區 2">
            <a:extLst>
              <a:ext uri="{FF2B5EF4-FFF2-40B4-BE49-F238E27FC236}">
                <a16:creationId xmlns:a16="http://schemas.microsoft.com/office/drawing/2014/main" id="{C5B91C4C-ECC9-EEB8-B05E-57ED949CDDFE}"/>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fld id="{A394F461-A802-4445-8B8A-57FCC92A1417}" type="slidenum">
              <a:rPr lang="en-US" altLang="zh-TW">
                <a:solidFill>
                  <a:srgbClr val="5A5A5C"/>
                </a:solidFill>
                <a:ea typeface="新細明體" panose="02020500000000000000" pitchFamily="18" charset="-120"/>
              </a:rPr>
              <a:pPr/>
              <a:t>8</a:t>
            </a:fld>
            <a:endParaRPr lang="zh-TW" altLang="en-US">
              <a:solidFill>
                <a:srgbClr val="5A5A5C"/>
              </a:solidFill>
              <a:ea typeface="新細明體" panose="02020500000000000000" pitchFamily="18" charset="-120"/>
            </a:endParaRPr>
          </a:p>
        </p:txBody>
      </p:sp>
      <p:sp>
        <p:nvSpPr>
          <p:cNvPr id="13" name="Title 3">
            <a:extLst>
              <a:ext uri="{FF2B5EF4-FFF2-40B4-BE49-F238E27FC236}">
                <a16:creationId xmlns:a16="http://schemas.microsoft.com/office/drawing/2014/main" id="{7FBA5D1D-8096-46AC-F15A-1FF12BF98D99}"/>
              </a:ext>
            </a:extLst>
          </p:cNvPr>
          <p:cNvSpPr txBox="1">
            <a:spLocks/>
          </p:cNvSpPr>
          <p:nvPr/>
        </p:nvSpPr>
        <p:spPr>
          <a:xfrm>
            <a:off x="866775" y="1622425"/>
            <a:ext cx="7165975" cy="2738438"/>
          </a:xfrm>
          <a:prstGeom prst="rect">
            <a:avLst/>
          </a:prstGeom>
        </p:spPr>
        <p:txBody>
          <a:bodyPr anchor="ctr">
            <a:norm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fontAlgn="auto">
              <a:spcAft>
                <a:spcPts val="0"/>
              </a:spcAft>
              <a:defRPr/>
            </a:pPr>
            <a:r>
              <a:rPr lang="en-US" sz="2400" b="1" dirty="0">
                <a:solidFill>
                  <a:schemeClr val="bg1"/>
                </a:solidFill>
                <a:effectLst>
                  <a:outerShdw blurRad="50800" dist="38100" dir="2700000" algn="tl" rotWithShape="0">
                    <a:schemeClr val="accent1"/>
                  </a:outerShdw>
                </a:effectLst>
                <a:latin typeface="+mn-lt"/>
                <a:sym typeface="Acer Foco"/>
              </a:rPr>
              <a:t>70% PRODUCTIVITY WITH COPILOT IN WINDOWS</a:t>
            </a:r>
            <a:r>
              <a:rPr lang="en-US" sz="2000" baseline="30000" dirty="0">
                <a:solidFill>
                  <a:schemeClr val="bg1"/>
                </a:solidFill>
                <a:effectLst>
                  <a:outerShdw blurRad="50800" dist="38100" dir="2700000" algn="tl" rotWithShape="0">
                    <a:schemeClr val="accent1"/>
                  </a:outerShdw>
                </a:effectLst>
                <a:latin typeface="+mn-lt"/>
                <a:sym typeface="Acer Foco"/>
              </a:rPr>
              <a:t>2</a:t>
            </a:r>
            <a:endParaRPr lang="en-US" sz="2400" b="1" dirty="0">
              <a:solidFill>
                <a:schemeClr val="bg1"/>
              </a:solidFill>
              <a:effectLst>
                <a:outerShdw blurRad="50800" dist="38100" dir="2700000" algn="tl" rotWithShape="0">
                  <a:schemeClr val="accent1"/>
                </a:outerShdw>
              </a:effectLst>
              <a:latin typeface="+mn-lt"/>
              <a:sym typeface="Acer Foco"/>
            </a:endParaRPr>
          </a:p>
          <a:p>
            <a:pPr fontAlgn="auto">
              <a:spcAft>
                <a:spcPts val="0"/>
              </a:spcAft>
              <a:defRPr/>
            </a:pPr>
            <a:endParaRPr lang="en-US" sz="2400" b="1" dirty="0">
              <a:solidFill>
                <a:schemeClr val="bg1"/>
              </a:solidFill>
              <a:effectLst>
                <a:outerShdw blurRad="50800" dist="38100" dir="2700000" algn="tl" rotWithShape="0">
                  <a:schemeClr val="accent1"/>
                </a:outerShdw>
              </a:effectLst>
              <a:latin typeface="+mn-lt"/>
              <a:sym typeface="Acer Foco"/>
            </a:endParaRPr>
          </a:p>
          <a:p>
            <a:pPr fontAlgn="auto">
              <a:spcAft>
                <a:spcPts val="0"/>
              </a:spcAft>
              <a:defRPr/>
            </a:pPr>
            <a:r>
              <a:rPr lang="en-US" sz="2400" b="1" dirty="0">
                <a:solidFill>
                  <a:schemeClr val="bg1"/>
                </a:solidFill>
                <a:effectLst>
                  <a:outerShdw blurRad="50800" dist="38100" dir="2700000" algn="tl" rotWithShape="0">
                    <a:schemeClr val="accent1"/>
                  </a:outerShdw>
                </a:effectLst>
                <a:latin typeface="+mn-lt"/>
                <a:sym typeface="Acer Foco"/>
              </a:rPr>
              <a:t>64% TIME SPENT PROCESSING EMAIL</a:t>
            </a:r>
            <a:r>
              <a:rPr lang="en-US" sz="2000" baseline="30000" dirty="0">
                <a:solidFill>
                  <a:schemeClr val="bg1"/>
                </a:solidFill>
                <a:effectLst>
                  <a:outerShdw blurRad="50800" dist="38100" dir="2700000" algn="tl" rotWithShape="0">
                    <a:schemeClr val="accent1"/>
                  </a:outerShdw>
                </a:effectLst>
                <a:latin typeface="+mn-lt"/>
                <a:sym typeface="Acer Foco"/>
              </a:rPr>
              <a:t>2</a:t>
            </a:r>
            <a:endParaRPr lang="en-US" sz="2400" b="1" dirty="0">
              <a:solidFill>
                <a:schemeClr val="bg1"/>
              </a:solidFill>
              <a:effectLst>
                <a:outerShdw blurRad="50800" dist="38100" dir="2700000" algn="tl" rotWithShape="0">
                  <a:schemeClr val="accent1"/>
                </a:outerShdw>
              </a:effectLst>
              <a:latin typeface="+mn-lt"/>
              <a:sym typeface="Acer Foco"/>
            </a:endParaRPr>
          </a:p>
          <a:p>
            <a:pPr fontAlgn="auto">
              <a:spcAft>
                <a:spcPts val="0"/>
              </a:spcAft>
              <a:defRPr/>
            </a:pPr>
            <a:endParaRPr lang="en-US" sz="2400" b="1" dirty="0">
              <a:solidFill>
                <a:schemeClr val="bg1"/>
              </a:solidFill>
              <a:effectLst>
                <a:outerShdw blurRad="50800" dist="38100" dir="2700000" algn="tl" rotWithShape="0">
                  <a:schemeClr val="accent1"/>
                </a:outerShdw>
              </a:effectLst>
              <a:latin typeface="+mn-lt"/>
              <a:sym typeface="Acer Foco"/>
            </a:endParaRPr>
          </a:p>
          <a:p>
            <a:pPr fontAlgn="auto">
              <a:spcAft>
                <a:spcPts val="0"/>
              </a:spcAft>
              <a:defRPr/>
            </a:pPr>
            <a:r>
              <a:rPr lang="en-US" sz="2400" b="1" dirty="0">
                <a:solidFill>
                  <a:schemeClr val="bg1"/>
                </a:solidFill>
                <a:effectLst>
                  <a:outerShdw blurRad="50800" dist="38100" dir="2700000" algn="tl" rotWithShape="0">
                    <a:schemeClr val="accent1"/>
                  </a:outerShdw>
                </a:effectLst>
                <a:latin typeface="+mn-lt"/>
                <a:sym typeface="Acer Foco"/>
              </a:rPr>
              <a:t>58% SECURITY INCIDENTS</a:t>
            </a:r>
            <a:r>
              <a:rPr lang="en-US" sz="2000" baseline="30000" dirty="0">
                <a:solidFill>
                  <a:schemeClr val="bg1"/>
                </a:solidFill>
                <a:effectLst>
                  <a:outerShdw blurRad="50800" dist="38100" dir="2700000" algn="tl" rotWithShape="0">
                    <a:schemeClr val="accent1"/>
                  </a:outerShdw>
                </a:effectLst>
                <a:latin typeface="+mn-lt"/>
                <a:sym typeface="Acer Foco"/>
              </a:rPr>
              <a:t>3</a:t>
            </a:r>
            <a:endParaRPr lang="en-US" sz="2400" b="1" dirty="0">
              <a:solidFill>
                <a:schemeClr val="bg1"/>
              </a:solidFill>
              <a:effectLst>
                <a:outerShdw blurRad="50800" dist="38100" dir="2700000" algn="tl" rotWithShape="0">
                  <a:schemeClr val="accent1"/>
                </a:outerShdw>
              </a:effectLst>
              <a:latin typeface="+mn-lt"/>
              <a:sym typeface="Acer Foco"/>
            </a:endParaRPr>
          </a:p>
          <a:p>
            <a:pPr fontAlgn="auto">
              <a:spcAft>
                <a:spcPts val="0"/>
              </a:spcAft>
              <a:defRPr/>
            </a:pPr>
            <a:r>
              <a:rPr lang="en-US" sz="2400" b="1" dirty="0">
                <a:solidFill>
                  <a:schemeClr val="bg1"/>
                </a:solidFill>
                <a:effectLst>
                  <a:outerShdw blurRad="50800" dist="38100" dir="2700000" algn="tl" rotWithShape="0">
                    <a:schemeClr val="accent1"/>
                  </a:outerShdw>
                </a:effectLst>
                <a:latin typeface="+mn-lt"/>
                <a:sym typeface="Acer Foco"/>
              </a:rPr>
              <a:t> </a:t>
            </a:r>
          </a:p>
          <a:p>
            <a:pPr fontAlgn="auto">
              <a:spcAft>
                <a:spcPts val="0"/>
              </a:spcAft>
              <a:defRPr/>
            </a:pPr>
            <a:r>
              <a:rPr lang="en-US" sz="2400" b="1" dirty="0">
                <a:solidFill>
                  <a:schemeClr val="bg1"/>
                </a:solidFill>
                <a:effectLst>
                  <a:outerShdw blurRad="50800" dist="38100" dir="2700000" algn="tl" rotWithShape="0">
                    <a:schemeClr val="accent1"/>
                  </a:outerShdw>
                </a:effectLst>
                <a:latin typeface="+mn-lt"/>
                <a:sym typeface="Acer Foco"/>
              </a:rPr>
              <a:t>80% CALLS TO HELP DESK</a:t>
            </a:r>
            <a:r>
              <a:rPr lang="en-US" sz="2000" baseline="30000" dirty="0">
                <a:solidFill>
                  <a:schemeClr val="bg1"/>
                </a:solidFill>
                <a:effectLst>
                  <a:outerShdw blurRad="50800" dist="38100" dir="2700000" algn="tl" rotWithShape="0">
                    <a:schemeClr val="accent1"/>
                  </a:outerShdw>
                </a:effectLst>
                <a:latin typeface="+mn-lt"/>
                <a:sym typeface="Acer Foco"/>
              </a:rPr>
              <a:t>2</a:t>
            </a:r>
            <a:endParaRPr lang="en-US" sz="2400" b="1" dirty="0">
              <a:solidFill>
                <a:schemeClr val="bg1"/>
              </a:solidFill>
              <a:effectLst>
                <a:outerShdw blurRad="50800" dist="38100" dir="2700000" algn="tl" rotWithShape="0">
                  <a:schemeClr val="accent1"/>
                </a:outerShdw>
              </a:effectLst>
              <a:latin typeface="+mn-lt"/>
              <a:sym typeface="Acer Foco"/>
            </a:endParaRPr>
          </a:p>
          <a:p>
            <a:pPr fontAlgn="auto">
              <a:spcAft>
                <a:spcPts val="0"/>
              </a:spcAft>
              <a:defRPr/>
            </a:pPr>
            <a:r>
              <a:rPr lang="en-US" sz="2400" b="1" dirty="0">
                <a:solidFill>
                  <a:schemeClr val="bg1"/>
                </a:solidFill>
                <a:latin typeface="+mn-lt"/>
                <a:sym typeface="Acer Foco"/>
              </a:rPr>
              <a:t> </a:t>
            </a:r>
          </a:p>
        </p:txBody>
      </p:sp>
      <p:sp>
        <p:nvSpPr>
          <p:cNvPr id="18" name="Up Arrow 17">
            <a:extLst>
              <a:ext uri="{FF2B5EF4-FFF2-40B4-BE49-F238E27FC236}">
                <a16:creationId xmlns:a16="http://schemas.microsoft.com/office/drawing/2014/main" id="{D5AF5786-AD02-D83F-B0A0-5A444CAB8644}"/>
              </a:ext>
            </a:extLst>
          </p:cNvPr>
          <p:cNvSpPr/>
          <p:nvPr/>
        </p:nvSpPr>
        <p:spPr>
          <a:xfrm>
            <a:off x="703263" y="1757363"/>
            <a:ext cx="84137" cy="163512"/>
          </a:xfrm>
          <a:prstGeom prst="upArrow">
            <a:avLst>
              <a:gd name="adj1" fmla="val 50000"/>
              <a:gd name="adj2" fmla="val 78246"/>
            </a:avLst>
          </a:prstGeom>
          <a:solidFill>
            <a:srgbClr val="53762C"/>
          </a:solidFill>
          <a:ln>
            <a:solidFill>
              <a:srgbClr val="53762C"/>
            </a:solidFill>
          </a:ln>
          <a:effectLst>
            <a:outerShdw blurRad="50800" dist="38100" dir="2700000" algn="tl" rotWithShape="0">
              <a:schemeClr val="bg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a:spcBef>
                <a:spcPts val="0"/>
              </a:spcBef>
              <a:spcAft>
                <a:spcPts val="0"/>
              </a:spcAft>
              <a:defRPr/>
            </a:pPr>
            <a:endParaRPr lang="en-US" sz="2400" kern="0">
              <a:solidFill>
                <a:schemeClr val="accent1">
                  <a:lumMod val="75000"/>
                </a:schemeClr>
              </a:solidFill>
              <a:sym typeface="Acer Foco"/>
            </a:endParaRPr>
          </a:p>
        </p:txBody>
      </p:sp>
      <p:sp>
        <p:nvSpPr>
          <p:cNvPr id="19" name="Up Arrow 18">
            <a:extLst>
              <a:ext uri="{FF2B5EF4-FFF2-40B4-BE49-F238E27FC236}">
                <a16:creationId xmlns:a16="http://schemas.microsoft.com/office/drawing/2014/main" id="{90848465-F28A-836C-2D44-4A67E83F0C35}"/>
              </a:ext>
            </a:extLst>
          </p:cNvPr>
          <p:cNvSpPr/>
          <p:nvPr/>
        </p:nvSpPr>
        <p:spPr>
          <a:xfrm rot="10800000">
            <a:off x="703263" y="2403475"/>
            <a:ext cx="84137" cy="163513"/>
          </a:xfrm>
          <a:prstGeom prst="upArrow">
            <a:avLst>
              <a:gd name="adj1" fmla="val 50000"/>
              <a:gd name="adj2" fmla="val 78246"/>
            </a:avLst>
          </a:prstGeom>
          <a:solidFill>
            <a:srgbClr val="53762C"/>
          </a:solidFill>
          <a:ln>
            <a:solidFill>
              <a:srgbClr val="53762C"/>
            </a:solidFill>
          </a:ln>
          <a:effectLst>
            <a:outerShdw blurRad="50800" dist="38100" dir="2700000" algn="tl" rotWithShape="0">
              <a:schemeClr val="bg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a:spcBef>
                <a:spcPts val="0"/>
              </a:spcBef>
              <a:spcAft>
                <a:spcPts val="0"/>
              </a:spcAft>
              <a:defRPr/>
            </a:pPr>
            <a:endParaRPr lang="en-US" sz="2400" kern="0">
              <a:sym typeface="Acer Foco"/>
            </a:endParaRPr>
          </a:p>
        </p:txBody>
      </p:sp>
      <p:sp>
        <p:nvSpPr>
          <p:cNvPr id="20" name="Up Arrow 19">
            <a:extLst>
              <a:ext uri="{FF2B5EF4-FFF2-40B4-BE49-F238E27FC236}">
                <a16:creationId xmlns:a16="http://schemas.microsoft.com/office/drawing/2014/main" id="{877C89B7-8495-88B3-D55F-87EB30B5435D}"/>
              </a:ext>
            </a:extLst>
          </p:cNvPr>
          <p:cNvSpPr/>
          <p:nvPr/>
        </p:nvSpPr>
        <p:spPr>
          <a:xfrm rot="10800000">
            <a:off x="703263" y="3057525"/>
            <a:ext cx="84137" cy="161925"/>
          </a:xfrm>
          <a:prstGeom prst="upArrow">
            <a:avLst>
              <a:gd name="adj1" fmla="val 50000"/>
              <a:gd name="adj2" fmla="val 78246"/>
            </a:avLst>
          </a:prstGeom>
          <a:solidFill>
            <a:srgbClr val="53762C"/>
          </a:solidFill>
          <a:ln>
            <a:solidFill>
              <a:srgbClr val="53762C"/>
            </a:solidFill>
          </a:ln>
          <a:effectLst>
            <a:outerShdw blurRad="50800" dist="38100" dir="2700000" algn="tl" rotWithShape="0">
              <a:schemeClr val="bg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a:spcBef>
                <a:spcPts val="0"/>
              </a:spcBef>
              <a:spcAft>
                <a:spcPts val="0"/>
              </a:spcAft>
              <a:defRPr/>
            </a:pPr>
            <a:endParaRPr lang="en-US" sz="2400" kern="0">
              <a:sym typeface="Acer Foco"/>
            </a:endParaRPr>
          </a:p>
        </p:txBody>
      </p:sp>
      <p:sp>
        <p:nvSpPr>
          <p:cNvPr id="21" name="Up Arrow 20">
            <a:extLst>
              <a:ext uri="{FF2B5EF4-FFF2-40B4-BE49-F238E27FC236}">
                <a16:creationId xmlns:a16="http://schemas.microsoft.com/office/drawing/2014/main" id="{7D5F1EAE-9698-7124-6316-1167B226E286}"/>
              </a:ext>
            </a:extLst>
          </p:cNvPr>
          <p:cNvSpPr/>
          <p:nvPr/>
        </p:nvSpPr>
        <p:spPr>
          <a:xfrm rot="10800000">
            <a:off x="703263" y="3727450"/>
            <a:ext cx="84137" cy="161925"/>
          </a:xfrm>
          <a:prstGeom prst="upArrow">
            <a:avLst>
              <a:gd name="adj1" fmla="val 50000"/>
              <a:gd name="adj2" fmla="val 78246"/>
            </a:avLst>
          </a:prstGeom>
          <a:solidFill>
            <a:srgbClr val="53762C"/>
          </a:solidFill>
          <a:ln>
            <a:solidFill>
              <a:srgbClr val="53762C"/>
            </a:solidFill>
          </a:ln>
          <a:effectLst>
            <a:outerShdw blurRad="50800" dist="38100" dir="2700000" algn="tl" rotWithShape="0">
              <a:schemeClr val="bg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a:spcBef>
                <a:spcPts val="0"/>
              </a:spcBef>
              <a:spcAft>
                <a:spcPts val="0"/>
              </a:spcAft>
              <a:defRPr/>
            </a:pPr>
            <a:endParaRPr lang="en-US" sz="2400" kern="0" dirty="0">
              <a:solidFill>
                <a:srgbClr val="8FC156"/>
              </a:solidFill>
              <a:sym typeface="Acer Foco"/>
            </a:endParaRPr>
          </a:p>
        </p:txBody>
      </p:sp>
      <p:sp>
        <p:nvSpPr>
          <p:cNvPr id="22" name="Up Arrow 21">
            <a:extLst>
              <a:ext uri="{FF2B5EF4-FFF2-40B4-BE49-F238E27FC236}">
                <a16:creationId xmlns:a16="http://schemas.microsoft.com/office/drawing/2014/main" id="{8085EACD-62B1-AD69-713E-40DDA16BF61F}"/>
              </a:ext>
            </a:extLst>
          </p:cNvPr>
          <p:cNvSpPr/>
          <p:nvPr/>
        </p:nvSpPr>
        <p:spPr>
          <a:xfrm>
            <a:off x="703263" y="1133475"/>
            <a:ext cx="84137" cy="161925"/>
          </a:xfrm>
          <a:prstGeom prst="upArrow">
            <a:avLst>
              <a:gd name="adj1" fmla="val 50000"/>
              <a:gd name="adj2" fmla="val 78246"/>
            </a:avLst>
          </a:prstGeom>
          <a:solidFill>
            <a:srgbClr val="53762C"/>
          </a:solidFill>
          <a:ln>
            <a:solidFill>
              <a:srgbClr val="53762C"/>
            </a:solidFill>
          </a:ln>
          <a:effectLst>
            <a:outerShdw blurRad="50800" dist="38100" dir="2700000" algn="tl" rotWithShape="0">
              <a:schemeClr val="bg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a:spcBef>
                <a:spcPts val="0"/>
              </a:spcBef>
              <a:spcAft>
                <a:spcPts val="0"/>
              </a:spcAft>
              <a:defRPr/>
            </a:pPr>
            <a:endParaRPr lang="en-US" sz="2400" kern="0">
              <a:solidFill>
                <a:schemeClr val="accent1">
                  <a:lumMod val="75000"/>
                </a:schemeClr>
              </a:solidFill>
              <a:sym typeface="Acer Foco"/>
            </a:endParaRPr>
          </a:p>
        </p:txBody>
      </p:sp>
      <p:sp>
        <p:nvSpPr>
          <p:cNvPr id="23" name="Title 3">
            <a:extLst>
              <a:ext uri="{FF2B5EF4-FFF2-40B4-BE49-F238E27FC236}">
                <a16:creationId xmlns:a16="http://schemas.microsoft.com/office/drawing/2014/main" id="{97AE894C-4FBC-F8FC-170A-B85FDBE2954B}"/>
              </a:ext>
            </a:extLst>
          </p:cNvPr>
          <p:cNvSpPr txBox="1">
            <a:spLocks/>
          </p:cNvSpPr>
          <p:nvPr/>
        </p:nvSpPr>
        <p:spPr>
          <a:xfrm>
            <a:off x="2297113" y="852488"/>
            <a:ext cx="6669087" cy="723900"/>
          </a:xfrm>
          <a:prstGeom prst="rect">
            <a:avLst/>
          </a:prstGeom>
        </p:spPr>
        <p:txBody>
          <a:bodyPr anchor="ctr">
            <a:norm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fontAlgn="auto">
              <a:spcAft>
                <a:spcPts val="0"/>
              </a:spcAft>
              <a:defRPr/>
            </a:pPr>
            <a:r>
              <a:rPr lang="en-US" sz="1600" dirty="0">
                <a:latin typeface="+mn-lt"/>
                <a:sym typeface="Acer Foco"/>
              </a:rPr>
              <a:t>DUE TO IMPROVED PRODUCTIVITY, TIGHTER SECURITY, </a:t>
            </a:r>
          </a:p>
          <a:p>
            <a:pPr fontAlgn="auto">
              <a:spcAft>
                <a:spcPts val="0"/>
              </a:spcAft>
              <a:defRPr/>
            </a:pPr>
            <a:r>
              <a:rPr lang="en-US" sz="1600" dirty="0">
                <a:latin typeface="+mn-lt"/>
                <a:sym typeface="Acer Foco"/>
              </a:rPr>
              <a:t>FASTER DEPLOYMENT AND FEWER CALLS TO HELP DESK</a:t>
            </a:r>
            <a:r>
              <a:rPr lang="en-US" sz="1600" baseline="30000" dirty="0">
                <a:latin typeface="+mn-lt"/>
                <a:sym typeface="Acer Foco"/>
              </a:rPr>
              <a:t>1</a:t>
            </a:r>
            <a:r>
              <a:rPr lang="en-US" sz="1600" dirty="0">
                <a:latin typeface="+mn-lt"/>
                <a:sym typeface="Acer Foco"/>
              </a:rPr>
              <a:t>.</a:t>
            </a:r>
          </a:p>
        </p:txBody>
      </p:sp>
      <p:sp>
        <p:nvSpPr>
          <p:cNvPr id="24" name="TextBox 23">
            <a:extLst>
              <a:ext uri="{FF2B5EF4-FFF2-40B4-BE49-F238E27FC236}">
                <a16:creationId xmlns:a16="http://schemas.microsoft.com/office/drawing/2014/main" id="{352BFE8B-23C6-E820-FC0C-DDF493715E3A}"/>
              </a:ext>
            </a:extLst>
          </p:cNvPr>
          <p:cNvSpPr txBox="1"/>
          <p:nvPr/>
        </p:nvSpPr>
        <p:spPr>
          <a:xfrm>
            <a:off x="1223525" y="4813192"/>
            <a:ext cx="7346950" cy="184150"/>
          </a:xfrm>
          <a:prstGeom prst="rect">
            <a:avLst/>
          </a:prstGeom>
          <a:noFill/>
        </p:spPr>
        <p:txBody>
          <a:bodyPr>
            <a:spAutoFit/>
          </a:bodyPr>
          <a:lstStyle/>
          <a:p>
            <a:pPr eaLnBrk="1" fontAlgn="auto">
              <a:spcBef>
                <a:spcPts val="0"/>
              </a:spcBef>
              <a:spcAft>
                <a:spcPts val="0"/>
              </a:spcAft>
              <a:defRPr/>
            </a:pPr>
            <a:r>
              <a:rPr lang="en-US" sz="600" kern="0" baseline="30000" dirty="0">
                <a:solidFill>
                  <a:schemeClr val="bg1"/>
                </a:solidFill>
                <a:latin typeface="+mn-lt"/>
                <a:ea typeface="Acer Foco"/>
                <a:cs typeface="Acer Foco"/>
                <a:sym typeface="Acer Foco"/>
              </a:rPr>
              <a:t>1</a:t>
            </a:r>
            <a:r>
              <a:rPr lang="en-US" sz="600" kern="0" dirty="0">
                <a:solidFill>
                  <a:schemeClr val="bg1"/>
                </a:solidFill>
                <a:latin typeface="+mn-lt"/>
                <a:ea typeface="Acer Foco"/>
                <a:cs typeface="Acer Foco"/>
                <a:sym typeface="Acer Foco"/>
                <a:hlinkClick r:id="rId3">
                  <a:extLst>
                    <a:ext uri="{A12FA001-AC4F-418D-AE19-62706E023703}">
                      <ahyp:hlinkClr xmlns:ahyp="http://schemas.microsoft.com/office/drawing/2018/hyperlinkcolor" val="tx"/>
                    </a:ext>
                  </a:extLst>
                </a:hlinkClick>
              </a:rPr>
              <a:t>The Total Economic Impact of Windows 11 Pro</a:t>
            </a:r>
            <a:r>
              <a:rPr lang="en-US" sz="600" kern="0" dirty="0">
                <a:solidFill>
                  <a:schemeClr val="bg1"/>
                </a:solidFill>
                <a:latin typeface="+mn-lt"/>
                <a:ea typeface="Acer Foco"/>
                <a:cs typeface="Acer Foco"/>
                <a:sym typeface="Acer Foco"/>
              </a:rPr>
              <a:t>, Forrester Consulting (2022). </a:t>
            </a:r>
            <a:r>
              <a:rPr lang="en-US" sz="600" kern="0" baseline="30000" dirty="0">
                <a:solidFill>
                  <a:schemeClr val="bg1"/>
                </a:solidFill>
                <a:latin typeface="+mn-lt"/>
                <a:ea typeface="Acer Foco"/>
                <a:cs typeface="Acer Foco"/>
                <a:sym typeface="Acer Foco"/>
              </a:rPr>
              <a:t>2</a:t>
            </a:r>
            <a:r>
              <a:rPr lang="en-US" sz="600" kern="0" dirty="0">
                <a:solidFill>
                  <a:schemeClr val="bg1"/>
                </a:solidFill>
                <a:latin typeface="+mn-lt"/>
                <a:ea typeface="Acer Foco"/>
                <a:cs typeface="Acer Foco"/>
                <a:sym typeface="Acer Foco"/>
                <a:hlinkClick r:id="rId4">
                  <a:extLst>
                    <a:ext uri="{A12FA001-AC4F-418D-AE19-62706E023703}">
                      <ahyp:hlinkClr xmlns:ahyp="http://schemas.microsoft.com/office/drawing/2018/hyperlinkcolor" val="tx"/>
                    </a:ext>
                  </a:extLst>
                </a:hlinkClick>
              </a:rPr>
              <a:t>What Can Copilot’s Earliest Users Teach Us About Generative AI at Work</a:t>
            </a:r>
            <a:r>
              <a:rPr lang="en-US" sz="600" kern="0" dirty="0">
                <a:solidFill>
                  <a:schemeClr val="bg1"/>
                </a:solidFill>
                <a:latin typeface="+mn-lt"/>
                <a:ea typeface="Acer Foco"/>
                <a:cs typeface="Acer Foco"/>
                <a:sym typeface="Acer Foco"/>
              </a:rPr>
              <a:t>?, Work Trend Index, (2023). </a:t>
            </a:r>
            <a:r>
              <a:rPr lang="en-US" sz="600" kern="0" baseline="30000" dirty="0">
                <a:solidFill>
                  <a:schemeClr val="bg1"/>
                </a:solidFill>
                <a:latin typeface="+mn-lt"/>
                <a:ea typeface="Acer Foco"/>
                <a:cs typeface="Acer Foco"/>
                <a:sym typeface="Acer Foco"/>
              </a:rPr>
              <a:t>3</a:t>
            </a:r>
            <a:r>
              <a:rPr lang="en-US" sz="600" kern="0" dirty="0">
                <a:solidFill>
                  <a:schemeClr val="bg1"/>
                </a:solidFill>
                <a:latin typeface="+mn-lt"/>
                <a:ea typeface="Acer Foco"/>
                <a:cs typeface="Acer Foco"/>
                <a:sym typeface="Acer Foco"/>
              </a:rPr>
              <a:t>Windows 11 Survey, </a:t>
            </a:r>
            <a:r>
              <a:rPr lang="en-US" sz="600" kern="0" dirty="0" err="1">
                <a:solidFill>
                  <a:schemeClr val="bg1"/>
                </a:solidFill>
                <a:latin typeface="+mn-lt"/>
                <a:ea typeface="Acer Foco"/>
                <a:cs typeface="Acer Foco"/>
                <a:sym typeface="Acer Foco"/>
              </a:rPr>
              <a:t>Techaisle</a:t>
            </a:r>
            <a:r>
              <a:rPr lang="en-US" sz="600" kern="0" dirty="0">
                <a:solidFill>
                  <a:schemeClr val="bg1"/>
                </a:solidFill>
                <a:latin typeface="+mn-lt"/>
                <a:ea typeface="Acer Foco"/>
                <a:cs typeface="Acer Foco"/>
                <a:sym typeface="Acer Foco"/>
              </a:rPr>
              <a:t>, (2022).</a:t>
            </a:r>
          </a:p>
        </p:txBody>
      </p:sp>
      <p:sp>
        <p:nvSpPr>
          <p:cNvPr id="7" name="TextBox 6">
            <a:extLst>
              <a:ext uri="{FF2B5EF4-FFF2-40B4-BE49-F238E27FC236}">
                <a16:creationId xmlns:a16="http://schemas.microsoft.com/office/drawing/2014/main" id="{17C91B4B-9FE6-603E-F923-7A374A126F57}"/>
              </a:ext>
            </a:extLst>
          </p:cNvPr>
          <p:cNvSpPr txBox="1"/>
          <p:nvPr/>
        </p:nvSpPr>
        <p:spPr>
          <a:xfrm>
            <a:off x="866775" y="977255"/>
            <a:ext cx="4454165"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a:spAutoFit/>
          </a:bodyPr>
          <a:lstStyle/>
          <a:p>
            <a:pPr>
              <a:defRPr/>
            </a:pPr>
            <a:r>
              <a:rPr lang="en-US" sz="2400" b="1" dirty="0">
                <a:solidFill>
                  <a:schemeClr val="bg1"/>
                </a:solidFill>
                <a:effectLst>
                  <a:outerShdw blurRad="50800" dist="38100" dir="2700000" algn="tl" rotWithShape="0">
                    <a:schemeClr val="accent1"/>
                  </a:outerShdw>
                </a:effectLst>
                <a:latin typeface="+mn-lt"/>
                <a:sym typeface="Acer Foco"/>
              </a:rPr>
              <a:t>250% ROI</a:t>
            </a:r>
            <a:endParaRPr lang="en-US" sz="2400" b="1" dirty="0"/>
          </a:p>
        </p:txBody>
      </p:sp>
      <p:pic>
        <p:nvPicPr>
          <p:cNvPr id="9" name="Picture 8" descr="A black background with white text&#10;&#10;Description automatically generated">
            <a:extLst>
              <a:ext uri="{FF2B5EF4-FFF2-40B4-BE49-F238E27FC236}">
                <a16:creationId xmlns:a16="http://schemas.microsoft.com/office/drawing/2014/main" id="{DA9B46B9-FE08-0EBA-5D0F-AD162DEE514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2402"/>
            <a:ext cx="1629474" cy="659113"/>
          </a:xfrm>
          <a:prstGeom prst="rect">
            <a:avLst/>
          </a:prstGeom>
        </p:spPr>
      </p:pic>
      <p:pic>
        <p:nvPicPr>
          <p:cNvPr id="6" name="Picture 5" descr="A blue and black logo&#10;&#10;Description automatically generated">
            <a:extLst>
              <a:ext uri="{FF2B5EF4-FFF2-40B4-BE49-F238E27FC236}">
                <a16:creationId xmlns:a16="http://schemas.microsoft.com/office/drawing/2014/main" id="{4A13DB23-853C-0679-0828-95F31CB4D72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620816" y="197557"/>
            <a:ext cx="1045523" cy="271698"/>
          </a:xfrm>
          <a:prstGeom prst="rect">
            <a:avLst/>
          </a:prstGeom>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505" name="投影片編號版面配置區 2">
            <a:extLst>
              <a:ext uri="{FF2B5EF4-FFF2-40B4-BE49-F238E27FC236}">
                <a16:creationId xmlns:a16="http://schemas.microsoft.com/office/drawing/2014/main" id="{D8B5B014-1B79-B88D-139E-75A2701D6D44}"/>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a:lstStyle>
            <a:lvl1pPr>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1pPr>
            <a:lvl2pPr marL="742950" indent="-28575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2pPr>
            <a:lvl3pPr marL="11430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3pPr>
            <a:lvl4pPr marL="16002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4pPr>
            <a:lvl5pPr marL="2057400" indent="-228600">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5pPr>
            <a:lvl6pPr marL="25146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6pPr>
            <a:lvl7pPr marL="29718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7pPr>
            <a:lvl8pPr marL="34290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8pPr>
            <a:lvl9pPr marL="3886200" indent="-228600" eaLnBrk="0" fontAlgn="base" hangingPunct="0">
              <a:spcBef>
                <a:spcPct val="0"/>
              </a:spcBef>
              <a:spcAft>
                <a:spcPct val="0"/>
              </a:spcAft>
              <a:defRPr>
                <a:solidFill>
                  <a:srgbClr val="000000"/>
                </a:solidFill>
                <a:latin typeface="Acer Foco" panose="020B0604050202020203" pitchFamily="34" charset="0"/>
                <a:ea typeface="Acer Foco" panose="020B0604050202020203" pitchFamily="34" charset="0"/>
                <a:cs typeface="Acer Foco" panose="020B0604050202020203" pitchFamily="34" charset="0"/>
                <a:sym typeface="Acer Foco" panose="020B0604050202020203" pitchFamily="34" charset="0"/>
              </a:defRPr>
            </a:lvl9pPr>
          </a:lstStyle>
          <a:p>
            <a:fld id="{97E290D1-8F33-5642-8979-04DB42ECD7C9}" type="slidenum">
              <a:rPr lang="en-US" altLang="zh-TW">
                <a:solidFill>
                  <a:srgbClr val="5A5A5C"/>
                </a:solidFill>
                <a:ea typeface="新細明體" panose="02020500000000000000" pitchFamily="18" charset="-120"/>
              </a:rPr>
              <a:pPr/>
              <a:t>9</a:t>
            </a:fld>
            <a:endParaRPr lang="zh-TW" altLang="en-US">
              <a:solidFill>
                <a:srgbClr val="5A5A5C"/>
              </a:solidFill>
              <a:ea typeface="新細明體" panose="02020500000000000000" pitchFamily="18" charset="-120"/>
            </a:endParaRPr>
          </a:p>
        </p:txBody>
      </p:sp>
      <p:sp>
        <p:nvSpPr>
          <p:cNvPr id="10" name="文字版面配置區 3">
            <a:extLst>
              <a:ext uri="{FF2B5EF4-FFF2-40B4-BE49-F238E27FC236}">
                <a16:creationId xmlns:a16="http://schemas.microsoft.com/office/drawing/2014/main" id="{42A27593-DC99-89E7-FA9A-4569A052103B}"/>
              </a:ext>
            </a:extLst>
          </p:cNvPr>
          <p:cNvSpPr>
            <a:spLocks noGrp="1"/>
          </p:cNvSpPr>
          <p:nvPr>
            <p:ph type="body" idx="1"/>
          </p:nvPr>
        </p:nvSpPr>
        <p:spPr>
          <a:xfrm>
            <a:off x="496888" y="2465389"/>
            <a:ext cx="4733925" cy="2397124"/>
          </a:xfrm>
        </p:spPr>
        <p:txBody>
          <a:bodyPr/>
          <a:lstStyle/>
          <a:p>
            <a:pPr eaLnBrk="1" fontAlgn="auto" hangingPunct="1">
              <a:lnSpc>
                <a:spcPct val="100000"/>
              </a:lnSpc>
              <a:spcBef>
                <a:spcPts val="500"/>
              </a:spcBef>
              <a:spcAft>
                <a:spcPts val="0"/>
              </a:spcAft>
              <a:defRPr/>
            </a:pPr>
            <a:r>
              <a:rPr lang="en-US" sz="1300" dirty="0">
                <a:solidFill>
                  <a:srgbClr val="53762C"/>
                </a:solidFill>
                <a:latin typeface="+mn-lt"/>
                <a:sym typeface="Acer Foco"/>
              </a:rPr>
              <a:t>OPTIMIZED PERFORMANCE</a:t>
            </a:r>
            <a:r>
              <a:rPr lang="en-US" sz="1300" dirty="0">
                <a:solidFill>
                  <a:schemeClr val="tx1"/>
                </a:solidFill>
                <a:latin typeface="+mn-lt"/>
                <a:sym typeface="Acer Foco"/>
              </a:rPr>
              <a:t> </a:t>
            </a:r>
            <a:r>
              <a:rPr lang="en-US" sz="1300" b="0" dirty="0">
                <a:solidFill>
                  <a:schemeClr val="tx1"/>
                </a:solidFill>
                <a:latin typeface="+mn-lt"/>
                <a:sym typeface="Acer Foco"/>
              </a:rPr>
              <a:t>Better collaboration and productivity. Mobile and hybrid teams stay connected remotely.</a:t>
            </a:r>
          </a:p>
          <a:p>
            <a:pPr eaLnBrk="1" fontAlgn="auto" hangingPunct="1">
              <a:lnSpc>
                <a:spcPct val="100000"/>
              </a:lnSpc>
              <a:spcBef>
                <a:spcPts val="500"/>
              </a:spcBef>
              <a:spcAft>
                <a:spcPts val="0"/>
              </a:spcAft>
              <a:defRPr/>
            </a:pPr>
            <a:r>
              <a:rPr lang="en-US" sz="1300" dirty="0">
                <a:solidFill>
                  <a:srgbClr val="53762C"/>
                </a:solidFill>
                <a:latin typeface="+mn-lt"/>
                <a:sym typeface="Acer Foco"/>
              </a:rPr>
              <a:t>IMPROVED SECURITY</a:t>
            </a:r>
            <a:r>
              <a:rPr lang="en-US" sz="1300" b="0" dirty="0">
                <a:solidFill>
                  <a:srgbClr val="53762C"/>
                </a:solidFill>
                <a:latin typeface="+mn-lt"/>
                <a:sym typeface="Acer Foco"/>
              </a:rPr>
              <a:t> </a:t>
            </a:r>
            <a:r>
              <a:rPr lang="en-US" sz="1300" b="0" dirty="0">
                <a:solidFill>
                  <a:schemeClr val="tx1"/>
                </a:solidFill>
                <a:latin typeface="+mn-lt"/>
                <a:sym typeface="Acer Foco"/>
              </a:rPr>
              <a:t>Deeper protection out-of-the-box means your team and business are more protected from threats, with no IT configuration required.</a:t>
            </a:r>
          </a:p>
          <a:p>
            <a:pPr eaLnBrk="1" fontAlgn="auto" hangingPunct="1">
              <a:lnSpc>
                <a:spcPct val="100000"/>
              </a:lnSpc>
              <a:spcBef>
                <a:spcPts val="500"/>
              </a:spcBef>
              <a:spcAft>
                <a:spcPts val="0"/>
              </a:spcAft>
              <a:defRPr/>
            </a:pPr>
            <a:r>
              <a:rPr lang="en-US" sz="1300" dirty="0">
                <a:solidFill>
                  <a:srgbClr val="53762C"/>
                </a:solidFill>
                <a:latin typeface="+mn-lt"/>
                <a:sym typeface="Acer Foco"/>
              </a:rPr>
              <a:t>SIMPLIFY YOUR MANAGEABILITY </a:t>
            </a:r>
            <a:r>
              <a:rPr lang="en-US" sz="1300" b="0" dirty="0">
                <a:solidFill>
                  <a:schemeClr val="tx1"/>
                </a:solidFill>
                <a:latin typeface="+mn-lt"/>
                <a:sym typeface="Acer Foco"/>
              </a:rPr>
              <a:t>Give your business room to grow. Take control of your IT fleet with built in tools that support users wherever they work.</a:t>
            </a:r>
          </a:p>
          <a:p>
            <a:pPr eaLnBrk="1" fontAlgn="auto" hangingPunct="1">
              <a:lnSpc>
                <a:spcPct val="100000"/>
              </a:lnSpc>
              <a:spcBef>
                <a:spcPts val="500"/>
              </a:spcBef>
              <a:spcAft>
                <a:spcPts val="0"/>
              </a:spcAft>
              <a:defRPr/>
            </a:pPr>
            <a:r>
              <a:rPr lang="en-US" sz="1300" dirty="0">
                <a:solidFill>
                  <a:srgbClr val="53762C"/>
                </a:solidFill>
                <a:latin typeface="+mn-lt"/>
                <a:sym typeface="Acer Foco"/>
              </a:rPr>
              <a:t>ENHANCED STABILITY</a:t>
            </a:r>
            <a:r>
              <a:rPr lang="en-US" sz="1300" b="0" dirty="0">
                <a:solidFill>
                  <a:schemeClr val="tx1"/>
                </a:solidFill>
                <a:latin typeface="+mn-lt"/>
                <a:sym typeface="Acer Foco"/>
              </a:rPr>
              <a:t> Reliability, today and tomorrow. Fine-tuned for optimal UX, with access to firmware updates as needed.</a:t>
            </a:r>
          </a:p>
        </p:txBody>
      </p:sp>
      <p:sp>
        <p:nvSpPr>
          <p:cNvPr id="21507" name="標題 1">
            <a:extLst>
              <a:ext uri="{FF2B5EF4-FFF2-40B4-BE49-F238E27FC236}">
                <a16:creationId xmlns:a16="http://schemas.microsoft.com/office/drawing/2014/main" id="{151A0BB7-25AF-7CDA-124C-CDF3B449E47E}"/>
              </a:ext>
            </a:extLst>
          </p:cNvPr>
          <p:cNvSpPr>
            <a:spLocks noGrp="1" noChangeArrowheads="1"/>
          </p:cNvSpPr>
          <p:nvPr>
            <p:ph type="title"/>
          </p:nvPr>
        </p:nvSpPr>
        <p:spPr>
          <a:xfrm>
            <a:off x="506315" y="458138"/>
            <a:ext cx="4942378" cy="1365250"/>
          </a:xfrm>
        </p:spPr>
        <p:txBody>
          <a:bodyPr anchor="ctr"/>
          <a:lstStyle/>
          <a:p>
            <a:pPr algn="l" eaLnBrk="1" hangingPunct="1"/>
            <a:r>
              <a:rPr lang="en-US" altLang="en-US" dirty="0">
                <a:solidFill>
                  <a:srgbClr val="53762C"/>
                </a:solidFill>
                <a:latin typeface="Acer Foco" panose="020B0604050202020203" pitchFamily="34" charset="0"/>
                <a:ea typeface="Acer Foco" panose="020B0604050202020203" pitchFamily="34" charset="0"/>
                <a:cs typeface="Acer Foco" panose="020B0604050202020203" pitchFamily="34" charset="0"/>
              </a:rPr>
              <a:t>BUILT FOR BUSINESS. INTEL </a:t>
            </a:r>
            <a:r>
              <a:rPr lang="en-US" altLang="en-US" dirty="0" err="1">
                <a:solidFill>
                  <a:srgbClr val="53762C"/>
                </a:solidFill>
                <a:latin typeface="Acer Foco" panose="020B0604050202020203" pitchFamily="34" charset="0"/>
                <a:ea typeface="Acer Foco" panose="020B0604050202020203" pitchFamily="34" charset="0"/>
                <a:cs typeface="Acer Foco" panose="020B0604050202020203" pitchFamily="34" charset="0"/>
              </a:rPr>
              <a:t>vPRO</a:t>
            </a:r>
            <a:r>
              <a:rPr lang="en-HK" altLang="en-US" sz="2000" baseline="30000" dirty="0">
                <a:solidFill>
                  <a:srgbClr val="53762C"/>
                </a:solidFill>
                <a:latin typeface="Helvetica" pitchFamily="2" charset="0"/>
                <a:ea typeface="Acer Foco" panose="020B0604050202020203" pitchFamily="34" charset="0"/>
                <a:cs typeface="Acer Foco" panose="020B0604050202020203" pitchFamily="34" charset="0"/>
              </a:rPr>
              <a:t>® </a:t>
            </a:r>
            <a:r>
              <a:rPr lang="en-US" altLang="en-US" dirty="0">
                <a:solidFill>
                  <a:srgbClr val="53762C"/>
                </a:solidFill>
                <a:latin typeface="Acer Foco" panose="020B0604050202020203" pitchFamily="34" charset="0"/>
                <a:ea typeface="Acer Foco" panose="020B0604050202020203" pitchFamily="34" charset="0"/>
                <a:cs typeface="Acer Foco" panose="020B0604050202020203" pitchFamily="34" charset="0"/>
              </a:rPr>
              <a:t>GIVES YOU THE TOOLS YOU NEED AND EXPERIENCES YOU DESIRE.</a:t>
            </a:r>
          </a:p>
        </p:txBody>
      </p:sp>
      <p:sp>
        <p:nvSpPr>
          <p:cNvPr id="15" name="TextBox 14">
            <a:extLst>
              <a:ext uri="{FF2B5EF4-FFF2-40B4-BE49-F238E27FC236}">
                <a16:creationId xmlns:a16="http://schemas.microsoft.com/office/drawing/2014/main" id="{922986AF-4A77-6088-CB29-4176232894BD}"/>
              </a:ext>
            </a:extLst>
          </p:cNvPr>
          <p:cNvSpPr txBox="1"/>
          <p:nvPr/>
        </p:nvSpPr>
        <p:spPr>
          <a:xfrm>
            <a:off x="409923" y="1681904"/>
            <a:ext cx="5188143" cy="6924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a:spAutoFit/>
          </a:bodyPr>
          <a:lstStyle/>
          <a:p>
            <a:pPr eaLnBrk="1" fontAlgn="auto">
              <a:spcBef>
                <a:spcPts val="500"/>
              </a:spcBef>
              <a:spcAft>
                <a:spcPts val="500"/>
              </a:spcAft>
              <a:defRPr/>
            </a:pPr>
            <a:r>
              <a:rPr lang="en-US" sz="1300" kern="0" dirty="0">
                <a:solidFill>
                  <a:schemeClr val="tx1"/>
                </a:solidFill>
                <a:latin typeface="+mn-lt"/>
                <a:ea typeface="Acer Foco"/>
                <a:cs typeface="Acer Foco"/>
                <a:sym typeface="Acer Foco"/>
              </a:rPr>
              <a:t>Intel vPro</a:t>
            </a:r>
            <a:r>
              <a:rPr lang="en-US" sz="1300" kern="0" baseline="30000" dirty="0">
                <a:solidFill>
                  <a:schemeClr val="tx1"/>
                </a:solidFill>
                <a:latin typeface="+mn-lt"/>
                <a:ea typeface="Acer Foco"/>
                <a:cs typeface="Acer Foco"/>
                <a:sym typeface="Acer Foco"/>
              </a:rPr>
              <a:t>®</a:t>
            </a:r>
            <a:r>
              <a:rPr lang="en-US" sz="1300" kern="0" dirty="0">
                <a:solidFill>
                  <a:schemeClr val="tx1"/>
                </a:solidFill>
                <a:latin typeface="+mn-lt"/>
                <a:ea typeface="Acer Foco"/>
                <a:cs typeface="Acer Foco"/>
                <a:sym typeface="Acer Foco"/>
              </a:rPr>
              <a:t> works in concert with Windows 11 Pro to deliver critical tools that keep your business running smoothly with experiences and benefits.</a:t>
            </a:r>
          </a:p>
        </p:txBody>
      </p:sp>
      <p:pic>
        <p:nvPicPr>
          <p:cNvPr id="21509" name="Picture 17" descr="A person and person looking at a computer&#10;&#10;Description automatically generated">
            <a:extLst>
              <a:ext uri="{FF2B5EF4-FFF2-40B4-BE49-F238E27FC236}">
                <a16:creationId xmlns:a16="http://schemas.microsoft.com/office/drawing/2014/main" id="{4537831E-1E65-C60E-8E8B-A1D0A926DB2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857875" y="679450"/>
            <a:ext cx="3286125" cy="360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A blue and white logo&#10;&#10;Description automatically generated">
            <a:extLst>
              <a:ext uri="{FF2B5EF4-FFF2-40B4-BE49-F238E27FC236}">
                <a16:creationId xmlns:a16="http://schemas.microsoft.com/office/drawing/2014/main" id="{6E45E6F4-32BA-552C-829E-6692ED66D8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07662" y="774915"/>
            <a:ext cx="449109" cy="650930"/>
          </a:xfrm>
          <a:prstGeom prst="rect">
            <a:avLst/>
          </a:prstGeom>
        </p:spPr>
      </p:pic>
    </p:spTree>
  </p:cSld>
  <p:clrMapOvr>
    <a:masterClrMapping/>
  </p:clrMapOvr>
  <p:transition spd="med"/>
</p:sld>
</file>

<file path=ppt/theme/theme1.xml><?xml version="1.0" encoding="utf-8"?>
<a:theme xmlns:a="http://schemas.openxmlformats.org/drawingml/2006/main" name="Acer template">
  <a:themeElements>
    <a:clrScheme name="自訂 4">
      <a:dk1>
        <a:srgbClr val="000000"/>
      </a:dk1>
      <a:lt1>
        <a:srgbClr val="FFFFFF"/>
      </a:lt1>
      <a:dk2>
        <a:srgbClr val="A7A7A7"/>
      </a:dk2>
      <a:lt2>
        <a:srgbClr val="535353"/>
      </a:lt2>
      <a:accent1>
        <a:srgbClr val="80C342"/>
      </a:accent1>
      <a:accent2>
        <a:srgbClr val="8F8F8F"/>
      </a:accent2>
      <a:accent3>
        <a:srgbClr val="E0E0E0"/>
      </a:accent3>
      <a:accent4>
        <a:srgbClr val="5A5A5C"/>
      </a:accent4>
      <a:accent5>
        <a:srgbClr val="000000"/>
      </a:accent5>
      <a:accent6>
        <a:srgbClr val="C8E632"/>
      </a:accent6>
      <a:hlink>
        <a:srgbClr val="0000FF"/>
      </a:hlink>
      <a:folHlink>
        <a:srgbClr val="CDCECD"/>
      </a:folHlink>
    </a:clrScheme>
    <a:fontScheme name="Acer_Foco">
      <a:majorFont>
        <a:latin typeface="Acer Foco Black"/>
        <a:ea typeface="微軟正黑體"/>
        <a:cs typeface="Calibri"/>
      </a:majorFont>
      <a:minorFont>
        <a:latin typeface="Acer Foco"/>
        <a:ea typeface="微軟正黑體"/>
        <a:cs typeface="Helvetica"/>
      </a:minorFont>
    </a:fontScheme>
    <a:fmtScheme name="acer_temp_PPT_foco_16*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lumOff val="44000"/>
          </a:schemeClr>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ctr">
        <a:no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dirty="0">
            <a:ln>
              <a:noFill/>
            </a:ln>
            <a:solidFill>
              <a:srgbClr val="000000"/>
            </a:solidFill>
            <a:effectLst/>
            <a:uFillTx/>
            <a:latin typeface="Acer Foco"/>
            <a:ea typeface="Acer Foco"/>
            <a:cs typeface="Acer Foco"/>
            <a:sym typeface="Acer Foco"/>
          </a:defRPr>
        </a:def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cer Foco"/>
            <a:ea typeface="Acer Foco"/>
            <a:cs typeface="Acer Foco"/>
            <a:sym typeface="Acer Foc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acer_temp_PPT_foco_16*9">
  <a:themeElements>
    <a:clrScheme name="acer_temp_PPT_foco_16*9">
      <a:dk1>
        <a:srgbClr val="000000"/>
      </a:dk1>
      <a:lt1>
        <a:srgbClr val="FFFFFF"/>
      </a:lt1>
      <a:dk2>
        <a:srgbClr val="A7A7A7"/>
      </a:dk2>
      <a:lt2>
        <a:srgbClr val="535353"/>
      </a:lt2>
      <a:accent1>
        <a:srgbClr val="80C342"/>
      </a:accent1>
      <a:accent2>
        <a:srgbClr val="8F8F8F"/>
      </a:accent2>
      <a:accent3>
        <a:srgbClr val="E0E0E0"/>
      </a:accent3>
      <a:accent4>
        <a:srgbClr val="89898B"/>
      </a:accent4>
      <a:accent5>
        <a:srgbClr val="707070"/>
      </a:accent5>
      <a:accent6>
        <a:srgbClr val="C8E632"/>
      </a:accent6>
      <a:hlink>
        <a:srgbClr val="0000FF"/>
      </a:hlink>
      <a:folHlink>
        <a:srgbClr val="FF00FF"/>
      </a:folHlink>
    </a:clrScheme>
    <a:fontScheme name="acer_temp_PPT_foco_16*9">
      <a:majorFont>
        <a:latin typeface="Calibri"/>
        <a:ea typeface="Calibri"/>
        <a:cs typeface="Calibri"/>
      </a:majorFont>
      <a:minorFont>
        <a:latin typeface="Helvetica"/>
        <a:ea typeface="Helvetica"/>
        <a:cs typeface="Helvetica"/>
      </a:minorFont>
    </a:fontScheme>
    <a:fmtScheme name="acer_temp_PPT_foco_16*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lumOff val="44000"/>
          </a:schemeClr>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cer Foco"/>
            <a:ea typeface="Acer Foco"/>
            <a:cs typeface="Acer Foco"/>
            <a:sym typeface="Acer Foc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cer Foco"/>
            <a:ea typeface="Acer Foco"/>
            <a:cs typeface="Acer Foco"/>
            <a:sym typeface="Acer Foc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73e091b6-384d-46a0-ae78-d4bace000235" xsi:nil="true"/>
    <lcf76f155ced4ddcb4097134ff3c332f xmlns="4d0d9148-5018-4af2-927d-af7fb867d9c6">
      <Terms xmlns="http://schemas.microsoft.com/office/infopath/2007/PartnerControls"/>
    </lcf76f155ced4ddcb4097134ff3c332f>
    <SharedWithUsers xmlns="73e091b6-384d-46a0-ae78-d4bace000235">
      <UserInfo>
        <DisplayName>YEN, YM</DisplayName>
        <AccountId>79</AccountId>
        <AccountType/>
      </UserInfo>
      <UserInfo>
        <DisplayName>Ke, Zach</DisplayName>
        <AccountId>906</AccountId>
        <AccountType/>
      </UserInfo>
      <UserInfo>
        <DisplayName>Lee, WeiCheng</DisplayName>
        <AccountId>2234</AccountId>
        <AccountType/>
      </UserInfo>
      <UserInfo>
        <DisplayName>Chen, Aliang</DisplayName>
        <AccountId>4798</AccountId>
        <AccountType/>
      </UserInfo>
      <UserInfo>
        <DisplayName>Tsou, Silvia</DisplayName>
        <AccountId>933</AccountId>
        <AccountType/>
      </UserInfo>
      <UserInfo>
        <DisplayName>So, Nandia</DisplayName>
        <AccountId>75</AccountId>
        <AccountType/>
      </UserInfo>
      <UserInfo>
        <DisplayName>Pan, Andreu</DisplayName>
        <AccountId>737</AccountId>
        <AccountType/>
      </UserInfo>
      <UserInfo>
        <DisplayName>Yu, Simon</DisplayName>
        <AccountId>4877</AccountId>
        <AccountType/>
      </UserInfo>
      <UserInfo>
        <DisplayName>Mangolini, Gabriele</DisplayName>
        <AccountId>4204</AccountId>
        <AccountType/>
      </UserInfo>
      <UserInfo>
        <DisplayName>Wang, Guts</DisplayName>
        <AccountId>828</AccountId>
        <AccountType/>
      </UserInfo>
      <UserInfo>
        <DisplayName>Costanzo, Giuseppe</DisplayName>
        <AccountId>1471</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2978026C6F8A34FAFA4E75A8659EFBE" ma:contentTypeVersion="13" ma:contentTypeDescription="Create a new document." ma:contentTypeScope="" ma:versionID="094ac9fbf04f07dbfc391a3fa64d949b">
  <xsd:schema xmlns:xsd="http://www.w3.org/2001/XMLSchema" xmlns:xs="http://www.w3.org/2001/XMLSchema" xmlns:p="http://schemas.microsoft.com/office/2006/metadata/properties" xmlns:ns2="73e091b6-384d-46a0-ae78-d4bace000235" xmlns:ns3="4d0d9148-5018-4af2-927d-af7fb867d9c6" targetNamespace="http://schemas.microsoft.com/office/2006/metadata/properties" ma:root="true" ma:fieldsID="0812387f6e7ed89879b42d8db1cc0af7" ns2:_="" ns3:_="">
    <xsd:import namespace="73e091b6-384d-46a0-ae78-d4bace000235"/>
    <xsd:import namespace="4d0d9148-5018-4af2-927d-af7fb867d9c6"/>
    <xsd:element name="properties">
      <xsd:complexType>
        <xsd:sequence>
          <xsd:element name="documentManagement">
            <xsd:complexType>
              <xsd:all>
                <xsd:element ref="ns2:SharedWithUsers" minOccurs="0"/>
                <xsd:element ref="ns2:SharedWithDetails" minOccurs="0"/>
                <xsd:element ref="ns3:lcf76f155ced4ddcb4097134ff3c332f" minOccurs="0"/>
                <xsd:element ref="ns2:TaxCatchAll" minOccurs="0"/>
                <xsd:element ref="ns3:MediaServiceMetadata" minOccurs="0"/>
                <xsd:element ref="ns3:MediaServiceFastMetadata" minOccurs="0"/>
                <xsd:element ref="ns3:MediaServiceSearchProperties" minOccurs="0"/>
                <xsd:element ref="ns3:MediaServiceDateTaken" minOccurs="0"/>
                <xsd:element ref="ns3:MediaServiceObjectDetectorVersion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3e091b6-384d-46a0-ae78-d4bace000235"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2" nillable="true" ma:displayName="Taxonomy Catch All Column" ma:hidden="true" ma:list="{bf091c8e-b823-482e-8520-0bffc5f97b87}" ma:internalName="TaxCatchAll" ma:showField="CatchAllData" ma:web="73e091b6-384d-46a0-ae78-d4bace00023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4d0d9148-5018-4af2-927d-af7fb867d9c6" elementFormDefault="qualified">
    <xsd:import namespace="http://schemas.microsoft.com/office/2006/documentManagement/types"/>
    <xsd:import namespace="http://schemas.microsoft.com/office/infopath/2007/PartnerControls"/>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5affe898-4ad3-4885-a17c-9d16dcb1b4ab" ma:termSetId="09814cd3-568e-fe90-9814-8d621ff8fb84" ma:anchorId="fba54fb3-c3e1-fe81-a776-ca4b69148c4d" ma:open="true" ma:isKeyword="false">
      <xsd:complexType>
        <xsd:sequence>
          <xsd:element ref="pc:Terms" minOccurs="0" maxOccurs="1"/>
        </xsd:sequence>
      </xsd:complexType>
    </xsd:element>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78FFD58-022B-456B-85C9-D64B4268DEB0}">
  <ds:schemaRefs>
    <ds:schemaRef ds:uri="http://schemas.microsoft.com/sharepoint/v3/contenttype/forms"/>
  </ds:schemaRefs>
</ds:datastoreItem>
</file>

<file path=customXml/itemProps2.xml><?xml version="1.0" encoding="utf-8"?>
<ds:datastoreItem xmlns:ds="http://schemas.openxmlformats.org/officeDocument/2006/customXml" ds:itemID="{1A4A025A-4F93-4D76-B382-DE79F633DF16}">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e6a2dc31-7545-4b5a-a6ac-8908cdd7bdac"/>
    <ds:schemaRef ds:uri="22e24b12-9b1f-401a-bc45-72b160c6c880"/>
    <ds:schemaRef ds:uri="http://www.w3.org/XML/1998/namespace"/>
    <ds:schemaRef ds:uri="73e091b6-384d-46a0-ae78-d4bace000235"/>
    <ds:schemaRef ds:uri="4d0d9148-5018-4af2-927d-af7fb867d9c6"/>
  </ds:schemaRefs>
</ds:datastoreItem>
</file>

<file path=customXml/itemProps3.xml><?xml version="1.0" encoding="utf-8"?>
<ds:datastoreItem xmlns:ds="http://schemas.openxmlformats.org/officeDocument/2006/customXml" ds:itemID="{7FEC477F-C784-4EB9-9E26-E4175B0142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3e091b6-384d-46a0-ae78-d4bace000235"/>
    <ds:schemaRef ds:uri="4d0d9148-5018-4af2-927d-af7fb867d9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7bf95229-8871-4865-86fe-21d4a426da58}" enabled="1" method="Standard" siteId="{305675df-dc39-4b66-8034-b8e7a8cb798c}" removed="0"/>
</clbl:labelList>
</file>

<file path=docProps/app.xml><?xml version="1.0" encoding="utf-8"?>
<Properties xmlns="http://schemas.openxmlformats.org/officeDocument/2006/extended-properties" xmlns:vt="http://schemas.openxmlformats.org/officeDocument/2006/docPropsVTypes">
  <TotalTime>8050</TotalTime>
  <Words>2813</Words>
  <Application>Microsoft Office PowerPoint</Application>
  <PresentationFormat>On-screen Show (16:9)</PresentationFormat>
  <Paragraphs>307</Paragraphs>
  <Slides>33</Slides>
  <Notes>20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33</vt:i4>
      </vt:variant>
    </vt:vector>
  </HeadingPairs>
  <TitlesOfParts>
    <vt:vector size="45" baseType="lpstr">
      <vt:lpstr>新細明體</vt:lpstr>
      <vt:lpstr>Wingdings</vt:lpstr>
      <vt:lpstr>Arial</vt:lpstr>
      <vt:lpstr>Acer Foco Black</vt:lpstr>
      <vt:lpstr>Trebuchet MS</vt:lpstr>
      <vt:lpstr>Segoe UI</vt:lpstr>
      <vt:lpstr>Calibri</vt:lpstr>
      <vt:lpstr>Helvetica</vt:lpstr>
      <vt:lpstr>Acer Foco Semibold</vt:lpstr>
      <vt:lpstr>Acer Foco Light</vt:lpstr>
      <vt:lpstr>Acer Foco</vt:lpstr>
      <vt:lpstr>Acer template</vt:lpstr>
      <vt:lpstr>AI-ASSISTED  PRODUCTIVITY</vt:lpstr>
      <vt:lpstr>NEW LEVELS OF PRODUCTIVITY,  SECURITY &amp; HYBRIDITY ARE NEEDED.</vt:lpstr>
      <vt:lpstr>ATTAINING &amp; SUSTAINING SUCCESS.</vt:lpstr>
      <vt:lpstr>CONNECT &amp; COLLABORATE WITH CONFIDENCE </vt:lpstr>
      <vt:lpstr>PowerPoint Presentation</vt:lpstr>
      <vt:lpstr>PowerPoint Presentation</vt:lpstr>
      <vt:lpstr>PowerPoint Presentation</vt:lpstr>
      <vt:lpstr>PowerPoint Presentation</vt:lpstr>
      <vt:lpstr>BUILT FOR BUSINESS. INTEL vPRO® GIVES YOU THE TOOLS YOU NEED AND EXPERIENCES YOU DESIRE.</vt:lpstr>
      <vt:lpstr>INTEL vPRO® LETS YOU GET THE MOST OUT OF YOUR BUSINESS BY GETTING THE MOST OUT OF YOUR PC. </vt:lpstr>
      <vt:lpstr>AMAIZING VIDEO CALLS</vt:lpstr>
      <vt:lpstr>AI-ASSISTED PRODUCTIVITY &amp; COLLABORATION</vt:lpstr>
      <vt:lpstr>PowerPoint Presentation</vt:lpstr>
      <vt:lpstr>PowerPoint Presentation</vt:lpstr>
      <vt:lpstr>PowerPoint Presentation</vt:lpstr>
      <vt:lpstr>TravelMate P6 14</vt:lpstr>
      <vt:lpstr>TravelMate P4 14</vt:lpstr>
      <vt:lpstr>AI-ASSISTED PRODUCTIVITY  SECURITY &amp; MANAGEABILITY</vt:lpstr>
      <vt:lpstr>PowerPoint Presentation</vt:lpstr>
      <vt:lpstr>PowerPoint Presentation</vt:lpstr>
      <vt:lpstr>PowerPoint Presentation</vt:lpstr>
      <vt:lpstr>TravelMate P2 16/14</vt:lpstr>
      <vt:lpstr>AI-ASSISTED PRODUCTIVITY &amp; SUSTAINABILITY</vt:lpstr>
      <vt:lpstr>PowerPoint Presentation</vt:lpstr>
      <vt:lpstr>“ACER PAVED THE WAY FOR A NEW ERA OF SUCCESS.” </vt:lpstr>
      <vt:lpstr>PowerPoint Presentation</vt:lpstr>
      <vt:lpstr>PowerPoint Presentation</vt:lpstr>
      <vt:lpstr>ACER ADDS VALUE </vt:lpstr>
      <vt:lpstr>PowerPoint Presentation</vt:lpstr>
      <vt:lpstr>PowerPoint Presentation</vt:lpstr>
      <vt:lpstr>Will you embrace the new era of AI now </vt:lpstr>
      <vt:lpstr>ENTER THE NEW ERA  OF AI-ASSISTED PRODUCTIVITY NOW.</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Introduction</dc:title>
  <dc:creator>Tony.Pan@acer.com</dc:creator>
  <cp:lastModifiedBy>Gualteri, Cristina</cp:lastModifiedBy>
  <cp:revision>340</cp:revision>
  <cp:lastPrinted>2017-08-10T02:55:51Z</cp:lastPrinted>
  <dcterms:modified xsi:type="dcterms:W3CDTF">2024-04-30T12:22:45Z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0x010100F2978026C6F8A34FAFA4E75A8659EFBE</vt:lpwstr>
  </property>
  <property fmtid="{D5CDD505-2E9C-101B-9397-08002B2CF9AE}" pid="3" name="MediaServiceImageTags">
    <vt:lpwstr/>
  </property>
</Properties>
</file>