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404" r:id="rId5"/>
    <p:sldId id="377" r:id="rId6"/>
    <p:sldId id="385" r:id="rId7"/>
    <p:sldId id="405" r:id="rId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192" y="78"/>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BBEB7FE-5F52-46F7-ACA6-931E19C66BDC}"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90D605D-CE6C-473D-9307-385D96D4C88A}" type="slidenum">
              <a:rPr lang="en-US" smtClean="0"/>
              <a:t>‹#›</a:t>
            </a:fld>
            <a:endParaRPr lang="en-US"/>
          </a:p>
        </p:txBody>
      </p:sp>
    </p:spTree>
    <p:extLst>
      <p:ext uri="{BB962C8B-B14F-4D97-AF65-F5344CB8AC3E}">
        <p14:creationId xmlns:p14="http://schemas.microsoft.com/office/powerpoint/2010/main" val="331595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rtl="0"/>
            <a:fld id="{C90D605D-CE6C-473D-9307-385D96D4C88A}" type="slidenum">
              <a:rPr lang="en-US" smtClean="0"/>
              <a:t>1</a:t>
            </a:fld>
            <a:endParaRPr lang="en-US"/>
          </a:p>
        </p:txBody>
      </p:sp>
    </p:spTree>
    <p:extLst>
      <p:ext uri="{BB962C8B-B14F-4D97-AF65-F5344CB8AC3E}">
        <p14:creationId xmlns:p14="http://schemas.microsoft.com/office/powerpoint/2010/main" val="219721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1F315B5-974B-4CE2-B77C-7CFA5DB2F8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87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Added new messaging on ‘I don’t want to start all over</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1F315B5-974B-4CE2-B77C-7CFA5DB2F8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78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1F315B5-974B-4CE2-B77C-7CFA5DB2F8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14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rtlCol="0" anchor="b" anchorCtr="0">
            <a:spAutoFit/>
          </a:bodyPr>
          <a:lstStyle>
            <a:lvl1pPr>
              <a:defRPr>
                <a:solidFill>
                  <a:schemeClr val="accent3"/>
                </a:solidFill>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430887"/>
          </a:xfrm>
        </p:spPr>
        <p:txBody>
          <a:bodyPr rtlCol="0"/>
          <a:lstStyle>
            <a:lvl1pPr>
              <a:defRPr/>
            </a:lvl1pPr>
          </a:lstStyle>
          <a:p>
            <a:pPr rtl="0"/>
            <a:r>
              <a:rPr lang="en-gb" dirty="0"/>
              <a:t>Click icon to add picture</a:t>
            </a:r>
          </a:p>
        </p:txBody>
      </p:sp>
    </p:spTree>
    <p:extLst>
      <p:ext uri="{BB962C8B-B14F-4D97-AF65-F5344CB8AC3E}">
        <p14:creationId xmlns:p14="http://schemas.microsoft.com/office/powerpoint/2010/main" val="1562243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Black Bkg">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81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rtlCol="0"/>
          <a:lstStyle>
            <a:lvl1pPr>
              <a:defRPr>
                <a:solidFill>
                  <a:schemeClr val="tx1"/>
                </a:solidFill>
              </a:defRPr>
            </a:lvl1pPr>
          </a:lstStyle>
          <a:p>
            <a:pPr rtl="0"/>
            <a:r>
              <a:rPr lang="en-gb"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81990188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rtlCol="0"/>
          <a:lstStyle>
            <a:lvl1pPr>
              <a:defRPr/>
            </a:lvl1pPr>
          </a:lstStyle>
          <a:p>
            <a:pPr rtl="0"/>
            <a:r>
              <a:rPr lang="en-gb" dirty="0"/>
              <a:t>Click to edit Master title style</a:t>
            </a:r>
          </a:p>
        </p:txBody>
      </p:sp>
      <p:sp>
        <p:nvSpPr>
          <p:cNvPr id="4" name="Text Placeholder 3"/>
          <p:cNvSpPr>
            <a:spLocks noGrp="1"/>
          </p:cNvSpPr>
          <p:nvPr>
            <p:ph type="body" sz="quarter" idx="10"/>
          </p:nvPr>
        </p:nvSpPr>
        <p:spPr>
          <a:xfrm>
            <a:off x="586390" y="1434370"/>
            <a:ext cx="11018520" cy="1612749"/>
          </a:xfrm>
        </p:spPr>
        <p:txBody>
          <a:bodyPr wrap="square" rtlCol="0">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4022311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rtlCol="0"/>
          <a:lstStyle>
            <a:lvl1pPr>
              <a:defRPr/>
            </a:lvl1pPr>
          </a:lstStyle>
          <a:p>
            <a:pPr rtl="0"/>
            <a:r>
              <a:rPr lang="en-gb"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1612749"/>
          </a:xfrm>
        </p:spPr>
        <p:txBody>
          <a:bodyPr rtlCol="0"/>
          <a:lstStyle>
            <a:lvl1pPr>
              <a:defRPr/>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49"/>
          </a:xfrm>
        </p:spPr>
        <p:txBody>
          <a:bodyPr rtlCol="0"/>
          <a:lstStyle>
            <a:lvl1pPr>
              <a:defRPr/>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42204476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lstStyle>
            <a:lvl1pPr>
              <a:defRPr/>
            </a:lvl1pPr>
          </a:lstStyle>
          <a:p>
            <a:pPr rtl="0"/>
            <a:r>
              <a:rPr lang="en-gb" dirty="0"/>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rtlCol="0">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rtlCol="0">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13076828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spAutoFit/>
          </a:bodyPr>
          <a:lstStyle>
            <a:lvl1pPr>
              <a:defRPr/>
            </a:lvl1pPr>
          </a:lstStyle>
          <a:p>
            <a:pPr rtl="0"/>
            <a:r>
              <a:rPr lang="en-gb"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rtlCol="0">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rtlCol="0">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8115460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spAutoFit/>
          </a:bodyPr>
          <a:lstStyle>
            <a:lvl1pPr>
              <a:defRPr/>
            </a:lvl1pPr>
          </a:lstStyle>
          <a:p>
            <a:pPr rtl="0"/>
            <a:r>
              <a:rPr lang="en-gb" dirty="0"/>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1551194"/>
          </a:xfrm>
        </p:spPr>
        <p:txBody>
          <a:bodyPr rtlCol="0"/>
          <a:lstStyle>
            <a:lvl1pPr>
              <a:defRPr sz="2400"/>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1551194"/>
          </a:xfrm>
        </p:spPr>
        <p:txBody>
          <a:bodyPr rtlCol="0"/>
          <a:lstStyle>
            <a:lvl1pPr>
              <a:defRPr sz="2400"/>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58344165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rtlCol="0">
            <a:spAutoFit/>
          </a:bodyPr>
          <a:lstStyle>
            <a:lvl1pPr>
              <a:defRPr/>
            </a:lvl1pPr>
          </a:lstStyle>
          <a:p>
            <a:pPr rtl="0"/>
            <a:r>
              <a:rPr lang="en-gb"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rtlCol="0">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rtlCol="0">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rtlCol="0">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3781082586"/>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rtlCol="0">
            <a:spAutoFit/>
          </a:bodyPr>
          <a:lstStyle>
            <a:lvl1pPr>
              <a:defRPr/>
            </a:lvl1pPr>
          </a:lstStyle>
          <a:p>
            <a:pPr rtl="0"/>
            <a:r>
              <a:rPr lang="en-gb"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4296547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rtlCol="0">
            <a:spAutoFit/>
          </a:bodyPr>
          <a:lstStyle>
            <a:lvl1pPr>
              <a:defRPr/>
            </a:lvl1pPr>
          </a:lstStyle>
          <a:p>
            <a:pPr rtl="0"/>
            <a:r>
              <a:rPr lang="en-gb"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rtlCol="0" anchor="t"/>
          <a:lstStyle>
            <a:lvl1pPr marL="0" indent="0">
              <a:spcBef>
                <a:spcPts val="0"/>
              </a:spcBef>
              <a:buNone/>
              <a:defRPr sz="1600">
                <a:solidFill>
                  <a:schemeClr val="tx1"/>
                </a:solidFill>
                <a:latin typeface="Segoe UI Semibold" panose="020B0702040204020203" pitchFamily="34" charset="0"/>
              </a:defRPr>
            </a:lvl1pPr>
          </a:lstStyle>
          <a:p>
            <a:pPr lvl="0" rtl="0"/>
            <a:r>
              <a:rPr lang="en-gb" dirty="0"/>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rtlCol="0">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rtlCol="0" anchor="t"/>
          <a:lstStyle>
            <a:lvl1pPr marL="0" indent="0">
              <a:spcBef>
                <a:spcPts val="0"/>
              </a:spcBef>
              <a:buNone/>
              <a:defRPr sz="1600">
                <a:solidFill>
                  <a:schemeClr val="tx1"/>
                </a:solidFill>
                <a:latin typeface="Segoe UI Semibold" panose="020B0702040204020203" pitchFamily="34" charset="0"/>
              </a:defRPr>
            </a:lvl1pPr>
          </a:lstStyle>
          <a:p>
            <a:pPr lvl="0" rtl="0"/>
            <a:r>
              <a:rPr lang="en-gb" dirty="0"/>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rtlCol="0">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rtlCol="0" anchor="t"/>
          <a:lstStyle>
            <a:lvl1pPr marL="0" indent="0">
              <a:spcBef>
                <a:spcPts val="0"/>
              </a:spcBef>
              <a:buNone/>
              <a:defRPr sz="1600">
                <a:solidFill>
                  <a:schemeClr val="tx1"/>
                </a:solidFill>
                <a:latin typeface="Segoe UI Semibold" panose="020B0702040204020203" pitchFamily="34" charset="0"/>
              </a:defRPr>
            </a:lvl1pPr>
          </a:lstStyle>
          <a:p>
            <a:pPr lvl="0" rtl="0"/>
            <a:r>
              <a:rPr lang="en-gb" dirty="0"/>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rtlCol="0">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rtlCol="0" anchor="t"/>
          <a:lstStyle>
            <a:lvl1pPr marL="0" indent="0">
              <a:spcBef>
                <a:spcPts val="0"/>
              </a:spcBef>
              <a:buNone/>
              <a:defRPr sz="1600">
                <a:solidFill>
                  <a:schemeClr val="tx1"/>
                </a:solidFill>
                <a:latin typeface="Segoe UI Semibold" panose="020B0702040204020203" pitchFamily="34" charset="0"/>
              </a:defRPr>
            </a:lvl1pPr>
          </a:lstStyle>
          <a:p>
            <a:pPr lvl="0" rtl="0"/>
            <a:r>
              <a:rPr lang="en-gb" dirty="0"/>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rtlCol="0">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rtlCol="0" anchor="t"/>
          <a:lstStyle>
            <a:lvl1pPr marL="0" indent="0">
              <a:spcBef>
                <a:spcPts val="0"/>
              </a:spcBef>
              <a:buNone/>
              <a:defRPr sz="1600">
                <a:solidFill>
                  <a:schemeClr val="tx1"/>
                </a:solidFill>
                <a:latin typeface="Segoe UI Semibold" panose="020B0702040204020203" pitchFamily="34" charset="0"/>
              </a:defRPr>
            </a:lvl1pPr>
          </a:lstStyle>
          <a:p>
            <a:pPr lvl="0" rtl="0"/>
            <a:r>
              <a:rPr lang="en-gb" dirty="0"/>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rtlCol="0">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59397642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rtlCol="0" anchor="b" anchorCtr="0">
            <a:spAutoFit/>
          </a:bodyPr>
          <a:lstStyle>
            <a:lvl1pPr>
              <a:defRPr>
                <a:solidFill>
                  <a:schemeClr val="tx1"/>
                </a:solidFill>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430887"/>
          </a:xfrm>
        </p:spPr>
        <p:txBody>
          <a:bodyPr rtlCol="0"/>
          <a:lstStyle>
            <a:lvl1pPr>
              <a:defRPr/>
            </a:lvl1pPr>
          </a:lstStyle>
          <a:p>
            <a:pPr rtl="0"/>
            <a:r>
              <a:rPr lang="en-gb" dirty="0"/>
              <a:t>Click icon to add picture</a:t>
            </a:r>
          </a:p>
        </p:txBody>
      </p:sp>
    </p:spTree>
    <p:extLst>
      <p:ext uri="{BB962C8B-B14F-4D97-AF65-F5344CB8AC3E}">
        <p14:creationId xmlns:p14="http://schemas.microsoft.com/office/powerpoint/2010/main" val="3703911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rtlCol="0"/>
          <a:lstStyle>
            <a:lvl1pPr>
              <a:defRPr/>
            </a:lvl1pPr>
          </a:lstStyle>
          <a:p>
            <a:pPr rtl="0"/>
            <a:r>
              <a:rPr lang="en-gb" dirty="0"/>
              <a:t>Click to edit Master title style</a:t>
            </a:r>
          </a:p>
        </p:txBody>
      </p:sp>
    </p:spTree>
    <p:extLst>
      <p:ext uri="{BB962C8B-B14F-4D97-AF65-F5344CB8AC3E}">
        <p14:creationId xmlns:p14="http://schemas.microsoft.com/office/powerpoint/2010/main" val="25591077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rtlCol="0" anchor="ctr">
            <a:spAutoFit/>
          </a:bodyPr>
          <a:lstStyle>
            <a:lvl1pPr>
              <a:defRPr/>
            </a:lvl1pPr>
          </a:lstStyle>
          <a:p>
            <a:pPr rtl="0"/>
            <a:r>
              <a:rPr lang="en-gb" dirty="0"/>
              <a:t>Click to edit Master title style</a:t>
            </a:r>
          </a:p>
        </p:txBody>
      </p:sp>
    </p:spTree>
    <p:extLst>
      <p:ext uri="{BB962C8B-B14F-4D97-AF65-F5344CB8AC3E}">
        <p14:creationId xmlns:p14="http://schemas.microsoft.com/office/powerpoint/2010/main" val="29109448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rtlCol="0"/>
          <a:lstStyle>
            <a:lvl1pPr>
              <a:defRPr sz="2000" spc="0">
                <a:latin typeface="Segoe UI Semibold" panose="020B0702040204020203" pitchFamily="34" charset="0"/>
                <a:cs typeface="Segoe UI" panose="020B0502040204020203" pitchFamily="34" charset="0"/>
              </a:defRPr>
            </a:lvl1pPr>
          </a:lstStyle>
          <a:p>
            <a:pPr rtl="0"/>
            <a:r>
              <a:rPr lang="en-gb" dirty="0"/>
              <a:t>Click to edit Master title style</a:t>
            </a:r>
          </a:p>
        </p:txBody>
      </p:sp>
    </p:spTree>
    <p:extLst>
      <p:ext uri="{BB962C8B-B14F-4D97-AF65-F5344CB8AC3E}">
        <p14:creationId xmlns:p14="http://schemas.microsoft.com/office/powerpoint/2010/main" val="2114390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rtlCol="0" anchor="ctr"/>
          <a:lstStyle>
            <a:lvl1pPr>
              <a:defRPr>
                <a:solidFill>
                  <a:schemeClr val="accent3"/>
                </a:solidFill>
              </a:defRPr>
            </a:lvl1pPr>
          </a:lstStyle>
          <a:p>
            <a:pPr rtl="0"/>
            <a:r>
              <a:rPr lang="en-gb"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1612749"/>
          </a:xfrm>
        </p:spPr>
        <p:txBody>
          <a:bodyPr rtlCol="0"/>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1554120733"/>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rtlCol="0" anchor="ctr"/>
          <a:lstStyle>
            <a:lvl1pPr>
              <a:defRPr>
                <a:solidFill>
                  <a:schemeClr val="accent3"/>
                </a:solidFill>
              </a:defRPr>
            </a:lvl1pPr>
          </a:lstStyle>
          <a:p>
            <a:pPr rtl="0"/>
            <a:r>
              <a:rPr lang="en-gb"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1612749"/>
          </a:xfrm>
        </p:spPr>
        <p:txBody>
          <a:bodyPr rtlCol="0"/>
          <a:lstStyle>
            <a:lvl1pPr>
              <a:defRPr/>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1612749"/>
          </a:xfrm>
        </p:spPr>
        <p:txBody>
          <a:bodyPr rtlCol="0"/>
          <a:lstStyle>
            <a:lvl1pPr>
              <a:defRPr/>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425233765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nchor="ctr"/>
          <a:lstStyle>
            <a:lvl1pPr>
              <a:defRPr>
                <a:solidFill>
                  <a:schemeClr val="accent3"/>
                </a:solidFill>
              </a:defRPr>
            </a:lvl1pPr>
          </a:lstStyle>
          <a:p>
            <a:pPr rtl="0"/>
            <a:r>
              <a:rPr lang="en-gb" dirty="0"/>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rtlCol="0">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rtlCol="0">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28794815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nchor="ctr">
            <a:spAutoFit/>
          </a:bodyPr>
          <a:lstStyle>
            <a:lvl1pPr>
              <a:defRPr>
                <a:solidFill>
                  <a:schemeClr val="accent3"/>
                </a:solidFill>
              </a:defRPr>
            </a:lvl1pPr>
          </a:lstStyle>
          <a:p>
            <a:pPr rtl="0"/>
            <a:r>
              <a:rPr lang="en-gb" dirty="0"/>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1551194"/>
          </a:xfrm>
        </p:spPr>
        <p:txBody>
          <a:bodyPr rtlCol="0"/>
          <a:lstStyle>
            <a:lvl1pPr>
              <a:defRPr sz="2400"/>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1551194"/>
          </a:xfrm>
        </p:spPr>
        <p:txBody>
          <a:bodyPr rtlCol="0"/>
          <a:lstStyle>
            <a:lvl1pPr>
              <a:defRPr sz="2400"/>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100604578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rtlCol="0" anchor="ctr">
            <a:spAutoFit/>
          </a:bodyPr>
          <a:lstStyle>
            <a:lvl1pPr>
              <a:defRPr>
                <a:solidFill>
                  <a:schemeClr val="accent3"/>
                </a:solidFill>
              </a:defRPr>
            </a:lvl1pPr>
          </a:lstStyle>
          <a:p>
            <a:pPr rtl="0"/>
            <a:r>
              <a:rPr lang="en-gb"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rtlCol="0">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rtlCol="0">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rtlCol="0">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4263375890"/>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rtlCol="0" anchor="ctr">
            <a:spAutoFit/>
          </a:bodyPr>
          <a:lstStyle>
            <a:lvl1pPr>
              <a:defRPr>
                <a:solidFill>
                  <a:schemeClr val="accent3"/>
                </a:solidFill>
              </a:defRPr>
            </a:lvl1pPr>
          </a:lstStyle>
          <a:p>
            <a:pPr rtl="0"/>
            <a:r>
              <a:rPr lang="en-gb"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263915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rtlCol="0" anchor="ctr"/>
          <a:lstStyle>
            <a:lvl1pPr>
              <a:defRPr>
                <a:solidFill>
                  <a:schemeClr val="tx1"/>
                </a:solidFill>
              </a:defRPr>
            </a:lvl1pPr>
          </a:lstStyle>
          <a:p>
            <a:pPr rtl="0"/>
            <a:r>
              <a:rPr lang="en-gb"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55787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rtlCol="0" anchor="b" anchorCtr="0">
            <a:spAutoFit/>
          </a:bodyPr>
          <a:lstStyle>
            <a:lvl1pPr>
              <a:defRPr sz="3600" spc="-50" baseline="0">
                <a:solidFill>
                  <a:schemeClr val="accent3"/>
                </a:solidFill>
                <a:latin typeface="Segoe UI Semibold" panose="020B0702040204020203" pitchFamily="34" charset="0"/>
                <a:cs typeface="Segoe UI" panose="020B0502040204020203" pitchFamily="34" charset="0"/>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50340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rtlCol="0" anchor="ctr"/>
          <a:lstStyle>
            <a:lvl1pPr>
              <a:defRPr>
                <a:solidFill>
                  <a:schemeClr val="tx1"/>
                </a:solidFill>
              </a:defRPr>
            </a:lvl1pPr>
          </a:lstStyle>
          <a:p>
            <a:pPr rtl="0"/>
            <a:r>
              <a:rPr lang="en-gb"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1612749"/>
          </a:xfrm>
        </p:spPr>
        <p:txBody>
          <a:bodyPr rtlCol="0"/>
          <a:lstStyle>
            <a:lvl1pPr>
              <a:defRPr/>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49"/>
          </a:xfrm>
        </p:spPr>
        <p:txBody>
          <a:bodyPr rtlCol="0"/>
          <a:lstStyle>
            <a:lvl1pPr>
              <a:defRPr/>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1552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nchor="ctr"/>
          <a:lstStyle>
            <a:lvl1pPr>
              <a:defRPr>
                <a:solidFill>
                  <a:schemeClr val="tx1"/>
                </a:solidFill>
              </a:defRPr>
            </a:lvl1pPr>
          </a:lstStyle>
          <a:p>
            <a:pPr rtl="0"/>
            <a:r>
              <a:rPr lang="en-gb" dirty="0"/>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rtlCol="0">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rtlCol="0">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2228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rtlCol="0" anchor="ctr">
            <a:spAutoFit/>
          </a:bodyPr>
          <a:lstStyle>
            <a:lvl1pPr>
              <a:defRPr>
                <a:solidFill>
                  <a:schemeClr val="tx1"/>
                </a:solidFill>
              </a:defRPr>
            </a:lvl1pPr>
          </a:lstStyle>
          <a:p>
            <a:pPr rtl="0"/>
            <a:r>
              <a:rPr lang="en-gb" dirty="0"/>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1551194"/>
          </a:xfrm>
        </p:spPr>
        <p:txBody>
          <a:bodyPr rtlCol="0"/>
          <a:lstStyle>
            <a:lvl1pPr>
              <a:defRPr sz="2400"/>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rtlCol="0" anchor="t"/>
          <a:lstStyle>
            <a:lvl1pPr marL="0" indent="0">
              <a:spcBef>
                <a:spcPts val="0"/>
              </a:spcBef>
              <a:buNone/>
              <a:defRPr sz="2800">
                <a:solidFill>
                  <a:schemeClr val="tx1"/>
                </a:solidFill>
                <a:latin typeface="Segoe UI Semibold" panose="020B0702040204020203" pitchFamily="34" charset="0"/>
              </a:defRPr>
            </a:lvl1pPr>
          </a:lstStyle>
          <a:p>
            <a:pPr lvl="0" rtl="0"/>
            <a:r>
              <a:rPr lang="en-gb" dirty="0"/>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1551194"/>
          </a:xfrm>
        </p:spPr>
        <p:txBody>
          <a:bodyPr rtlCol="0"/>
          <a:lstStyle>
            <a:lvl1pPr>
              <a:defRPr sz="2400"/>
            </a:lvl1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7738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rtlCol="0" anchor="ctr">
            <a:spAutoFit/>
          </a:bodyPr>
          <a:lstStyle>
            <a:lvl1pPr>
              <a:defRPr>
                <a:solidFill>
                  <a:schemeClr val="tx1"/>
                </a:solidFill>
              </a:defRPr>
            </a:lvl1pPr>
          </a:lstStyle>
          <a:p>
            <a:pPr rtl="0"/>
            <a:r>
              <a:rPr lang="en-gb"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rtlCol="0">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rtlCol="0">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rtlCol="0" anchor="t"/>
          <a:lstStyle>
            <a:lvl1pPr marL="0" indent="0">
              <a:spcBef>
                <a:spcPts val="0"/>
              </a:spcBef>
              <a:buNone/>
              <a:defRPr sz="2200">
                <a:solidFill>
                  <a:schemeClr val="tx1"/>
                </a:solidFill>
                <a:latin typeface="Segoe UI Semibold" panose="020B0702040204020203" pitchFamily="34" charset="0"/>
              </a:defRPr>
            </a:lvl1pPr>
          </a:lstStyle>
          <a:p>
            <a:pPr lvl="0" rtl="0"/>
            <a:r>
              <a:rPr lang="en-gb"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rtlCol="0">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2525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rtlCol="0" anchor="ctr">
            <a:spAutoFit/>
          </a:bodyPr>
          <a:lstStyle>
            <a:lvl1pPr>
              <a:defRPr>
                <a:solidFill>
                  <a:schemeClr val="tx1"/>
                </a:solidFill>
              </a:defRPr>
            </a:lvl1pPr>
          </a:lstStyle>
          <a:p>
            <a:pPr rtl="0"/>
            <a:r>
              <a:rPr lang="en-gb"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rtlCol="0" anchor="t"/>
          <a:lstStyle>
            <a:lvl1pPr marL="0" indent="0">
              <a:spcBef>
                <a:spcPts val="0"/>
              </a:spcBef>
              <a:buNone/>
              <a:defRPr sz="2000">
                <a:solidFill>
                  <a:schemeClr val="tx1"/>
                </a:solidFill>
                <a:latin typeface="Segoe UI Semibold" panose="020B0702040204020203" pitchFamily="34" charset="0"/>
              </a:defRPr>
            </a:lvl1pPr>
          </a:lstStyle>
          <a:p>
            <a:pPr lvl="0" rtl="0"/>
            <a:r>
              <a:rPr lang="en-gb"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rtlCol="0">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57581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rtlCol="0" anchor="ctr">
            <a:spAutoFit/>
          </a:bodyPr>
          <a:lstStyle>
            <a:lvl1pPr>
              <a:defRPr>
                <a:solidFill>
                  <a:schemeClr val="tx1"/>
                </a:solidFill>
              </a:defRPr>
            </a:lvl1pPr>
          </a:lstStyle>
          <a:p>
            <a:pPr rtl="0"/>
            <a:r>
              <a:rPr lang="en-gb" dirty="0"/>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2311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rtlCol="0" anchor="ctr">
            <a:spAutoFit/>
          </a:bodyPr>
          <a:lstStyle>
            <a:lvl1pPr>
              <a:defRPr>
                <a:solidFill>
                  <a:schemeClr val="tx1"/>
                </a:solidFill>
              </a:defRPr>
            </a:lvl1pPr>
          </a:lstStyle>
          <a:p>
            <a:pPr rtl="0"/>
            <a:r>
              <a:rPr lang="en-gb" dirty="0"/>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8686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rtlCol="0" anchor="ctr">
            <a:spAutoFit/>
          </a:bodyPr>
          <a:lstStyle>
            <a:lvl1pPr>
              <a:defRPr>
                <a:solidFill>
                  <a:schemeClr val="tx1"/>
                </a:solidFill>
              </a:defRPr>
            </a:lvl1pPr>
          </a:lstStyle>
          <a:p>
            <a:pPr rtl="0"/>
            <a:r>
              <a:rPr lang="en-gb" dirty="0"/>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rtl="0"/>
            <a:r>
              <a:rPr lang="en-gb" sz="3600" dirty="0">
                <a:solidFill>
                  <a:schemeClr val="tx2"/>
                </a:solidFill>
                <a:latin typeface="Segoe UI Semibold" panose="020B0702040204020203" pitchFamily="34" charset="0"/>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889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rtlCol="0">
            <a:spAutoFit/>
          </a:bodyPr>
          <a:lstStyle>
            <a:lvl1pPr>
              <a:defRPr>
                <a:solidFill>
                  <a:schemeClr val="tx1"/>
                </a:solidFill>
              </a:defRPr>
            </a:lvl1pPr>
          </a:lstStyle>
          <a:p>
            <a:pPr rtl="0"/>
            <a:r>
              <a:rPr lang="en-gb" dirty="0"/>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rtl="0"/>
            <a:r>
              <a:rPr lang="en-gb" sz="2800" dirty="0">
                <a:solidFill>
                  <a:schemeClr val="tx2"/>
                </a:solidFill>
                <a:latin typeface="Segoe UI Semibold" panose="020B0702040204020203" pitchFamily="34" charset="0"/>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070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rtlCol="0">
            <a:spAutoFit/>
          </a:bodyPr>
          <a:lstStyle>
            <a:lvl1pPr>
              <a:defRPr>
                <a:solidFill>
                  <a:schemeClr val="tx1"/>
                </a:solidFill>
              </a:defRPr>
            </a:lvl1pPr>
          </a:lstStyle>
          <a:p>
            <a:pPr rtl="0"/>
            <a:r>
              <a:rPr lang="en-gb" dirty="0"/>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rtl="0"/>
            <a:r>
              <a:rPr lang="en-gb" sz="2000" dirty="0">
                <a:solidFill>
                  <a:schemeClr val="tx2"/>
                </a:solidFill>
                <a:latin typeface="Segoe UI Semibold" panose="020B0702040204020203" pitchFamily="34" charset="0"/>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6940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rtlCol="0" anchor="b" anchorCtr="0">
            <a:spAutoFit/>
          </a:bodyPr>
          <a:lstStyle>
            <a:lvl1pPr>
              <a:defRPr sz="3600" spc="-50" baseline="0">
                <a:solidFill>
                  <a:schemeClr val="tx1"/>
                </a:solidFill>
                <a:latin typeface="Segoe UI Semibold" panose="020B0702040204020203" pitchFamily="34" charset="0"/>
                <a:cs typeface="Segoe UI" panose="020B0502040204020203" pitchFamily="34" charset="0"/>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166453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rtlCol="0">
            <a:spAutoFit/>
          </a:bodyPr>
          <a:lstStyle>
            <a:lvl1pPr>
              <a:defRPr>
                <a:solidFill>
                  <a:schemeClr val="tx1"/>
                </a:solidFill>
              </a:defRPr>
            </a:lvl1pPr>
          </a:lstStyle>
          <a:p>
            <a:pPr rtl="0"/>
            <a:r>
              <a:rPr lang="en-gb" dirty="0"/>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430887"/>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rtlCol="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rtlCol="0" anchor="ctr">
            <a:noAutofit/>
          </a:bodyPr>
          <a:lstStyle>
            <a:lvl1pPr marL="0" indent="0">
              <a:buNone/>
              <a:defRPr sz="2000">
                <a:solidFill>
                  <a:schemeClr val="tx2"/>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Tree>
    <p:extLst>
      <p:ext uri="{BB962C8B-B14F-4D97-AF65-F5344CB8AC3E}">
        <p14:creationId xmlns:p14="http://schemas.microsoft.com/office/powerpoint/2010/main" val="383671006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rtlCol="0">
            <a:spAutoFit/>
          </a:bodyPr>
          <a:lstStyle>
            <a:lvl1pPr>
              <a:defRPr>
                <a:solidFill>
                  <a:schemeClr val="accent3"/>
                </a:solidFill>
              </a:defRPr>
            </a:lvl1pPr>
          </a:lstStyle>
          <a:p>
            <a:pPr rtl="0"/>
            <a:r>
              <a:rPr lang="en-gb" dirty="0"/>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430887"/>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430887"/>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rtlCol="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rtl="0"/>
            <a:r>
              <a:rPr lang="en-gb" dirty="0"/>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rtlCol="0" anchor="ctr">
            <a:noAutofit/>
          </a:bodyPr>
          <a:lstStyle>
            <a:lvl1pPr marL="0" indent="0">
              <a:buNone/>
              <a:defRPr sz="2000">
                <a:solidFill>
                  <a:schemeClr val="bg1"/>
                </a:solidFill>
                <a:latin typeface="Segoe UI Semibold" panose="020B0702040204020203" pitchFamily="34" charset="0"/>
              </a:defRPr>
            </a:lvl1pPr>
            <a:lvl2pPr marL="228600" indent="0" algn="ctr">
              <a:buNone/>
              <a:defRPr>
                <a:solidFill>
                  <a:schemeClr val="bg1"/>
                </a:solidFill>
                <a:latin typeface="+mj-lt"/>
              </a:defRPr>
            </a:lvl2pPr>
          </a:lstStyle>
          <a:p>
            <a:pPr lvl="0" rtl="0"/>
            <a:r>
              <a:rPr lang="en-gb" dirty="0"/>
              <a:t>Label</a:t>
            </a:r>
          </a:p>
        </p:txBody>
      </p:sp>
    </p:spTree>
    <p:extLst>
      <p:ext uri="{BB962C8B-B14F-4D97-AF65-F5344CB8AC3E}">
        <p14:creationId xmlns:p14="http://schemas.microsoft.com/office/powerpoint/2010/main" val="21141127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rtlCol="0"/>
          <a:lstStyle>
            <a:lvl1pPr marL="0" indent="0" algn="l">
              <a:spcBef>
                <a:spcPts val="0"/>
              </a:spcBef>
              <a:buNone/>
              <a:defRPr sz="1800">
                <a:solidFill>
                  <a:schemeClr val="tx1"/>
                </a:solidFill>
                <a:latin typeface="Segoe UI Semibold" panose="020B0702040204020203" pitchFamily="34" charset="0"/>
              </a:defRPr>
            </a:lvl1pPr>
          </a:lstStyle>
          <a:p>
            <a:pPr lvl="0" rtl="0"/>
            <a:r>
              <a:rPr lang="en-gb" dirty="0"/>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rtlCol="0"/>
          <a:lstStyle>
            <a:lvl1pPr marL="0" indent="0" algn="l">
              <a:spcBef>
                <a:spcPts val="0"/>
              </a:spcBef>
              <a:buNone/>
              <a:defRPr sz="1400">
                <a:solidFill>
                  <a:schemeClr val="tx1"/>
                </a:solidFill>
                <a:latin typeface="Segoe UI" panose="020B0502040204020203" pitchFamily="34" charset="0"/>
              </a:defRPr>
            </a:lvl1pPr>
          </a:lstStyle>
          <a:p>
            <a:pPr lvl="0" rtl="0"/>
            <a:r>
              <a:rPr lang="en-gb" dirty="0"/>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rtlCol="0" anchor="b"/>
          <a:lstStyle>
            <a:lvl1pPr>
              <a:defRPr>
                <a:solidFill>
                  <a:schemeClr val="accent3"/>
                </a:solidFill>
              </a:defRPr>
            </a:lvl1pPr>
          </a:lstStyle>
          <a:p>
            <a:pPr rtl="0"/>
            <a:r>
              <a:rPr lang="en-gb" dirty="0"/>
              <a:t>Add quote text here Add quote text here Add quote text here Add quote text here Add quote text here</a:t>
            </a:r>
          </a:p>
        </p:txBody>
      </p:sp>
    </p:spTree>
    <p:extLst>
      <p:ext uri="{BB962C8B-B14F-4D97-AF65-F5344CB8AC3E}">
        <p14:creationId xmlns:p14="http://schemas.microsoft.com/office/powerpoint/2010/main" val="209729134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rtlCol="0"/>
          <a:lstStyle>
            <a:lvl1pPr marL="0" indent="0" algn="l">
              <a:spcBef>
                <a:spcPts val="0"/>
              </a:spcBef>
              <a:buNone/>
              <a:defRPr sz="1800">
                <a:latin typeface="Segoe UI Semibold" panose="020B0702040204020203" pitchFamily="34" charset="0"/>
              </a:defRPr>
            </a:lvl1pPr>
          </a:lstStyle>
          <a:p>
            <a:pPr lvl="0" rtl="0"/>
            <a:r>
              <a:rPr lang="en-gb" dirty="0"/>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rtlCol="0"/>
          <a:lstStyle>
            <a:lvl1pPr marL="0" indent="0" algn="l">
              <a:spcBef>
                <a:spcPts val="0"/>
              </a:spcBef>
              <a:buNone/>
              <a:defRPr sz="1400">
                <a:solidFill>
                  <a:schemeClr val="accent6"/>
                </a:solidFill>
                <a:latin typeface="Segoe UI" panose="020B0502040204020203" pitchFamily="34" charset="0"/>
              </a:defRPr>
            </a:lvl1pPr>
          </a:lstStyle>
          <a:p>
            <a:pPr lvl="0" rtl="0"/>
            <a:r>
              <a:rPr lang="en-gb" dirty="0"/>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rtlCol="0" anchor="t"/>
          <a:lstStyle>
            <a:lvl1pPr>
              <a:defRPr>
                <a:solidFill>
                  <a:schemeClr val="accent3"/>
                </a:solidFill>
              </a:defRPr>
            </a:lvl1pPr>
          </a:lstStyle>
          <a:p>
            <a:pPr rtl="0"/>
            <a:r>
              <a:rPr lang="en-gb" dirty="0"/>
              <a:t>Add quote text here</a:t>
            </a:r>
          </a:p>
        </p:txBody>
      </p:sp>
    </p:spTree>
    <p:extLst>
      <p:ext uri="{BB962C8B-B14F-4D97-AF65-F5344CB8AC3E}">
        <p14:creationId xmlns:p14="http://schemas.microsoft.com/office/powerpoint/2010/main" val="380257656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rtlCol="0"/>
          <a:lstStyle>
            <a:lvl1pPr marL="0" indent="0" algn="l">
              <a:spcBef>
                <a:spcPts val="0"/>
              </a:spcBef>
              <a:buNone/>
              <a:defRPr sz="1800">
                <a:solidFill>
                  <a:schemeClr val="accent6"/>
                </a:solidFill>
                <a:latin typeface="Segoe UI Semibold" panose="020B0702040204020203" pitchFamily="34" charset="0"/>
              </a:defRPr>
            </a:lvl1pPr>
          </a:lstStyle>
          <a:p>
            <a:pPr lvl="0" rtl="0"/>
            <a:r>
              <a:rPr lang="en-gb" dirty="0"/>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430887"/>
          </a:xfrm>
        </p:spPr>
        <p:txBody>
          <a:bodyPr rtlCol="0"/>
          <a:lstStyle>
            <a:lvl1pPr>
              <a:defRPr/>
            </a:lvl1pPr>
          </a:lstStyle>
          <a:p>
            <a:pPr rtl="0"/>
            <a:r>
              <a:rPr lang="en-gb" dirty="0"/>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rtlCol="0"/>
          <a:lstStyle>
            <a:lvl1pPr marL="0" indent="0" algn="l">
              <a:spcBef>
                <a:spcPts val="0"/>
              </a:spcBef>
              <a:buNone/>
              <a:defRPr sz="1400">
                <a:solidFill>
                  <a:schemeClr val="accent6"/>
                </a:solidFill>
                <a:latin typeface="Segoe UI" panose="020B0502040204020203" pitchFamily="34" charset="0"/>
              </a:defRPr>
            </a:lvl1pPr>
          </a:lstStyle>
          <a:p>
            <a:pPr lvl="0" rtl="0"/>
            <a:r>
              <a:rPr lang="en-gb" dirty="0"/>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rtlCol="0" anchor="t"/>
          <a:lstStyle>
            <a:lvl1pPr>
              <a:defRPr>
                <a:solidFill>
                  <a:schemeClr val="tx1"/>
                </a:solidFill>
              </a:defRPr>
            </a:lvl1pPr>
          </a:lstStyle>
          <a:p>
            <a:pPr rtl="0"/>
            <a:r>
              <a:rPr lang="en-gb" dirty="0"/>
              <a:t>Add quote text here</a:t>
            </a:r>
          </a:p>
        </p:txBody>
      </p:sp>
    </p:spTree>
    <p:extLst>
      <p:ext uri="{BB962C8B-B14F-4D97-AF65-F5344CB8AC3E}">
        <p14:creationId xmlns:p14="http://schemas.microsoft.com/office/powerpoint/2010/main" val="32691677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553998"/>
          </a:xfrm>
        </p:spPr>
        <p:txBody>
          <a:bodyPr rtlCol="0" anchor="t"/>
          <a:lstStyle>
            <a:lvl1pPr>
              <a:defRPr>
                <a:solidFill>
                  <a:schemeClr val="tx1"/>
                </a:solidFill>
              </a:defRPr>
            </a:lvl1pPr>
          </a:lstStyle>
          <a:p>
            <a:pPr rtl="0"/>
            <a:r>
              <a:rPr lang="en-gb"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rtlCol="0" anchor="t"/>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50701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3150414"/>
            <a:ext cx="3182027" cy="553998"/>
          </a:xfrm>
        </p:spPr>
        <p:txBody>
          <a:bodyPr rtlCol="0" anchor="ctr"/>
          <a:lstStyle>
            <a:lvl1pPr>
              <a:defRPr/>
            </a:lvl1pPr>
          </a:lstStyle>
          <a:p>
            <a:pPr rtl="0"/>
            <a:r>
              <a:rPr lang="en-gb"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rtlCol="0" anchor="ct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171717685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rtlCol="0" anchor="t">
            <a:noAutofit/>
          </a:bodyPr>
          <a:lstStyle>
            <a:lvl1pPr>
              <a:defRPr>
                <a:solidFill>
                  <a:schemeClr val="tx2"/>
                </a:solidFill>
              </a:defRPr>
            </a:lvl1pPr>
          </a:lstStyle>
          <a:p>
            <a:pPr rtl="0"/>
            <a:r>
              <a:rPr lang="en-gb"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238081191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rtlCol="0" anchor="t">
            <a:noAutofit/>
          </a:bodyPr>
          <a:lstStyle>
            <a:lvl1pPr>
              <a:defRPr sz="2800">
                <a:solidFill>
                  <a:schemeClr val="tx2"/>
                </a:solidFill>
              </a:defRPr>
            </a:lvl1pPr>
          </a:lstStyle>
          <a:p>
            <a:pPr rtl="0"/>
            <a:r>
              <a:rPr lang="en-gb"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Tree>
    <p:extLst>
      <p:ext uri="{BB962C8B-B14F-4D97-AF65-F5344CB8AC3E}">
        <p14:creationId xmlns:p14="http://schemas.microsoft.com/office/powerpoint/2010/main" val="34075939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rtlCol="0" anchor="t">
            <a:noAutofit/>
          </a:bodyPr>
          <a:lstStyle>
            <a:lvl1pPr>
              <a:defRPr sz="2800">
                <a:solidFill>
                  <a:schemeClr val="accent3"/>
                </a:solidFill>
              </a:defRPr>
            </a:lvl1pPr>
          </a:lstStyle>
          <a:p>
            <a:pPr rtl="0"/>
            <a:r>
              <a:rPr lang="en-gb"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rtlCol="0" anchor="t">
            <a:noAutofit/>
          </a:bodyPr>
          <a:lstStyle>
            <a:lvl1pPr marL="0" indent="0">
              <a:spcAft>
                <a:spcPts val="600"/>
              </a:spcAft>
              <a:buFont typeface="Wingdings" panose="05000000000000000000" pitchFamily="2" charset="2"/>
              <a:buNone/>
              <a:defRPr sz="1400"/>
            </a:lvl1pPr>
          </a:lstStyle>
          <a:p>
            <a:pPr lvl="0" rtl="0"/>
            <a:r>
              <a:rPr lang="en-gb" dirty="0"/>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rtlCol="0" anchor="t">
            <a:noAutofit/>
          </a:bodyPr>
          <a:lstStyle>
            <a:lvl1pPr marL="0" indent="0">
              <a:spcAft>
                <a:spcPts val="600"/>
              </a:spcAft>
              <a:buFont typeface="Wingdings" panose="05000000000000000000" pitchFamily="2" charset="2"/>
              <a:buNone/>
              <a:defRPr sz="1400"/>
            </a:lvl1pPr>
          </a:lstStyle>
          <a:p>
            <a:pPr lvl="0" rtl="0"/>
            <a:r>
              <a:rPr lang="en-gb" dirty="0"/>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rtlCol="0" anchor="t">
            <a:noAutofit/>
          </a:bodyPr>
          <a:lstStyle>
            <a:lvl1pPr marL="0" indent="0">
              <a:spcAft>
                <a:spcPts val="600"/>
              </a:spcAft>
              <a:buFont typeface="Wingdings" panose="05000000000000000000" pitchFamily="2" charset="2"/>
              <a:buNone/>
              <a:defRPr sz="1400"/>
            </a:lvl1pPr>
          </a:lstStyle>
          <a:p>
            <a:pPr lvl="0" rtl="0"/>
            <a:r>
              <a:rPr lang="en-gb" dirty="0"/>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rtlCol="0" anchor="t">
            <a:noAutofit/>
          </a:bodyPr>
          <a:lstStyle>
            <a:lvl1pPr marL="0" indent="0">
              <a:spcAft>
                <a:spcPts val="600"/>
              </a:spcAft>
              <a:buFont typeface="Wingdings" panose="05000000000000000000" pitchFamily="2" charset="2"/>
              <a:buNone/>
              <a:defRPr sz="1400"/>
            </a:lvl1pPr>
          </a:lstStyle>
          <a:p>
            <a:pPr lvl="0" rtl="0"/>
            <a:r>
              <a:rPr lang="en-gb" dirty="0"/>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rtlCol="0" anchor="t">
            <a:noAutofit/>
          </a:bodyPr>
          <a:lstStyle>
            <a:lvl1pPr marL="0" indent="0">
              <a:spcAft>
                <a:spcPts val="600"/>
              </a:spcAft>
              <a:buFont typeface="Wingdings" panose="05000000000000000000" pitchFamily="2" charset="2"/>
              <a:buNone/>
              <a:defRPr sz="1400"/>
            </a:lvl1pPr>
          </a:lstStyle>
          <a:p>
            <a:pPr lvl="0" rtl="0"/>
            <a:r>
              <a:rPr lang="en-gb" dirty="0"/>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rtlCol="0" anchor="t">
            <a:noAutofit/>
          </a:bodyPr>
          <a:lstStyle>
            <a:lvl1pPr marL="0" indent="0">
              <a:spcAft>
                <a:spcPts val="600"/>
              </a:spcAft>
              <a:buFont typeface="Wingdings" panose="05000000000000000000" pitchFamily="2" charset="2"/>
              <a:buNone/>
              <a:defRPr sz="1400"/>
            </a:lvl1pPr>
          </a:lstStyle>
          <a:p>
            <a:pPr lvl="0" rtl="0"/>
            <a:r>
              <a:rPr lang="en-gb" dirty="0"/>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rtlCol="0" anchor="b">
            <a:noAutofit/>
          </a:bodyPr>
          <a:lstStyle>
            <a:lvl1pPr marL="0" indent="0">
              <a:spcAft>
                <a:spcPts val="600"/>
              </a:spcAft>
              <a:buFont typeface="Wingdings" panose="05000000000000000000" pitchFamily="2" charset="2"/>
              <a:buNone/>
              <a:defRPr sz="2000">
                <a:solidFill>
                  <a:schemeClr val="accent3"/>
                </a:solidFill>
                <a:latin typeface="Segoe UI Semibold" panose="020B0702040204020203" pitchFamily="34" charset="0"/>
              </a:defRPr>
            </a:lvl1pPr>
          </a:lstStyle>
          <a:p>
            <a:pPr lvl="0" rtl="0"/>
            <a:r>
              <a:rPr lang="en-gb" dirty="0"/>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rtlCol="0" anchor="b">
            <a:noAutofit/>
          </a:bodyPr>
          <a:lstStyle>
            <a:lvl1pPr marL="0" indent="0">
              <a:spcAft>
                <a:spcPts val="600"/>
              </a:spcAft>
              <a:buFont typeface="Wingdings" panose="05000000000000000000" pitchFamily="2" charset="2"/>
              <a:buNone/>
              <a:defRPr sz="2000">
                <a:solidFill>
                  <a:schemeClr val="accent3"/>
                </a:solidFill>
                <a:latin typeface="Segoe UI Semibold" panose="020B0702040204020203" pitchFamily="34" charset="0"/>
              </a:defRPr>
            </a:lvl1pPr>
          </a:lstStyle>
          <a:p>
            <a:pPr lvl="0" rtl="0"/>
            <a:r>
              <a:rPr lang="en-gb" dirty="0"/>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rtlCol="0" anchor="b">
            <a:noAutofit/>
          </a:bodyPr>
          <a:lstStyle>
            <a:lvl1pPr marL="0" indent="0">
              <a:spcAft>
                <a:spcPts val="600"/>
              </a:spcAft>
              <a:buFont typeface="Wingdings" panose="05000000000000000000" pitchFamily="2" charset="2"/>
              <a:buNone/>
              <a:defRPr sz="2000">
                <a:solidFill>
                  <a:schemeClr val="accent3"/>
                </a:solidFill>
                <a:latin typeface="Segoe UI Semibold" panose="020B0702040204020203" pitchFamily="34" charset="0"/>
              </a:defRPr>
            </a:lvl1pPr>
          </a:lstStyle>
          <a:p>
            <a:pPr lvl="0" rtl="0"/>
            <a:r>
              <a:rPr lang="en-gb" dirty="0"/>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rtlCol="0" anchor="b">
            <a:noAutofit/>
          </a:bodyPr>
          <a:lstStyle>
            <a:lvl1pPr marL="0" indent="0">
              <a:spcAft>
                <a:spcPts val="600"/>
              </a:spcAft>
              <a:buFont typeface="Wingdings" panose="05000000000000000000" pitchFamily="2" charset="2"/>
              <a:buNone/>
              <a:defRPr sz="2000">
                <a:solidFill>
                  <a:schemeClr val="accent3"/>
                </a:solidFill>
                <a:latin typeface="Segoe UI Semibold" panose="020B0702040204020203" pitchFamily="34" charset="0"/>
              </a:defRPr>
            </a:lvl1pPr>
          </a:lstStyle>
          <a:p>
            <a:pPr lvl="0" rtl="0"/>
            <a:r>
              <a:rPr lang="en-gb" dirty="0"/>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rtlCol="0" anchor="b">
            <a:noAutofit/>
          </a:bodyPr>
          <a:lstStyle>
            <a:lvl1pPr marL="0" indent="0">
              <a:spcAft>
                <a:spcPts val="600"/>
              </a:spcAft>
              <a:buFont typeface="Wingdings" panose="05000000000000000000" pitchFamily="2" charset="2"/>
              <a:buNone/>
              <a:defRPr sz="2000">
                <a:solidFill>
                  <a:schemeClr val="accent3"/>
                </a:solidFill>
                <a:latin typeface="Segoe UI Semibold" panose="020B0702040204020203" pitchFamily="34" charset="0"/>
              </a:defRPr>
            </a:lvl1pPr>
          </a:lstStyle>
          <a:p>
            <a:pPr lvl="0" rtl="0"/>
            <a:r>
              <a:rPr lang="en-gb" dirty="0"/>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rtlCol="0" anchor="b">
            <a:noAutofit/>
          </a:bodyPr>
          <a:lstStyle>
            <a:lvl1pPr marL="0" indent="0">
              <a:spcAft>
                <a:spcPts val="600"/>
              </a:spcAft>
              <a:buFont typeface="Wingdings" panose="05000000000000000000" pitchFamily="2" charset="2"/>
              <a:buNone/>
              <a:defRPr sz="2000">
                <a:solidFill>
                  <a:schemeClr val="accent3"/>
                </a:solidFill>
                <a:latin typeface="Segoe UI Semibold" panose="020B0702040204020203" pitchFamily="34" charset="0"/>
              </a:defRPr>
            </a:lvl1pPr>
          </a:lstStyle>
          <a:p>
            <a:pPr lvl="0" rtl="0"/>
            <a:r>
              <a:rPr lang="en-gb" dirty="0"/>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rtlCol="0"/>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Tree>
    <p:extLst>
      <p:ext uri="{BB962C8B-B14F-4D97-AF65-F5344CB8AC3E}">
        <p14:creationId xmlns:p14="http://schemas.microsoft.com/office/powerpoint/2010/main" val="378076915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rtlCol="0" anchor="b" anchorCtr="0">
            <a:spAutoFit/>
          </a:bodyPr>
          <a:lstStyle>
            <a:lvl1pPr>
              <a:defRPr sz="3600" spc="-50" baseline="0">
                <a:solidFill>
                  <a:schemeClr val="tx1"/>
                </a:solidFill>
                <a:latin typeface="Segoe UI Semibold" panose="020B0702040204020203" pitchFamily="34" charset="0"/>
                <a:cs typeface="Segoe UI" panose="020B0502040204020203" pitchFamily="34" charset="0"/>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 text</a:t>
            </a:r>
          </a:p>
        </p:txBody>
      </p:sp>
      <p:pic>
        <p:nvPicPr>
          <p:cNvPr id="34" name="Picture 33" descr="A blue text on a black background&#10;&#10;Description automatically generated">
            <a:extLst>
              <a:ext uri="{FF2B5EF4-FFF2-40B4-BE49-F238E27FC236}">
                <a16:creationId xmlns:a16="http://schemas.microsoft.com/office/drawing/2014/main" id="{CFB6820D-02DA-C8B9-0D36-D3DF8FCF143E}"/>
              </a:ext>
            </a:extLst>
          </p:cNvPr>
          <p:cNvPicPr>
            <a:picLocks noChangeAspect="1"/>
          </p:cNvPicPr>
          <p:nvPr userDrawn="1"/>
        </p:nvPicPr>
        <p:blipFill>
          <a:blip r:embed="rId2"/>
          <a:stretch>
            <a:fillRect/>
          </a:stretch>
        </p:blipFill>
        <p:spPr>
          <a:xfrm>
            <a:off x="584200" y="585788"/>
            <a:ext cx="1570831" cy="289008"/>
          </a:xfrm>
          <a:prstGeom prst="rect">
            <a:avLst/>
          </a:prstGeom>
        </p:spPr>
      </p:pic>
    </p:spTree>
    <p:extLst>
      <p:ext uri="{BB962C8B-B14F-4D97-AF65-F5344CB8AC3E}">
        <p14:creationId xmlns:p14="http://schemas.microsoft.com/office/powerpoint/2010/main" val="1981474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rtlCol="0" anchor="t">
            <a:noAutofit/>
          </a:bodyPr>
          <a:lstStyle>
            <a:lvl1pPr>
              <a:defRPr>
                <a:solidFill>
                  <a:schemeClr val="accent3"/>
                </a:solidFill>
              </a:defRPr>
            </a:lvl1pPr>
          </a:lstStyle>
          <a:p>
            <a:pPr rtl="0"/>
            <a:r>
              <a:rPr lang="en-gb"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rtlCol="0" anchor="t">
            <a:noAutofit/>
          </a:bodyPr>
          <a:lstStyle>
            <a:lvl1pPr marL="231775" indent="-231775">
              <a:spcAft>
                <a:spcPts val="600"/>
              </a:spcAft>
              <a:buFont typeface="Wingdings" panose="05000000000000000000" pitchFamily="2" charset="2"/>
              <a:buChar char=""/>
              <a:defRPr/>
            </a:lvl1pPr>
          </a:lstStyle>
          <a:p>
            <a:pPr lvl="0" rtl="0"/>
            <a:r>
              <a:rPr lang="en-gb" dirty="0"/>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262341902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rtlCol="0" anchor="t">
            <a:noAutofit/>
          </a:bodyPr>
          <a:lstStyle>
            <a:lvl1pPr>
              <a:defRPr>
                <a:solidFill>
                  <a:schemeClr val="accent3"/>
                </a:solidFill>
              </a:defRPr>
            </a:lvl1pPr>
          </a:lstStyle>
          <a:p>
            <a:pPr rtl="0"/>
            <a:r>
              <a:rPr lang="en-gb" dirty="0"/>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rtlCol="0"/>
          <a:lstStyle>
            <a:lvl1pPr marL="0" indent="0">
              <a:buNone/>
              <a:defRPr sz="1400">
                <a:latin typeface="Segoe UI Semibold" panose="020B0702040204020203" pitchFamily="34" charset="0"/>
              </a:defRPr>
            </a:lvl1pPr>
            <a:lvl2pPr marL="9525" indent="0">
              <a:buNone/>
              <a:tabLst/>
              <a:defRPr sz="1200">
                <a:solidFill>
                  <a:schemeClr val="accent6"/>
                </a:solidFill>
                <a:latin typeface="Segoe UI" panose="020B0502040204020203" pitchFamily="34" charset="0"/>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rtl="0"/>
            <a:r>
              <a:rPr lang="en-gb" dirty="0" err="1"/>
              <a:t>Firstname</a:t>
            </a:r>
            <a:r>
              <a:rPr lang="en-gb" dirty="0"/>
              <a:t> </a:t>
            </a:r>
            <a:r>
              <a:rPr lang="en-gb" dirty="0" err="1"/>
              <a:t>Lastname</a:t>
            </a:r>
            <a:endParaRPr lang="en-US" dirty="0"/>
          </a:p>
          <a:p>
            <a:pPr lvl="1" rtl="0"/>
            <a:r>
              <a:rPr lang="en-gb" dirty="0"/>
              <a:t>Title</a:t>
            </a:r>
          </a:p>
          <a:p>
            <a:pPr lvl="1" rtl="0"/>
            <a:endParaRPr lang="en-US" dirty="0"/>
          </a:p>
          <a:p>
            <a:pPr lvl="1" rtl="0"/>
            <a:r>
              <a:rPr lang="en-gb" dirty="0"/>
              <a:t>m: xxx-xxx-</a:t>
            </a:r>
            <a:r>
              <a:rPr lang="en-gb" dirty="0" err="1"/>
              <a:t>xxxx</a:t>
            </a:r>
            <a:endParaRPr lang="en-US" dirty="0"/>
          </a:p>
          <a:p>
            <a:pPr lvl="1" rtl="0"/>
            <a:r>
              <a:rPr lang="en-gb" dirty="0"/>
              <a:t>t: xxx-xxx-</a:t>
            </a:r>
            <a:r>
              <a:rPr lang="en-gb" dirty="0" err="1"/>
              <a:t>xxxx</a:t>
            </a:r>
            <a:endParaRPr lang="en-US" dirty="0"/>
          </a:p>
          <a:p>
            <a:pPr lvl="1" rtl="0"/>
            <a:r>
              <a:rPr lang="en-gb" dirty="0"/>
              <a:t>e: xxxxxxxxxxxxxxxxx@microsoft.com</a:t>
            </a:r>
            <a:endParaRPr lang="en-US" dirty="0"/>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rtlCol="0"/>
          <a:lstStyle>
            <a:lvl1pPr marL="0" indent="0">
              <a:buNone/>
              <a:defRPr sz="1400">
                <a:latin typeface="Segoe UI Semibold" panose="020B0702040204020203" pitchFamily="34" charset="0"/>
              </a:defRPr>
            </a:lvl1pPr>
            <a:lvl2pPr marL="9525" indent="0">
              <a:buNone/>
              <a:tabLst/>
              <a:defRPr sz="1200">
                <a:solidFill>
                  <a:schemeClr val="accent6"/>
                </a:solidFill>
                <a:latin typeface="Segoe UI" panose="020B0502040204020203" pitchFamily="34" charset="0"/>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rtl="0"/>
            <a:r>
              <a:rPr lang="en-gb" dirty="0" err="1"/>
              <a:t>Firstname</a:t>
            </a:r>
            <a:r>
              <a:rPr lang="en-gb" dirty="0"/>
              <a:t> </a:t>
            </a:r>
            <a:r>
              <a:rPr lang="en-gb" dirty="0" err="1"/>
              <a:t>Lastname</a:t>
            </a:r>
            <a:endParaRPr lang="en-US" dirty="0"/>
          </a:p>
          <a:p>
            <a:pPr lvl="1" rtl="0"/>
            <a:r>
              <a:rPr lang="en-gb" dirty="0"/>
              <a:t>Title</a:t>
            </a:r>
          </a:p>
          <a:p>
            <a:pPr lvl="1" rtl="0"/>
            <a:endParaRPr lang="en-US" dirty="0"/>
          </a:p>
          <a:p>
            <a:pPr lvl="1" rtl="0"/>
            <a:r>
              <a:rPr lang="en-gb" dirty="0"/>
              <a:t>m: xxx-xxx-</a:t>
            </a:r>
            <a:r>
              <a:rPr lang="en-gb" dirty="0" err="1"/>
              <a:t>xxxx</a:t>
            </a:r>
            <a:endParaRPr lang="en-US" dirty="0"/>
          </a:p>
          <a:p>
            <a:pPr lvl="1" rtl="0"/>
            <a:r>
              <a:rPr lang="en-gb" dirty="0"/>
              <a:t>t: xxx-xxx-</a:t>
            </a:r>
            <a:r>
              <a:rPr lang="en-gb" dirty="0" err="1"/>
              <a:t>xxxx</a:t>
            </a:r>
            <a:endParaRPr lang="en-US" dirty="0"/>
          </a:p>
          <a:p>
            <a:pPr lvl="1" rtl="0"/>
            <a:r>
              <a:rPr lang="en-gb" dirty="0"/>
              <a:t>e: xxxxxxxxxxxxxxxxx@microsoft.com</a:t>
            </a:r>
            <a:endParaRPr lang="en-US" dirty="0"/>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rtlCol="0"/>
          <a:lstStyle>
            <a:lvl1pPr marL="0" indent="0">
              <a:buNone/>
              <a:defRPr sz="1400">
                <a:latin typeface="Segoe UI Semibold" panose="020B0702040204020203" pitchFamily="34" charset="0"/>
              </a:defRPr>
            </a:lvl1pPr>
            <a:lvl2pPr marL="9525" indent="0">
              <a:buNone/>
              <a:tabLst/>
              <a:defRPr sz="1200">
                <a:solidFill>
                  <a:schemeClr val="accent6"/>
                </a:solidFill>
                <a:latin typeface="Segoe UI" panose="020B0502040204020203" pitchFamily="34" charset="0"/>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rtl="0"/>
            <a:r>
              <a:rPr lang="en-gb" dirty="0" err="1"/>
              <a:t>Firstname</a:t>
            </a:r>
            <a:r>
              <a:rPr lang="en-gb" dirty="0"/>
              <a:t> </a:t>
            </a:r>
            <a:r>
              <a:rPr lang="en-gb" dirty="0" err="1"/>
              <a:t>Lastname</a:t>
            </a:r>
            <a:endParaRPr lang="en-US" dirty="0"/>
          </a:p>
          <a:p>
            <a:pPr lvl="1" rtl="0"/>
            <a:r>
              <a:rPr lang="en-gb" dirty="0"/>
              <a:t>Title</a:t>
            </a:r>
          </a:p>
          <a:p>
            <a:pPr lvl="1" rtl="0"/>
            <a:endParaRPr lang="en-US" dirty="0"/>
          </a:p>
          <a:p>
            <a:pPr lvl="1" rtl="0"/>
            <a:r>
              <a:rPr lang="en-gb" dirty="0"/>
              <a:t>m: xxx-xxx-</a:t>
            </a:r>
            <a:r>
              <a:rPr lang="en-gb" dirty="0" err="1"/>
              <a:t>xxxx</a:t>
            </a:r>
            <a:endParaRPr lang="en-US" dirty="0"/>
          </a:p>
          <a:p>
            <a:pPr lvl="1" rtl="0"/>
            <a:r>
              <a:rPr lang="en-gb" dirty="0"/>
              <a:t>t: xxx-xxx-</a:t>
            </a:r>
            <a:r>
              <a:rPr lang="en-gb" dirty="0" err="1"/>
              <a:t>xxxx</a:t>
            </a:r>
            <a:endParaRPr lang="en-US" dirty="0"/>
          </a:p>
          <a:p>
            <a:pPr lvl="1" rtl="0"/>
            <a:r>
              <a:rPr lang="en-gb" dirty="0"/>
              <a:t>e: xxxxxxxxxxxxxxxxx@microsoft.com</a:t>
            </a:r>
            <a:endParaRPr lang="en-US" dirty="0"/>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rtlCol="0"/>
          <a:lstStyle>
            <a:lvl1pPr marL="0" indent="0">
              <a:buNone/>
              <a:defRPr sz="1400">
                <a:latin typeface="Segoe UI Semibold" panose="020B0702040204020203" pitchFamily="34" charset="0"/>
              </a:defRPr>
            </a:lvl1pPr>
            <a:lvl2pPr marL="9525" indent="0">
              <a:buNone/>
              <a:tabLst/>
              <a:defRPr sz="1200">
                <a:solidFill>
                  <a:schemeClr val="accent6"/>
                </a:solidFill>
                <a:latin typeface="Segoe UI" panose="020B0502040204020203" pitchFamily="34" charset="0"/>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rtl="0"/>
            <a:r>
              <a:rPr lang="en-gb" dirty="0" err="1"/>
              <a:t>Firstname</a:t>
            </a:r>
            <a:r>
              <a:rPr lang="en-gb" dirty="0"/>
              <a:t> </a:t>
            </a:r>
            <a:r>
              <a:rPr lang="en-gb" dirty="0" err="1"/>
              <a:t>Lastname</a:t>
            </a:r>
            <a:endParaRPr lang="en-US" dirty="0"/>
          </a:p>
          <a:p>
            <a:pPr lvl="1" rtl="0"/>
            <a:r>
              <a:rPr lang="en-gb" dirty="0"/>
              <a:t>Title</a:t>
            </a:r>
          </a:p>
          <a:p>
            <a:pPr lvl="1" rtl="0"/>
            <a:endParaRPr lang="en-US" dirty="0"/>
          </a:p>
          <a:p>
            <a:pPr lvl="1" rtl="0"/>
            <a:r>
              <a:rPr lang="en-gb" dirty="0"/>
              <a:t>m: xxx-xxx-</a:t>
            </a:r>
            <a:r>
              <a:rPr lang="en-gb" dirty="0" err="1"/>
              <a:t>xxxx</a:t>
            </a:r>
            <a:endParaRPr lang="en-US" dirty="0"/>
          </a:p>
          <a:p>
            <a:pPr lvl="1" rtl="0"/>
            <a:r>
              <a:rPr lang="en-gb" dirty="0"/>
              <a:t>t: xxx-xxx-</a:t>
            </a:r>
            <a:r>
              <a:rPr lang="en-gb" dirty="0" err="1"/>
              <a:t>xxxx</a:t>
            </a:r>
            <a:endParaRPr lang="en-US" dirty="0"/>
          </a:p>
          <a:p>
            <a:pPr lvl="1" rtl="0"/>
            <a:r>
              <a:rPr lang="en-gb" dirty="0"/>
              <a:t>e: xxxxxxxxxxxxxxxxx@microsoft.com</a:t>
            </a:r>
            <a:endParaRPr lang="en-US" dirty="0"/>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rtlCol="0"/>
          <a:lstStyle>
            <a:lvl1pPr marL="0" indent="0">
              <a:buNone/>
              <a:defRPr sz="1400">
                <a:latin typeface="Segoe UI Semibold" panose="020B0702040204020203" pitchFamily="34" charset="0"/>
              </a:defRPr>
            </a:lvl1pPr>
            <a:lvl2pPr marL="9525" indent="0">
              <a:buNone/>
              <a:tabLst/>
              <a:defRPr sz="1200">
                <a:solidFill>
                  <a:schemeClr val="accent6"/>
                </a:solidFill>
                <a:latin typeface="Segoe UI" panose="020B0502040204020203" pitchFamily="34" charset="0"/>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rtl="0"/>
            <a:r>
              <a:rPr lang="en-gb" dirty="0" err="1"/>
              <a:t>Firstname</a:t>
            </a:r>
            <a:r>
              <a:rPr lang="en-gb" dirty="0"/>
              <a:t> </a:t>
            </a:r>
            <a:r>
              <a:rPr lang="en-gb" dirty="0" err="1"/>
              <a:t>Lastname</a:t>
            </a:r>
            <a:endParaRPr lang="en-US" dirty="0"/>
          </a:p>
          <a:p>
            <a:pPr lvl="1" rtl="0"/>
            <a:r>
              <a:rPr lang="en-gb" dirty="0"/>
              <a:t>Title</a:t>
            </a:r>
          </a:p>
          <a:p>
            <a:pPr lvl="1" rtl="0"/>
            <a:endParaRPr lang="en-US" dirty="0"/>
          </a:p>
          <a:p>
            <a:pPr lvl="1" rtl="0"/>
            <a:r>
              <a:rPr lang="en-gb" dirty="0"/>
              <a:t>m: xxx-xxx-</a:t>
            </a:r>
            <a:r>
              <a:rPr lang="en-gb" dirty="0" err="1"/>
              <a:t>xxxx</a:t>
            </a:r>
            <a:endParaRPr lang="en-US" dirty="0"/>
          </a:p>
          <a:p>
            <a:pPr lvl="1" rtl="0"/>
            <a:r>
              <a:rPr lang="en-gb" dirty="0"/>
              <a:t>t: xxx-xxx-</a:t>
            </a:r>
            <a:r>
              <a:rPr lang="en-gb" dirty="0" err="1"/>
              <a:t>xxxx</a:t>
            </a:r>
            <a:endParaRPr lang="en-US" dirty="0"/>
          </a:p>
          <a:p>
            <a:pPr lvl="1" rtl="0"/>
            <a:r>
              <a:rPr lang="en-gb" dirty="0"/>
              <a:t>e: xxxxxxxxxxxxxxxxx@microsoft.com</a:t>
            </a:r>
            <a:endParaRPr lang="en-US" dirty="0"/>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rtlCol="0"/>
          <a:lstStyle>
            <a:lvl1pPr marL="0" indent="0">
              <a:buNone/>
              <a:defRPr sz="1400">
                <a:latin typeface="Segoe UI Semibold" panose="020B0702040204020203" pitchFamily="34" charset="0"/>
              </a:defRPr>
            </a:lvl1pPr>
            <a:lvl2pPr marL="9525" indent="0">
              <a:buNone/>
              <a:tabLst/>
              <a:defRPr sz="1200">
                <a:solidFill>
                  <a:schemeClr val="accent6"/>
                </a:solidFill>
                <a:latin typeface="Segoe UI" panose="020B0502040204020203" pitchFamily="34" charset="0"/>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rtl="0"/>
            <a:r>
              <a:rPr lang="en-gb" dirty="0" err="1"/>
              <a:t>Firstname</a:t>
            </a:r>
            <a:r>
              <a:rPr lang="en-gb" dirty="0"/>
              <a:t> </a:t>
            </a:r>
            <a:r>
              <a:rPr lang="en-gb" dirty="0" err="1"/>
              <a:t>Lastname</a:t>
            </a:r>
            <a:endParaRPr lang="en-US" dirty="0"/>
          </a:p>
          <a:p>
            <a:pPr lvl="1" rtl="0"/>
            <a:r>
              <a:rPr lang="en-gb" dirty="0"/>
              <a:t>Title</a:t>
            </a:r>
          </a:p>
          <a:p>
            <a:pPr lvl="1" rtl="0"/>
            <a:endParaRPr lang="en-US" dirty="0"/>
          </a:p>
          <a:p>
            <a:pPr lvl="1" rtl="0"/>
            <a:r>
              <a:rPr lang="en-gb" dirty="0"/>
              <a:t>m: xxx-xxx-</a:t>
            </a:r>
            <a:r>
              <a:rPr lang="en-gb" dirty="0" err="1"/>
              <a:t>xxxx</a:t>
            </a:r>
            <a:endParaRPr lang="en-US" dirty="0"/>
          </a:p>
          <a:p>
            <a:pPr lvl="1" rtl="0"/>
            <a:r>
              <a:rPr lang="en-gb" dirty="0"/>
              <a:t>t: xxx-xxx-</a:t>
            </a:r>
            <a:r>
              <a:rPr lang="en-gb" dirty="0" err="1"/>
              <a:t>xxxx</a:t>
            </a:r>
            <a:endParaRPr lang="en-US" dirty="0"/>
          </a:p>
          <a:p>
            <a:pPr lvl="1" rtl="0"/>
            <a:r>
              <a:rPr lang="en-gb" dirty="0"/>
              <a:t>e: xxxxxxxxxxxxxxxxx@microsoft.com</a:t>
            </a:r>
            <a:endParaRPr lang="en-US" dirty="0"/>
          </a:p>
        </p:txBody>
      </p:sp>
    </p:spTree>
    <p:extLst>
      <p:ext uri="{BB962C8B-B14F-4D97-AF65-F5344CB8AC3E}">
        <p14:creationId xmlns:p14="http://schemas.microsoft.com/office/powerpoint/2010/main" val="20319552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rtlCol="0" anchor="t">
            <a:noAutofit/>
          </a:bodyPr>
          <a:lstStyle>
            <a:lvl1pPr>
              <a:defRPr>
                <a:solidFill>
                  <a:schemeClr val="accent3"/>
                </a:solidFill>
              </a:defRPr>
            </a:lvl1pPr>
          </a:lstStyle>
          <a:p>
            <a:pPr rtl="0"/>
            <a:r>
              <a:rPr lang="en-gb" dirty="0"/>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369332"/>
          </a:xfrm>
        </p:spPr>
        <p:txBody>
          <a:bodyPr rtlCol="0"/>
          <a:lstStyle>
            <a:lvl1pPr marL="0" indent="0">
              <a:buNone/>
              <a:defRPr sz="2400">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rtlCol="0"/>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rtl="0"/>
            <a:r>
              <a:rPr lang="en-gb" dirty="0"/>
              <a:t>Resource name</a:t>
            </a:r>
          </a:p>
          <a:p>
            <a:pPr lvl="0" rtl="0"/>
            <a:r>
              <a:rPr lang="en-gb" dirty="0"/>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369332"/>
          </a:xfrm>
        </p:spPr>
        <p:txBody>
          <a:bodyPr rtlCol="0"/>
          <a:lstStyle>
            <a:lvl1pPr marL="0" indent="0">
              <a:buNone/>
              <a:defRPr sz="2400">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rtlCol="0"/>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rtl="0"/>
            <a:r>
              <a:rPr lang="en-gb" dirty="0"/>
              <a:t>Resource name</a:t>
            </a:r>
          </a:p>
          <a:p>
            <a:pPr lvl="0" rtl="0"/>
            <a:r>
              <a:rPr lang="en-gb" dirty="0"/>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369332"/>
          </a:xfrm>
        </p:spPr>
        <p:txBody>
          <a:bodyPr rtlCol="0"/>
          <a:lstStyle>
            <a:lvl1pPr marL="0" indent="0">
              <a:buNone/>
              <a:defRPr sz="2400">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rtlCol="0"/>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rtl="0"/>
            <a:r>
              <a:rPr lang="en-gb" dirty="0"/>
              <a:t>Resource name</a:t>
            </a:r>
          </a:p>
          <a:p>
            <a:pPr lvl="0" rtl="0"/>
            <a:r>
              <a:rPr lang="en-gb" dirty="0"/>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369332"/>
          </a:xfrm>
        </p:spPr>
        <p:txBody>
          <a:bodyPr rtlCol="0"/>
          <a:lstStyle>
            <a:lvl1pPr marL="0" indent="0">
              <a:buNone/>
              <a:defRPr sz="2400">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rtlCol="0"/>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rtl="0"/>
            <a:r>
              <a:rPr lang="en-gb" dirty="0"/>
              <a:t>Resource name</a:t>
            </a:r>
          </a:p>
          <a:p>
            <a:pPr lvl="0" rtl="0"/>
            <a:r>
              <a:rPr lang="en-gb" dirty="0"/>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369332"/>
          </a:xfrm>
        </p:spPr>
        <p:txBody>
          <a:bodyPr rtlCol="0"/>
          <a:lstStyle>
            <a:lvl1pPr marL="0" indent="0">
              <a:buNone/>
              <a:defRPr sz="2400">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rtlCol="0"/>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rtl="0"/>
            <a:r>
              <a:rPr lang="en-gb" dirty="0"/>
              <a:t>Resource name</a:t>
            </a:r>
          </a:p>
          <a:p>
            <a:pPr lvl="0" rtl="0"/>
            <a:r>
              <a:rPr lang="en-gb" dirty="0"/>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369332"/>
          </a:xfrm>
        </p:spPr>
        <p:txBody>
          <a:bodyPr rtlCol="0"/>
          <a:lstStyle>
            <a:lvl1pPr marL="0" indent="0">
              <a:buNone/>
              <a:defRPr sz="2400">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rtlCol="0"/>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rtl="0"/>
            <a:r>
              <a:rPr lang="en-gb" dirty="0"/>
              <a:t>Resource name</a:t>
            </a:r>
          </a:p>
          <a:p>
            <a:pPr lvl="0" rtl="0"/>
            <a:r>
              <a:rPr lang="en-gb" dirty="0"/>
              <a:t>Resource name</a:t>
            </a:r>
          </a:p>
        </p:txBody>
      </p:sp>
    </p:spTree>
    <p:extLst>
      <p:ext uri="{BB962C8B-B14F-4D97-AF65-F5344CB8AC3E}">
        <p14:creationId xmlns:p14="http://schemas.microsoft.com/office/powerpoint/2010/main" val="315299676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rtlCol="0" anchor="t">
            <a:noAutofit/>
          </a:bodyPr>
          <a:lstStyle>
            <a:lvl1pPr>
              <a:defRPr>
                <a:solidFill>
                  <a:schemeClr val="accent3"/>
                </a:solidFill>
              </a:defRPr>
            </a:lvl1pPr>
          </a:lstStyle>
          <a:p>
            <a:pPr rtl="0"/>
            <a:r>
              <a:rPr lang="en-gb"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rtlCol="0" anchor="t">
            <a:noAutofit/>
          </a:bodyPr>
          <a:lstStyle>
            <a:lvl1pPr marL="0" indent="0">
              <a:spcAft>
                <a:spcPts val="600"/>
              </a:spcAft>
              <a:buFont typeface="Wingdings" panose="05000000000000000000" pitchFamily="2" charset="2"/>
              <a:buNone/>
              <a:defRPr sz="2000">
                <a:solidFill>
                  <a:schemeClr val="bg1"/>
                </a:solidFill>
              </a:defRPr>
            </a:lvl1pPr>
          </a:lstStyle>
          <a:p>
            <a:pPr lvl="0" rtl="0"/>
            <a:r>
              <a:rPr lang="en-gb" dirty="0"/>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2610975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rtlCol="0" anchor="t">
            <a:noAutofit/>
          </a:bodyPr>
          <a:lstStyle>
            <a:lvl1pPr>
              <a:defRPr>
                <a:solidFill>
                  <a:schemeClr val="tx2"/>
                </a:solidFill>
              </a:defRPr>
            </a:lvl1pPr>
          </a:lstStyle>
          <a:p>
            <a:pPr rtl="0"/>
            <a:r>
              <a:rPr lang="en-gb"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rtlCol="0" anchor="t">
            <a:noAutofit/>
          </a:bodyPr>
          <a:lstStyle>
            <a:lvl1pPr marL="0" indent="0">
              <a:spcAft>
                <a:spcPts val="600"/>
              </a:spcAft>
              <a:buFont typeface="Wingdings" panose="05000000000000000000" pitchFamily="2" charset="2"/>
              <a:buNone/>
              <a:defRPr sz="2000">
                <a:solidFill>
                  <a:schemeClr val="bg1"/>
                </a:solidFill>
              </a:defRPr>
            </a:lvl1pPr>
          </a:lstStyle>
          <a:p>
            <a:pPr lvl="0" rtl="0"/>
            <a:r>
              <a:rPr lang="en-gb" dirty="0"/>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rtlCol="0" anchor="t">
            <a:noAutofit/>
          </a:bodyPr>
          <a:lstStyle>
            <a:lvl1pPr marL="0" indent="0">
              <a:spcAft>
                <a:spcPts val="600"/>
              </a:spcAft>
              <a:buFont typeface="Wingdings" panose="05000000000000000000" pitchFamily="2" charset="2"/>
              <a:buNone/>
              <a:defRPr sz="2000">
                <a:solidFill>
                  <a:schemeClr val="tx1"/>
                </a:solidFill>
              </a:defRPr>
            </a:lvl1pPr>
          </a:lstStyle>
          <a:p>
            <a:pPr lvl="0" rtl="0"/>
            <a:r>
              <a:rPr lang="en-gb" dirty="0"/>
              <a:t>Click to edit Master text styles</a:t>
            </a:r>
          </a:p>
        </p:txBody>
      </p:sp>
    </p:spTree>
    <p:extLst>
      <p:ext uri="{BB962C8B-B14F-4D97-AF65-F5344CB8AC3E}">
        <p14:creationId xmlns:p14="http://schemas.microsoft.com/office/powerpoint/2010/main" val="1504605730"/>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rtlCol="0" anchor="ctr">
            <a:noAutofit/>
          </a:bodyPr>
          <a:lstStyle>
            <a:lvl1pPr>
              <a:defRPr>
                <a:solidFill>
                  <a:schemeClr val="tx1"/>
                </a:solidFill>
              </a:defRPr>
            </a:lvl1pPr>
          </a:lstStyle>
          <a:p>
            <a:pPr rtl="0"/>
            <a:r>
              <a:rPr lang="en-gb"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rtlCol="0" anchor="ctr">
            <a:noAutofit/>
          </a:bodyPr>
          <a:lstStyle>
            <a:lvl1pPr marL="0" indent="0">
              <a:spcAft>
                <a:spcPts val="600"/>
              </a:spcAft>
              <a:buFont typeface="Wingdings" panose="05000000000000000000" pitchFamily="2" charset="2"/>
              <a:buNone/>
              <a:defRPr>
                <a:solidFill>
                  <a:schemeClr val="tx1"/>
                </a:solidFill>
              </a:defRPr>
            </a:lvl1pPr>
          </a:lstStyle>
          <a:p>
            <a:pPr lvl="0" rtl="0"/>
            <a:r>
              <a:rPr lang="en-gb"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Tree>
    <p:extLst>
      <p:ext uri="{BB962C8B-B14F-4D97-AF65-F5344CB8AC3E}">
        <p14:creationId xmlns:p14="http://schemas.microsoft.com/office/powerpoint/2010/main" val="10754242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rtlCol="0" anchor="ctr">
            <a:noAutofit/>
          </a:bodyPr>
          <a:lstStyle>
            <a:lvl1pPr>
              <a:defRPr>
                <a:solidFill>
                  <a:schemeClr val="accent3"/>
                </a:solidFill>
              </a:defRPr>
            </a:lvl1pPr>
          </a:lstStyle>
          <a:p>
            <a:pPr rtl="0"/>
            <a:r>
              <a:rPr lang="en-gb" dirty="0"/>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rtlCol="0" anchor="ctr">
            <a:noAutofit/>
          </a:bodyPr>
          <a:lstStyle>
            <a:lvl1pPr marL="0" indent="0">
              <a:spcAft>
                <a:spcPts val="600"/>
              </a:spcAft>
              <a:buFont typeface="Wingdings" panose="05000000000000000000" pitchFamily="2" charset="2"/>
              <a:buNone/>
              <a:defRPr>
                <a:solidFill>
                  <a:schemeClr val="tx1"/>
                </a:solidFill>
              </a:defRPr>
            </a:lvl1pPr>
          </a:lstStyle>
          <a:p>
            <a:pPr lvl="0" rtl="0"/>
            <a:r>
              <a:rPr lang="en-gb" dirty="0"/>
              <a:t>Click to edit Master text styles</a:t>
            </a:r>
          </a:p>
        </p:txBody>
      </p:sp>
    </p:spTree>
    <p:extLst>
      <p:ext uri="{BB962C8B-B14F-4D97-AF65-F5344CB8AC3E}">
        <p14:creationId xmlns:p14="http://schemas.microsoft.com/office/powerpoint/2010/main" val="18266898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rtlCol="0" anchor="t">
            <a:noAutofit/>
          </a:bodyPr>
          <a:lstStyle>
            <a:lvl1pPr>
              <a:defRPr>
                <a:solidFill>
                  <a:schemeClr val="accent3"/>
                </a:solidFill>
              </a:defRPr>
            </a:lvl1pPr>
          </a:lstStyle>
          <a:p>
            <a:pPr rtl="0"/>
            <a:r>
              <a:rPr lang="en-gb" dirty="0"/>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rtlCol="0"/>
          <a:lstStyle>
            <a:lvl1pPr marL="0" indent="0">
              <a:lnSpc>
                <a:spcPct val="100000"/>
              </a:lnSpc>
              <a:buNone/>
              <a:defRPr sz="1800">
                <a:solidFill>
                  <a:schemeClr val="bg1"/>
                </a:solidFill>
                <a:latin typeface="Abadi" panose="020B0604020104020204" pitchFamily="34" charset="0"/>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rtl="0">
              <a:lnSpc>
                <a:spcPct val="100000"/>
              </a:lnSpc>
            </a:pPr>
            <a:r>
              <a:rPr lang="en-gb" sz="1800" b="0" dirty="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rtl="0">
              <a:lnSpc>
                <a:spcPct val="100000"/>
              </a:lnSpc>
            </a:pPr>
            <a:endParaRPr lang="en-US" sz="1800" b="0" dirty="0">
              <a:solidFill>
                <a:schemeClr val="bg1"/>
              </a:solidFill>
              <a:latin typeface="Segoe UI" panose="020B0502040204020203" pitchFamily="34" charset="0"/>
              <a:cs typeface="Segoe UI" panose="020B0502040204020203" pitchFamily="34" charset="0"/>
            </a:endParaRPr>
          </a:p>
          <a:p>
            <a:pPr rtl="0">
              <a:lnSpc>
                <a:spcPct val="100000"/>
              </a:lnSpc>
            </a:pPr>
            <a:r>
              <a:rPr lang="en-gb" sz="1800" b="0" dirty="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rtlCol="0" anchor="ctr">
            <a:noAutofit/>
          </a:bodyPr>
          <a:lstStyle>
            <a:lvl1pPr marL="0" indent="0" algn="ctr">
              <a:buNone/>
              <a:defRPr sz="3600">
                <a:latin typeface="Segoe UI Semibold" panose="020B0702040204020203" pitchFamily="34" charset="0"/>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en-gb" dirty="0"/>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rtlCol="0" anchor="ctr">
            <a:noAutofit/>
          </a:bodyPr>
          <a:lstStyle>
            <a:lvl1pPr marL="0" indent="0" algn="ctr">
              <a:buNone/>
              <a:defRPr sz="3600">
                <a:latin typeface="Segoe UI Semibold" panose="020B0702040204020203" pitchFamily="34" charset="0"/>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en-gb" dirty="0"/>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rtlCol="0" anchor="ctr">
            <a:noAutofit/>
          </a:bodyPr>
          <a:lstStyle>
            <a:lvl1pPr marL="0" indent="0" algn="ctr">
              <a:buNone/>
              <a:defRPr sz="3600">
                <a:latin typeface="Segoe UI Semibold" panose="020B0702040204020203" pitchFamily="34" charset="0"/>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en-gb" dirty="0"/>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rtlCol="0"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Financial</a:t>
            </a:r>
          </a:p>
          <a:p>
            <a:pPr lvl="0" rtl="0"/>
            <a:r>
              <a:rPr lang="en-gb" dirty="0"/>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rtlCol="0"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Percentage</a:t>
            </a:r>
          </a:p>
          <a:p>
            <a:pPr lvl="0" rtl="0"/>
            <a:r>
              <a:rPr lang="en-gb" dirty="0"/>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rtlCol="0"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Additional</a:t>
            </a:r>
          </a:p>
          <a:p>
            <a:pPr lvl="0" rtl="0"/>
            <a:r>
              <a:rPr lang="en-gb" dirty="0"/>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rtlCol="0" anchor="b">
            <a:noAutofit/>
          </a:bodyPr>
          <a:lstStyle>
            <a:lvl1pPr marL="0" indent="0">
              <a:buNone/>
              <a:defRPr sz="2400">
                <a:latin typeface="Segoe UI Semibold" panose="020B0702040204020203" pitchFamily="34" charset="0"/>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rtl="0"/>
            <a:r>
              <a:rPr lang="en-gb" dirty="0"/>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rtlCol="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rtl="0"/>
            <a:r>
              <a:rPr lang="en-gb" dirty="0"/>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rtlCol="0" anchor="b">
            <a:noAutofit/>
          </a:bodyPr>
          <a:lstStyle>
            <a:lvl1pPr marL="0" indent="0">
              <a:buNone/>
              <a:defRPr sz="2400">
                <a:latin typeface="Segoe UI Semibold" panose="020B0702040204020203" pitchFamily="34" charset="0"/>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rtl="0"/>
            <a:r>
              <a:rPr lang="en-gb" dirty="0"/>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rtlCol="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rtl="0"/>
            <a:r>
              <a:rPr lang="en-gb" dirty="0"/>
              <a:t>Descriptive text</a:t>
            </a:r>
          </a:p>
        </p:txBody>
      </p:sp>
    </p:spTree>
    <p:extLst>
      <p:ext uri="{BB962C8B-B14F-4D97-AF65-F5344CB8AC3E}">
        <p14:creationId xmlns:p14="http://schemas.microsoft.com/office/powerpoint/2010/main" val="3711444780"/>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rtlCol="0" anchor="t">
            <a:noAutofit/>
          </a:bodyPr>
          <a:lstStyle>
            <a:lvl1pPr>
              <a:defRPr>
                <a:solidFill>
                  <a:schemeClr val="accent3"/>
                </a:solidFill>
              </a:defRPr>
            </a:lvl1pPr>
          </a:lstStyle>
          <a:p>
            <a:pPr rtl="0"/>
            <a:r>
              <a:rPr lang="en-gb" dirty="0"/>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rtlCol="0"/>
          <a:lstStyle>
            <a:lvl1pPr marL="0" indent="0">
              <a:buNone/>
              <a:defRPr sz="1800">
                <a:latin typeface="Segoe UI Semibold" panose="020B0702040204020203" pitchFamily="34" charset="0"/>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rtl="0"/>
            <a:r>
              <a:rPr lang="en-gb" dirty="0" err="1"/>
              <a:t>Firstname</a:t>
            </a:r>
            <a:r>
              <a:rPr lang="en-gb" dirty="0"/>
              <a:t> </a:t>
            </a:r>
            <a:r>
              <a:rPr lang="en-gb" dirty="0" err="1"/>
              <a:t>Lastname</a:t>
            </a:r>
            <a:endParaRPr lang="en-US" dirty="0"/>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rtlCol="0"/>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923330"/>
          </a:xfrm>
        </p:spPr>
        <p:txBody>
          <a:bodyPr rtlCol="0"/>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latin typeface="Abadi" panose="020B0604020104020204"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sz="1200" b="0" dirty="0">
                <a:solidFill>
                  <a:srgbClr val="505050"/>
                </a:solidFill>
                <a:latin typeface="Segoe UI" panose="020B0502040204020203" pitchFamily="34" charset="0"/>
                <a:cs typeface="Segoe UI" panose="020B0502040204020203" pitchFamily="34" charset="0"/>
              </a:rPr>
              <a:t>About: Lorem ipsum </a:t>
            </a:r>
            <a:r>
              <a:rPr lang="en-gb" sz="1200" b="0" dirty="0" err="1">
                <a:solidFill>
                  <a:srgbClr val="505050"/>
                </a:solidFill>
                <a:latin typeface="Segoe UI" panose="020B0502040204020203" pitchFamily="34" charset="0"/>
                <a:cs typeface="Segoe UI" panose="020B0502040204020203" pitchFamily="34" charset="0"/>
              </a:rPr>
              <a:t>dolor</a:t>
            </a:r>
            <a:r>
              <a:rPr lang="en-gb" sz="1200" b="0" dirty="0">
                <a:solidFill>
                  <a:srgbClr val="505050"/>
                </a:solidFill>
                <a:latin typeface="Segoe UI" panose="020B0502040204020203" pitchFamily="34" charset="0"/>
                <a:cs typeface="Segoe UI" panose="020B0502040204020203" pitchFamily="34" charset="0"/>
              </a:rPr>
              <a:t> sit </a:t>
            </a:r>
            <a:r>
              <a:rPr lang="en-gb" sz="1200" b="0" dirty="0" err="1">
                <a:solidFill>
                  <a:srgbClr val="505050"/>
                </a:solidFill>
                <a:latin typeface="Segoe UI" panose="020B0502040204020203" pitchFamily="34" charset="0"/>
                <a:cs typeface="Segoe UI" panose="020B0502040204020203" pitchFamily="34" charset="0"/>
              </a:rPr>
              <a:t>amet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consectetur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adipiscing</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elit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sed</a:t>
            </a:r>
            <a:r>
              <a:rPr lang="en-gb" sz="1200" b="0" dirty="0">
                <a:solidFill>
                  <a:srgbClr val="505050"/>
                </a:solidFill>
                <a:latin typeface="Segoe UI" panose="020B0502040204020203" pitchFamily="34" charset="0"/>
                <a:cs typeface="Segoe UI" panose="020B0502040204020203" pitchFamily="34" charset="0"/>
              </a:rPr>
              <a:t> do </a:t>
            </a:r>
            <a:r>
              <a:rPr lang="en-gb" sz="1200" b="0" dirty="0" err="1">
                <a:solidFill>
                  <a:srgbClr val="505050"/>
                </a:solidFill>
                <a:latin typeface="Segoe UI" panose="020B0502040204020203" pitchFamily="34" charset="0"/>
                <a:cs typeface="Segoe UI" panose="020B0502040204020203" pitchFamily="34" charset="0"/>
              </a:rPr>
              <a:t>eiusmod</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tempor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incididunt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labore et dolore magna </a:t>
            </a:r>
            <a:r>
              <a:rPr lang="en-gb" sz="1200" b="0" dirty="0" err="1">
                <a:solidFill>
                  <a:srgbClr val="505050"/>
                </a:solidFill>
                <a:latin typeface="Segoe UI" panose="020B0502040204020203" pitchFamily="34" charset="0"/>
                <a:cs typeface="Segoe UI" panose="020B0502040204020203" pitchFamily="34" charset="0"/>
              </a:rPr>
              <a:t>aliqua</a:t>
            </a:r>
            <a:r>
              <a:rPr lang="en-gb" sz="1200" b="0" dirty="0">
                <a:solidFill>
                  <a:srgbClr val="505050"/>
                </a:solidFill>
                <a:latin typeface="Segoe UI" panose="020B0502040204020203" pitchFamily="34" charset="0"/>
                <a:cs typeface="Segoe UI" panose="020B0502040204020203" pitchFamily="34" charset="0"/>
              </a:rPr>
              <a:t>. Ut </a:t>
            </a:r>
            <a:r>
              <a:rPr lang="en-gb" sz="1200" b="0" dirty="0" err="1">
                <a:solidFill>
                  <a:srgbClr val="505050"/>
                </a:solidFill>
                <a:latin typeface="Segoe UI" panose="020B0502040204020203" pitchFamily="34" charset="0"/>
                <a:cs typeface="Segoe UI" panose="020B0502040204020203" pitchFamily="34" charset="0"/>
              </a:rPr>
              <a:t>enim</a:t>
            </a:r>
            <a:r>
              <a:rPr lang="en-gb" sz="1200" b="0" dirty="0">
                <a:solidFill>
                  <a:srgbClr val="505050"/>
                </a:solidFill>
                <a:latin typeface="Segoe UI" panose="020B0502040204020203" pitchFamily="34" charset="0"/>
                <a:cs typeface="Segoe UI" panose="020B0502040204020203" pitchFamily="34" charset="0"/>
              </a:rPr>
              <a:t> ad minim </a:t>
            </a:r>
            <a:r>
              <a:rPr lang="en-gb" sz="1200" b="0" dirty="0" err="1">
                <a:solidFill>
                  <a:srgbClr val="505050"/>
                </a:solidFill>
                <a:latin typeface="Segoe UI" panose="020B0502040204020203" pitchFamily="34" charset="0"/>
                <a:cs typeface="Segoe UI" panose="020B0502040204020203" pitchFamily="34" charset="0"/>
              </a:rPr>
              <a:t>veniam</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quis</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nostrud</a:t>
            </a:r>
            <a:r>
              <a:rPr lang="en-gb" sz="1200" b="0" dirty="0">
                <a:solidFill>
                  <a:srgbClr val="505050"/>
                </a:solidFill>
                <a:latin typeface="Segoe UI" panose="020B0502040204020203" pitchFamily="34" charset="0"/>
                <a:cs typeface="Segoe UI" panose="020B0502040204020203" pitchFamily="34" charset="0"/>
              </a:rPr>
              <a:t> exercitation </a:t>
            </a:r>
            <a:r>
              <a:rPr lang="en-gb" sz="1200" b="0" dirty="0" err="1">
                <a:solidFill>
                  <a:srgbClr val="505050"/>
                </a:solidFill>
                <a:latin typeface="Segoe UI" panose="020B0502040204020203" pitchFamily="34" charset="0"/>
                <a:cs typeface="Segoe UI" panose="020B0502040204020203" pitchFamily="34" charset="0"/>
              </a:rPr>
              <a:t>ullamco</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laboris</a:t>
            </a:r>
            <a:r>
              <a:rPr lang="en-gb" sz="1200" b="0" dirty="0">
                <a:solidFill>
                  <a:srgbClr val="505050"/>
                </a:solidFill>
                <a:latin typeface="Segoe UI" panose="020B0502040204020203" pitchFamily="34" charset="0"/>
                <a:cs typeface="Segoe UI" panose="020B0502040204020203" pitchFamily="34" charset="0"/>
              </a:rPr>
              <a:t> nisi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aliquip</a:t>
            </a:r>
            <a:r>
              <a:rPr lang="en-gb" sz="1200" b="0" dirty="0">
                <a:solidFill>
                  <a:srgbClr val="505050"/>
                </a:solidFill>
                <a:latin typeface="Segoe UI" panose="020B0502040204020203" pitchFamily="34" charset="0"/>
                <a:cs typeface="Segoe UI" panose="020B0502040204020203" pitchFamily="34" charset="0"/>
              </a:rPr>
              <a:t> ex </a:t>
            </a:r>
            <a:r>
              <a:rPr lang="en-gb" sz="1200" b="0" dirty="0" err="1">
                <a:solidFill>
                  <a:srgbClr val="505050"/>
                </a:solidFill>
                <a:latin typeface="Segoe UI" panose="020B0502040204020203" pitchFamily="34" charset="0"/>
                <a:cs typeface="Segoe UI" panose="020B0502040204020203" pitchFamily="34" charset="0"/>
              </a:rPr>
              <a:t>ea</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commodo</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consequat</a:t>
            </a:r>
            <a:r>
              <a:rPr lang="en-gb" sz="1200" b="0" dirty="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rtlCol="0"/>
          <a:lstStyle>
            <a:lvl1pPr marL="0" indent="0">
              <a:buNone/>
              <a:defRPr sz="1800">
                <a:latin typeface="Segoe UI Semibold" panose="020B0702040204020203" pitchFamily="34" charset="0"/>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rtl="0"/>
            <a:r>
              <a:rPr lang="en-gb" dirty="0" err="1"/>
              <a:t>Firstname</a:t>
            </a:r>
            <a:r>
              <a:rPr lang="en-gb" dirty="0"/>
              <a:t> </a:t>
            </a:r>
            <a:r>
              <a:rPr lang="en-gb" dirty="0" err="1"/>
              <a:t>Lastname</a:t>
            </a:r>
            <a:endParaRPr lang="en-US" dirty="0"/>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rtlCol="0"/>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923330"/>
          </a:xfrm>
        </p:spPr>
        <p:txBody>
          <a:bodyPr rtlCol="0"/>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latin typeface="Abadi" panose="020B0604020104020204"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sz="1200" b="0" dirty="0">
                <a:solidFill>
                  <a:srgbClr val="505050"/>
                </a:solidFill>
                <a:latin typeface="Segoe UI" panose="020B0502040204020203" pitchFamily="34" charset="0"/>
                <a:cs typeface="Segoe UI" panose="020B0502040204020203" pitchFamily="34" charset="0"/>
              </a:rPr>
              <a:t>About: Lorem ipsum </a:t>
            </a:r>
            <a:r>
              <a:rPr lang="en-gb" sz="1200" b="0" dirty="0" err="1">
                <a:solidFill>
                  <a:srgbClr val="505050"/>
                </a:solidFill>
                <a:latin typeface="Segoe UI" panose="020B0502040204020203" pitchFamily="34" charset="0"/>
                <a:cs typeface="Segoe UI" panose="020B0502040204020203" pitchFamily="34" charset="0"/>
              </a:rPr>
              <a:t>dolor</a:t>
            </a:r>
            <a:r>
              <a:rPr lang="en-gb" sz="1200" b="0" dirty="0">
                <a:solidFill>
                  <a:srgbClr val="505050"/>
                </a:solidFill>
                <a:latin typeface="Segoe UI" panose="020B0502040204020203" pitchFamily="34" charset="0"/>
                <a:cs typeface="Segoe UI" panose="020B0502040204020203" pitchFamily="34" charset="0"/>
              </a:rPr>
              <a:t> sit </a:t>
            </a:r>
            <a:r>
              <a:rPr lang="en-gb" sz="1200" b="0" dirty="0" err="1">
                <a:solidFill>
                  <a:srgbClr val="505050"/>
                </a:solidFill>
                <a:latin typeface="Segoe UI" panose="020B0502040204020203" pitchFamily="34" charset="0"/>
                <a:cs typeface="Segoe UI" panose="020B0502040204020203" pitchFamily="34" charset="0"/>
              </a:rPr>
              <a:t>amet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consectetur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adipiscing</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elit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sed</a:t>
            </a:r>
            <a:r>
              <a:rPr lang="en-gb" sz="1200" b="0" dirty="0">
                <a:solidFill>
                  <a:srgbClr val="505050"/>
                </a:solidFill>
                <a:latin typeface="Segoe UI" panose="020B0502040204020203" pitchFamily="34" charset="0"/>
                <a:cs typeface="Segoe UI" panose="020B0502040204020203" pitchFamily="34" charset="0"/>
              </a:rPr>
              <a:t> do </a:t>
            </a:r>
            <a:r>
              <a:rPr lang="en-gb" sz="1200" b="0" dirty="0" err="1">
                <a:solidFill>
                  <a:srgbClr val="505050"/>
                </a:solidFill>
                <a:latin typeface="Segoe UI" panose="020B0502040204020203" pitchFamily="34" charset="0"/>
                <a:cs typeface="Segoe UI" panose="020B0502040204020203" pitchFamily="34" charset="0"/>
              </a:rPr>
              <a:t>eiusmod</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tempor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incididunt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labore et dolore magna </a:t>
            </a:r>
            <a:r>
              <a:rPr lang="en-gb" sz="1200" b="0" dirty="0" err="1">
                <a:solidFill>
                  <a:srgbClr val="505050"/>
                </a:solidFill>
                <a:latin typeface="Segoe UI" panose="020B0502040204020203" pitchFamily="34" charset="0"/>
                <a:cs typeface="Segoe UI" panose="020B0502040204020203" pitchFamily="34" charset="0"/>
              </a:rPr>
              <a:t>aliqua</a:t>
            </a:r>
            <a:r>
              <a:rPr lang="en-gb" sz="1200" b="0" dirty="0">
                <a:solidFill>
                  <a:srgbClr val="505050"/>
                </a:solidFill>
                <a:latin typeface="Segoe UI" panose="020B0502040204020203" pitchFamily="34" charset="0"/>
                <a:cs typeface="Segoe UI" panose="020B0502040204020203" pitchFamily="34" charset="0"/>
              </a:rPr>
              <a:t>. Ut </a:t>
            </a:r>
            <a:r>
              <a:rPr lang="en-gb" sz="1200" b="0" dirty="0" err="1">
                <a:solidFill>
                  <a:srgbClr val="505050"/>
                </a:solidFill>
                <a:latin typeface="Segoe UI" panose="020B0502040204020203" pitchFamily="34" charset="0"/>
                <a:cs typeface="Segoe UI" panose="020B0502040204020203" pitchFamily="34" charset="0"/>
              </a:rPr>
              <a:t>enim</a:t>
            </a:r>
            <a:r>
              <a:rPr lang="en-gb" sz="1200" b="0" dirty="0">
                <a:solidFill>
                  <a:srgbClr val="505050"/>
                </a:solidFill>
                <a:latin typeface="Segoe UI" panose="020B0502040204020203" pitchFamily="34" charset="0"/>
                <a:cs typeface="Segoe UI" panose="020B0502040204020203" pitchFamily="34" charset="0"/>
              </a:rPr>
              <a:t> ad minim </a:t>
            </a:r>
            <a:r>
              <a:rPr lang="en-gb" sz="1200" b="0" dirty="0" err="1">
                <a:solidFill>
                  <a:srgbClr val="505050"/>
                </a:solidFill>
                <a:latin typeface="Segoe UI" panose="020B0502040204020203" pitchFamily="34" charset="0"/>
                <a:cs typeface="Segoe UI" panose="020B0502040204020203" pitchFamily="34" charset="0"/>
              </a:rPr>
              <a:t>veniam</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quis</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nostrud</a:t>
            </a:r>
            <a:r>
              <a:rPr lang="en-gb" sz="1200" b="0" dirty="0">
                <a:solidFill>
                  <a:srgbClr val="505050"/>
                </a:solidFill>
                <a:latin typeface="Segoe UI" panose="020B0502040204020203" pitchFamily="34" charset="0"/>
                <a:cs typeface="Segoe UI" panose="020B0502040204020203" pitchFamily="34" charset="0"/>
              </a:rPr>
              <a:t> exercitation </a:t>
            </a:r>
            <a:r>
              <a:rPr lang="en-gb" sz="1200" b="0" dirty="0" err="1">
                <a:solidFill>
                  <a:srgbClr val="505050"/>
                </a:solidFill>
                <a:latin typeface="Segoe UI" panose="020B0502040204020203" pitchFamily="34" charset="0"/>
                <a:cs typeface="Segoe UI" panose="020B0502040204020203" pitchFamily="34" charset="0"/>
              </a:rPr>
              <a:t>ullamco</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laboris</a:t>
            </a:r>
            <a:r>
              <a:rPr lang="en-gb" sz="1200" b="0" dirty="0">
                <a:solidFill>
                  <a:srgbClr val="505050"/>
                </a:solidFill>
                <a:latin typeface="Segoe UI" panose="020B0502040204020203" pitchFamily="34" charset="0"/>
                <a:cs typeface="Segoe UI" panose="020B0502040204020203" pitchFamily="34" charset="0"/>
              </a:rPr>
              <a:t> nisi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aliquip</a:t>
            </a:r>
            <a:r>
              <a:rPr lang="en-gb" sz="1200" b="0" dirty="0">
                <a:solidFill>
                  <a:srgbClr val="505050"/>
                </a:solidFill>
                <a:latin typeface="Segoe UI" panose="020B0502040204020203" pitchFamily="34" charset="0"/>
                <a:cs typeface="Segoe UI" panose="020B0502040204020203" pitchFamily="34" charset="0"/>
              </a:rPr>
              <a:t> ex </a:t>
            </a:r>
            <a:r>
              <a:rPr lang="en-gb" sz="1200" b="0" dirty="0" err="1">
                <a:solidFill>
                  <a:srgbClr val="505050"/>
                </a:solidFill>
                <a:latin typeface="Segoe UI" panose="020B0502040204020203" pitchFamily="34" charset="0"/>
                <a:cs typeface="Segoe UI" panose="020B0502040204020203" pitchFamily="34" charset="0"/>
              </a:rPr>
              <a:t>ea</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commodo</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consequat</a:t>
            </a:r>
            <a:r>
              <a:rPr lang="en-gb" sz="1200" b="0" dirty="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432792"/>
          </a:xfrm>
          <a:prstGeom prst="ellipse">
            <a:avLst/>
          </a:prstGeom>
        </p:spPr>
        <p:txBody>
          <a:bodyPr rtlCol="0"/>
          <a:lstStyle>
            <a:lvl1pPr>
              <a:defRPr sz="1000"/>
            </a:lvl1pPr>
          </a:lstStyle>
          <a:p>
            <a:pPr rtl="0"/>
            <a:r>
              <a:rPr lang="en-gb" dirty="0"/>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432792"/>
          </a:xfrm>
          <a:prstGeom prst="ellipse">
            <a:avLst/>
          </a:prstGeom>
        </p:spPr>
        <p:txBody>
          <a:bodyPr rtlCol="0"/>
          <a:lstStyle>
            <a:lvl1pPr>
              <a:defRPr sz="1000"/>
            </a:lvl1pPr>
          </a:lstStyle>
          <a:p>
            <a:pPr rtl="0"/>
            <a:r>
              <a:rPr lang="en-gb" dirty="0"/>
              <a:t>Click icon to add picture</a:t>
            </a:r>
          </a:p>
        </p:txBody>
      </p:sp>
    </p:spTree>
    <p:extLst>
      <p:ext uri="{BB962C8B-B14F-4D97-AF65-F5344CB8AC3E}">
        <p14:creationId xmlns:p14="http://schemas.microsoft.com/office/powerpoint/2010/main" val="1595259931"/>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rtlCol="0">
            <a:spAutoFit/>
          </a:bodyPr>
          <a:lstStyle>
            <a:lvl1pPr>
              <a:defRPr>
                <a:solidFill>
                  <a:schemeClr val="accent3"/>
                </a:solidFill>
              </a:defRPr>
            </a:lvl1pPr>
          </a:lstStyle>
          <a:p>
            <a:pPr rtl="0"/>
            <a:r>
              <a:rPr lang="en-gb" dirty="0"/>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rtlCol="0"/>
          <a:lstStyle>
            <a:lvl1pPr marL="0" indent="0">
              <a:buNone/>
              <a:defRPr sz="1800">
                <a:latin typeface="Segoe UI Semibold" panose="020B0702040204020203" pitchFamily="34" charset="0"/>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rtl="0"/>
            <a:r>
              <a:rPr lang="en-gb" dirty="0" err="1"/>
              <a:t>Firstname</a:t>
            </a:r>
            <a:r>
              <a:rPr lang="en-gb" dirty="0"/>
              <a:t> </a:t>
            </a:r>
            <a:r>
              <a:rPr lang="en-gb" dirty="0" err="1"/>
              <a:t>Lastname</a:t>
            </a:r>
            <a:endParaRPr lang="en-US" dirty="0"/>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rtlCol="0"/>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rtlCol="0"/>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latin typeface="Abadi" panose="020B0604020104020204"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sz="1200" b="0" dirty="0">
                <a:solidFill>
                  <a:srgbClr val="505050"/>
                </a:solidFill>
                <a:latin typeface="Segoe UI" panose="020B0502040204020203" pitchFamily="34" charset="0"/>
                <a:cs typeface="Segoe UI" panose="020B0502040204020203" pitchFamily="34" charset="0"/>
              </a:rPr>
              <a:t>About: Lorem ipsum </a:t>
            </a:r>
            <a:r>
              <a:rPr lang="en-gb" sz="1200" b="0" dirty="0" err="1">
                <a:solidFill>
                  <a:srgbClr val="505050"/>
                </a:solidFill>
                <a:latin typeface="Segoe UI" panose="020B0502040204020203" pitchFamily="34" charset="0"/>
                <a:cs typeface="Segoe UI" panose="020B0502040204020203" pitchFamily="34" charset="0"/>
              </a:rPr>
              <a:t>dolor</a:t>
            </a:r>
            <a:r>
              <a:rPr lang="en-gb" sz="1200" b="0" dirty="0">
                <a:solidFill>
                  <a:srgbClr val="505050"/>
                </a:solidFill>
                <a:latin typeface="Segoe UI" panose="020B0502040204020203" pitchFamily="34" charset="0"/>
                <a:cs typeface="Segoe UI" panose="020B0502040204020203" pitchFamily="34" charset="0"/>
              </a:rPr>
              <a:t> sit </a:t>
            </a:r>
            <a:r>
              <a:rPr lang="en-gb" sz="1200" b="0" dirty="0" err="1">
                <a:solidFill>
                  <a:srgbClr val="505050"/>
                </a:solidFill>
                <a:latin typeface="Segoe UI" panose="020B0502040204020203" pitchFamily="34" charset="0"/>
                <a:cs typeface="Segoe UI" panose="020B0502040204020203" pitchFamily="34" charset="0"/>
              </a:rPr>
              <a:t>amet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consectetur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adipiscing</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elit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sed</a:t>
            </a:r>
            <a:r>
              <a:rPr lang="en-gb" sz="1200" b="0" dirty="0">
                <a:solidFill>
                  <a:srgbClr val="505050"/>
                </a:solidFill>
                <a:latin typeface="Segoe UI" panose="020B0502040204020203" pitchFamily="34" charset="0"/>
                <a:cs typeface="Segoe UI" panose="020B0502040204020203" pitchFamily="34" charset="0"/>
              </a:rPr>
              <a:t> do </a:t>
            </a:r>
            <a:r>
              <a:rPr lang="en-gb" sz="1200" b="0" dirty="0" err="1">
                <a:solidFill>
                  <a:srgbClr val="505050"/>
                </a:solidFill>
                <a:latin typeface="Segoe UI" panose="020B0502040204020203" pitchFamily="34" charset="0"/>
                <a:cs typeface="Segoe UI" panose="020B0502040204020203" pitchFamily="34" charset="0"/>
              </a:rPr>
              <a:t>eiusmod</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tempor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incididunt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labore et dolore magna </a:t>
            </a:r>
            <a:r>
              <a:rPr lang="en-gb" sz="1200" b="0" dirty="0" err="1">
                <a:solidFill>
                  <a:srgbClr val="505050"/>
                </a:solidFill>
                <a:latin typeface="Segoe UI" panose="020B0502040204020203" pitchFamily="34" charset="0"/>
                <a:cs typeface="Segoe UI" panose="020B0502040204020203" pitchFamily="34" charset="0"/>
              </a:rPr>
              <a:t>aliqua</a:t>
            </a:r>
            <a:r>
              <a:rPr lang="en-gb" sz="1200" b="0" dirty="0">
                <a:solidFill>
                  <a:srgbClr val="505050"/>
                </a:solidFill>
                <a:latin typeface="Segoe UI" panose="020B0502040204020203" pitchFamily="34" charset="0"/>
                <a:cs typeface="Segoe UI" panose="020B0502040204020203" pitchFamily="34" charset="0"/>
              </a:rPr>
              <a:t>. Ut </a:t>
            </a:r>
            <a:r>
              <a:rPr lang="en-gb" sz="1200" b="0" dirty="0" err="1">
                <a:solidFill>
                  <a:srgbClr val="505050"/>
                </a:solidFill>
                <a:latin typeface="Segoe UI" panose="020B0502040204020203" pitchFamily="34" charset="0"/>
                <a:cs typeface="Segoe UI" panose="020B0502040204020203" pitchFamily="34" charset="0"/>
              </a:rPr>
              <a:t>enim</a:t>
            </a:r>
            <a:r>
              <a:rPr lang="en-gb" sz="1200" b="0" dirty="0">
                <a:solidFill>
                  <a:srgbClr val="505050"/>
                </a:solidFill>
                <a:latin typeface="Segoe UI" panose="020B0502040204020203" pitchFamily="34" charset="0"/>
                <a:cs typeface="Segoe UI" panose="020B0502040204020203" pitchFamily="34" charset="0"/>
              </a:rPr>
              <a:t> ad minim </a:t>
            </a:r>
            <a:r>
              <a:rPr lang="en-gb" sz="1200" b="0" dirty="0" err="1">
                <a:solidFill>
                  <a:srgbClr val="505050"/>
                </a:solidFill>
                <a:latin typeface="Segoe UI" panose="020B0502040204020203" pitchFamily="34" charset="0"/>
                <a:cs typeface="Segoe UI" panose="020B0502040204020203" pitchFamily="34" charset="0"/>
              </a:rPr>
              <a:t>veniam</a:t>
            </a:r>
            <a:r>
              <a:rPr lang="en-gb" sz="1200" b="0" dirty="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rtlCol="0"/>
          <a:lstStyle>
            <a:lvl1pPr marL="0" indent="0">
              <a:buNone/>
              <a:defRPr sz="1800">
                <a:latin typeface="Segoe UI Semibold" panose="020B0702040204020203" pitchFamily="34" charset="0"/>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rtl="0"/>
            <a:r>
              <a:rPr lang="en-gb" dirty="0" err="1"/>
              <a:t>Firstname</a:t>
            </a:r>
            <a:r>
              <a:rPr lang="en-gb" dirty="0"/>
              <a:t> </a:t>
            </a:r>
            <a:r>
              <a:rPr lang="en-gb" dirty="0" err="1"/>
              <a:t>Lastname</a:t>
            </a:r>
            <a:endParaRPr lang="en-US" dirty="0"/>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rtlCol="0"/>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rtlCol="0"/>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latin typeface="Abadi" panose="020B0604020104020204"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sz="1200" b="0" dirty="0">
                <a:solidFill>
                  <a:srgbClr val="505050"/>
                </a:solidFill>
                <a:latin typeface="Segoe UI" panose="020B0502040204020203" pitchFamily="34" charset="0"/>
                <a:cs typeface="Segoe UI" panose="020B0502040204020203" pitchFamily="34" charset="0"/>
              </a:rPr>
              <a:t>About: Lorem ipsum </a:t>
            </a:r>
            <a:r>
              <a:rPr lang="en-gb" sz="1200" b="0" dirty="0" err="1">
                <a:solidFill>
                  <a:srgbClr val="505050"/>
                </a:solidFill>
                <a:latin typeface="Segoe UI" panose="020B0502040204020203" pitchFamily="34" charset="0"/>
                <a:cs typeface="Segoe UI" panose="020B0502040204020203" pitchFamily="34" charset="0"/>
              </a:rPr>
              <a:t>dolor</a:t>
            </a:r>
            <a:r>
              <a:rPr lang="en-gb" sz="1200" b="0" dirty="0">
                <a:solidFill>
                  <a:srgbClr val="505050"/>
                </a:solidFill>
                <a:latin typeface="Segoe UI" panose="020B0502040204020203" pitchFamily="34" charset="0"/>
                <a:cs typeface="Segoe UI" panose="020B0502040204020203" pitchFamily="34" charset="0"/>
              </a:rPr>
              <a:t> sit </a:t>
            </a:r>
            <a:r>
              <a:rPr lang="en-gb" sz="1200" b="0" dirty="0" err="1">
                <a:solidFill>
                  <a:srgbClr val="505050"/>
                </a:solidFill>
                <a:latin typeface="Segoe UI" panose="020B0502040204020203" pitchFamily="34" charset="0"/>
                <a:cs typeface="Segoe UI" panose="020B0502040204020203" pitchFamily="34" charset="0"/>
              </a:rPr>
              <a:t>amet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consectetur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adipiscing</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elit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sed</a:t>
            </a:r>
            <a:r>
              <a:rPr lang="en-gb" sz="1200" b="0" dirty="0">
                <a:solidFill>
                  <a:srgbClr val="505050"/>
                </a:solidFill>
                <a:latin typeface="Segoe UI" panose="020B0502040204020203" pitchFamily="34" charset="0"/>
                <a:cs typeface="Segoe UI" panose="020B0502040204020203" pitchFamily="34" charset="0"/>
              </a:rPr>
              <a:t> do </a:t>
            </a:r>
            <a:r>
              <a:rPr lang="en-gb" sz="1200" b="0" dirty="0" err="1">
                <a:solidFill>
                  <a:srgbClr val="505050"/>
                </a:solidFill>
                <a:latin typeface="Segoe UI" panose="020B0502040204020203" pitchFamily="34" charset="0"/>
                <a:cs typeface="Segoe UI" panose="020B0502040204020203" pitchFamily="34" charset="0"/>
              </a:rPr>
              <a:t>eiusmod</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tempor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incididunt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labore et dolore magna </a:t>
            </a:r>
            <a:r>
              <a:rPr lang="en-gb" sz="1200" b="0" dirty="0" err="1">
                <a:solidFill>
                  <a:srgbClr val="505050"/>
                </a:solidFill>
                <a:latin typeface="Segoe UI" panose="020B0502040204020203" pitchFamily="34" charset="0"/>
                <a:cs typeface="Segoe UI" panose="020B0502040204020203" pitchFamily="34" charset="0"/>
              </a:rPr>
              <a:t>aliqua</a:t>
            </a:r>
            <a:r>
              <a:rPr lang="en-gb" sz="1200" b="0" dirty="0">
                <a:solidFill>
                  <a:srgbClr val="505050"/>
                </a:solidFill>
                <a:latin typeface="Segoe UI" panose="020B0502040204020203" pitchFamily="34" charset="0"/>
                <a:cs typeface="Segoe UI" panose="020B0502040204020203" pitchFamily="34" charset="0"/>
              </a:rPr>
              <a:t>. Ut </a:t>
            </a:r>
            <a:r>
              <a:rPr lang="en-gb" sz="1200" b="0" dirty="0" err="1">
                <a:solidFill>
                  <a:srgbClr val="505050"/>
                </a:solidFill>
                <a:latin typeface="Segoe UI" panose="020B0502040204020203" pitchFamily="34" charset="0"/>
                <a:cs typeface="Segoe UI" panose="020B0502040204020203" pitchFamily="34" charset="0"/>
              </a:rPr>
              <a:t>enim</a:t>
            </a:r>
            <a:r>
              <a:rPr lang="en-gb" sz="1200" b="0" dirty="0">
                <a:solidFill>
                  <a:srgbClr val="505050"/>
                </a:solidFill>
                <a:latin typeface="Segoe UI" panose="020B0502040204020203" pitchFamily="34" charset="0"/>
                <a:cs typeface="Segoe UI" panose="020B0502040204020203" pitchFamily="34" charset="0"/>
              </a:rPr>
              <a:t> ad minim </a:t>
            </a:r>
            <a:r>
              <a:rPr lang="en-gb" sz="1200" b="0" dirty="0" err="1">
                <a:solidFill>
                  <a:srgbClr val="505050"/>
                </a:solidFill>
                <a:latin typeface="Segoe UI" panose="020B0502040204020203" pitchFamily="34" charset="0"/>
                <a:cs typeface="Segoe UI" panose="020B0502040204020203" pitchFamily="34" charset="0"/>
              </a:rPr>
              <a:t>veniam</a:t>
            </a:r>
            <a:r>
              <a:rPr lang="en-gb" sz="1200" b="0" dirty="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rtlCol="0"/>
          <a:lstStyle>
            <a:lvl1pPr marL="0" indent="0">
              <a:buNone/>
              <a:defRPr sz="1800">
                <a:latin typeface="Segoe UI Semibold" panose="020B0702040204020203" pitchFamily="34" charset="0"/>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rtl="0"/>
            <a:r>
              <a:rPr lang="en-gb" dirty="0" err="1"/>
              <a:t>Firstname</a:t>
            </a:r>
            <a:r>
              <a:rPr lang="en-gb" dirty="0"/>
              <a:t> </a:t>
            </a:r>
            <a:r>
              <a:rPr lang="en-gb" dirty="0" err="1"/>
              <a:t>Lastname</a:t>
            </a:r>
            <a:endParaRPr lang="en-US" dirty="0"/>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rtlCol="0"/>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rtlCol="0"/>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latin typeface="Abadi" panose="020B0604020104020204"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sz="1200" b="0" dirty="0">
                <a:solidFill>
                  <a:srgbClr val="505050"/>
                </a:solidFill>
                <a:latin typeface="Segoe UI" panose="020B0502040204020203" pitchFamily="34" charset="0"/>
                <a:cs typeface="Segoe UI" panose="020B0502040204020203" pitchFamily="34" charset="0"/>
              </a:rPr>
              <a:t>About: Lorem ipsum </a:t>
            </a:r>
            <a:r>
              <a:rPr lang="en-gb" sz="1200" b="0" dirty="0" err="1">
                <a:solidFill>
                  <a:srgbClr val="505050"/>
                </a:solidFill>
                <a:latin typeface="Segoe UI" panose="020B0502040204020203" pitchFamily="34" charset="0"/>
                <a:cs typeface="Segoe UI" panose="020B0502040204020203" pitchFamily="34" charset="0"/>
              </a:rPr>
              <a:t>dolor</a:t>
            </a:r>
            <a:r>
              <a:rPr lang="en-gb" sz="1200" b="0" dirty="0">
                <a:solidFill>
                  <a:srgbClr val="505050"/>
                </a:solidFill>
                <a:latin typeface="Segoe UI" panose="020B0502040204020203" pitchFamily="34" charset="0"/>
                <a:cs typeface="Segoe UI" panose="020B0502040204020203" pitchFamily="34" charset="0"/>
              </a:rPr>
              <a:t> sit </a:t>
            </a:r>
            <a:r>
              <a:rPr lang="en-gb" sz="1200" b="0" dirty="0" err="1">
                <a:solidFill>
                  <a:srgbClr val="505050"/>
                </a:solidFill>
                <a:latin typeface="Segoe UI" panose="020B0502040204020203" pitchFamily="34" charset="0"/>
                <a:cs typeface="Segoe UI" panose="020B0502040204020203" pitchFamily="34" charset="0"/>
              </a:rPr>
              <a:t>amet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consectetur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adipiscing</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elit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sed</a:t>
            </a:r>
            <a:r>
              <a:rPr lang="en-gb" sz="1200" b="0" dirty="0">
                <a:solidFill>
                  <a:srgbClr val="505050"/>
                </a:solidFill>
                <a:latin typeface="Segoe UI" panose="020B0502040204020203" pitchFamily="34" charset="0"/>
                <a:cs typeface="Segoe UI" panose="020B0502040204020203" pitchFamily="34" charset="0"/>
              </a:rPr>
              <a:t> do </a:t>
            </a:r>
            <a:r>
              <a:rPr lang="en-gb" sz="1200" b="0" dirty="0" err="1">
                <a:solidFill>
                  <a:srgbClr val="505050"/>
                </a:solidFill>
                <a:latin typeface="Segoe UI" panose="020B0502040204020203" pitchFamily="34" charset="0"/>
                <a:cs typeface="Segoe UI" panose="020B0502040204020203" pitchFamily="34" charset="0"/>
              </a:rPr>
              <a:t>eiusmod</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tempor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incididunt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labore et dolore magna </a:t>
            </a:r>
            <a:r>
              <a:rPr lang="en-gb" sz="1200" b="0" dirty="0" err="1">
                <a:solidFill>
                  <a:srgbClr val="505050"/>
                </a:solidFill>
                <a:latin typeface="Segoe UI" panose="020B0502040204020203" pitchFamily="34" charset="0"/>
                <a:cs typeface="Segoe UI" panose="020B0502040204020203" pitchFamily="34" charset="0"/>
              </a:rPr>
              <a:t>aliqua</a:t>
            </a:r>
            <a:r>
              <a:rPr lang="en-gb" sz="1200" b="0" dirty="0">
                <a:solidFill>
                  <a:srgbClr val="505050"/>
                </a:solidFill>
                <a:latin typeface="Segoe UI" panose="020B0502040204020203" pitchFamily="34" charset="0"/>
                <a:cs typeface="Segoe UI" panose="020B0502040204020203" pitchFamily="34" charset="0"/>
              </a:rPr>
              <a:t>. Ut </a:t>
            </a:r>
            <a:r>
              <a:rPr lang="en-gb" sz="1200" b="0" dirty="0" err="1">
                <a:solidFill>
                  <a:srgbClr val="505050"/>
                </a:solidFill>
                <a:latin typeface="Segoe UI" panose="020B0502040204020203" pitchFamily="34" charset="0"/>
                <a:cs typeface="Segoe UI" panose="020B0502040204020203" pitchFamily="34" charset="0"/>
              </a:rPr>
              <a:t>enim</a:t>
            </a:r>
            <a:r>
              <a:rPr lang="en-gb" sz="1200" b="0" dirty="0">
                <a:solidFill>
                  <a:srgbClr val="505050"/>
                </a:solidFill>
                <a:latin typeface="Segoe UI" panose="020B0502040204020203" pitchFamily="34" charset="0"/>
                <a:cs typeface="Segoe UI" panose="020B0502040204020203" pitchFamily="34" charset="0"/>
              </a:rPr>
              <a:t> ad minim </a:t>
            </a:r>
            <a:r>
              <a:rPr lang="en-gb" sz="1200" b="0" dirty="0" err="1">
                <a:solidFill>
                  <a:srgbClr val="505050"/>
                </a:solidFill>
                <a:latin typeface="Segoe UI" panose="020B0502040204020203" pitchFamily="34" charset="0"/>
                <a:cs typeface="Segoe UI" panose="020B0502040204020203" pitchFamily="34" charset="0"/>
              </a:rPr>
              <a:t>veniam</a:t>
            </a:r>
            <a:r>
              <a:rPr lang="en-gb" sz="1200" b="0" dirty="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rtlCol="0"/>
          <a:lstStyle>
            <a:lvl1pPr marL="0" indent="0">
              <a:buNone/>
              <a:defRPr sz="1800">
                <a:latin typeface="Segoe UI Semibold" panose="020B0702040204020203" pitchFamily="34" charset="0"/>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rtl="0"/>
            <a:r>
              <a:rPr lang="en-gb" dirty="0" err="1"/>
              <a:t>Firstname</a:t>
            </a:r>
            <a:r>
              <a:rPr lang="en-gb" dirty="0"/>
              <a:t> </a:t>
            </a:r>
            <a:r>
              <a:rPr lang="en-gb" dirty="0" err="1"/>
              <a:t>Lastname</a:t>
            </a:r>
            <a:endParaRPr lang="en-US" dirty="0"/>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rtlCol="0"/>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rtl="0"/>
            <a:r>
              <a:rPr lang="en-gb" dirty="0"/>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rtlCol="0"/>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latin typeface="Abadi" panose="020B0604020104020204" pitchFamily="34" charset="0"/>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gb" sz="1200" b="0" dirty="0">
                <a:solidFill>
                  <a:srgbClr val="505050"/>
                </a:solidFill>
                <a:latin typeface="Segoe UI" panose="020B0502040204020203" pitchFamily="34" charset="0"/>
                <a:cs typeface="Segoe UI" panose="020B0502040204020203" pitchFamily="34" charset="0"/>
              </a:rPr>
              <a:t>About: Lorem ipsum </a:t>
            </a:r>
            <a:r>
              <a:rPr lang="en-gb" sz="1200" b="0" dirty="0" err="1">
                <a:solidFill>
                  <a:srgbClr val="505050"/>
                </a:solidFill>
                <a:latin typeface="Segoe UI" panose="020B0502040204020203" pitchFamily="34" charset="0"/>
                <a:cs typeface="Segoe UI" panose="020B0502040204020203" pitchFamily="34" charset="0"/>
              </a:rPr>
              <a:t>dolor</a:t>
            </a:r>
            <a:r>
              <a:rPr lang="en-gb" sz="1200" b="0" dirty="0">
                <a:solidFill>
                  <a:srgbClr val="505050"/>
                </a:solidFill>
                <a:latin typeface="Segoe UI" panose="020B0502040204020203" pitchFamily="34" charset="0"/>
                <a:cs typeface="Segoe UI" panose="020B0502040204020203" pitchFamily="34" charset="0"/>
              </a:rPr>
              <a:t> sit </a:t>
            </a:r>
            <a:r>
              <a:rPr lang="en-gb" sz="1200" b="0" dirty="0" err="1">
                <a:solidFill>
                  <a:srgbClr val="505050"/>
                </a:solidFill>
                <a:latin typeface="Segoe UI" panose="020B0502040204020203" pitchFamily="34" charset="0"/>
                <a:cs typeface="Segoe UI" panose="020B0502040204020203" pitchFamily="34" charset="0"/>
              </a:rPr>
              <a:t>amet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consectetur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adipiscing</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elit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sed</a:t>
            </a:r>
            <a:r>
              <a:rPr lang="en-gb" sz="1200" b="0" dirty="0">
                <a:solidFill>
                  <a:srgbClr val="505050"/>
                </a:solidFill>
                <a:latin typeface="Segoe UI" panose="020B0502040204020203" pitchFamily="34" charset="0"/>
                <a:cs typeface="Segoe UI" panose="020B0502040204020203" pitchFamily="34" charset="0"/>
              </a:rPr>
              <a:t> do </a:t>
            </a:r>
            <a:r>
              <a:rPr lang="en-gb" sz="1200" b="0" dirty="0" err="1">
                <a:solidFill>
                  <a:srgbClr val="505050"/>
                </a:solidFill>
                <a:latin typeface="Segoe UI" panose="020B0502040204020203" pitchFamily="34" charset="0"/>
                <a:cs typeface="Segoe UI" panose="020B0502040204020203" pitchFamily="34" charset="0"/>
              </a:rPr>
              <a:t>eiusmod</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tempor</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incididunt</a:t>
            </a:r>
            <a:r>
              <a:rPr lang="en-gb" sz="1200" b="0" dirty="0">
                <a:solidFill>
                  <a:srgbClr val="505050"/>
                </a:solidFill>
                <a:latin typeface="Segoe UI" panose="020B0502040204020203" pitchFamily="34" charset="0"/>
                <a:cs typeface="Segoe UI" panose="020B0502040204020203" pitchFamily="34" charset="0"/>
              </a:rPr>
              <a:t> </a:t>
            </a:r>
            <a:r>
              <a:rPr lang="en-gb" sz="1200" b="0" dirty="0" err="1">
                <a:solidFill>
                  <a:srgbClr val="505050"/>
                </a:solidFill>
                <a:latin typeface="Segoe UI" panose="020B0502040204020203" pitchFamily="34" charset="0"/>
                <a:cs typeface="Segoe UI" panose="020B0502040204020203" pitchFamily="34" charset="0"/>
              </a:rPr>
              <a:t>ut</a:t>
            </a:r>
            <a:r>
              <a:rPr lang="en-gb" sz="1200" b="0" dirty="0">
                <a:solidFill>
                  <a:srgbClr val="505050"/>
                </a:solidFill>
                <a:latin typeface="Segoe UI" panose="020B0502040204020203" pitchFamily="34" charset="0"/>
                <a:cs typeface="Segoe UI" panose="020B0502040204020203" pitchFamily="34" charset="0"/>
              </a:rPr>
              <a:t> labore et dolore magna </a:t>
            </a:r>
            <a:r>
              <a:rPr lang="en-gb" sz="1200" b="0" dirty="0" err="1">
                <a:solidFill>
                  <a:srgbClr val="505050"/>
                </a:solidFill>
                <a:latin typeface="Segoe UI" panose="020B0502040204020203" pitchFamily="34" charset="0"/>
                <a:cs typeface="Segoe UI" panose="020B0502040204020203" pitchFamily="34" charset="0"/>
              </a:rPr>
              <a:t>aliqua</a:t>
            </a:r>
            <a:r>
              <a:rPr lang="en-gb" sz="1200" b="0" dirty="0">
                <a:solidFill>
                  <a:srgbClr val="505050"/>
                </a:solidFill>
                <a:latin typeface="Segoe UI" panose="020B0502040204020203" pitchFamily="34" charset="0"/>
                <a:cs typeface="Segoe UI" panose="020B0502040204020203" pitchFamily="34" charset="0"/>
              </a:rPr>
              <a:t>. Ut </a:t>
            </a:r>
            <a:r>
              <a:rPr lang="en-gb" sz="1200" b="0" dirty="0" err="1">
                <a:solidFill>
                  <a:srgbClr val="505050"/>
                </a:solidFill>
                <a:latin typeface="Segoe UI" panose="020B0502040204020203" pitchFamily="34" charset="0"/>
                <a:cs typeface="Segoe UI" panose="020B0502040204020203" pitchFamily="34" charset="0"/>
              </a:rPr>
              <a:t>enim</a:t>
            </a:r>
            <a:r>
              <a:rPr lang="en-gb" sz="1200" b="0" dirty="0">
                <a:solidFill>
                  <a:srgbClr val="505050"/>
                </a:solidFill>
                <a:latin typeface="Segoe UI" panose="020B0502040204020203" pitchFamily="34" charset="0"/>
                <a:cs typeface="Segoe UI" panose="020B0502040204020203" pitchFamily="34" charset="0"/>
              </a:rPr>
              <a:t> ad minim </a:t>
            </a:r>
            <a:r>
              <a:rPr lang="en-gb" sz="1200" b="0" dirty="0" err="1">
                <a:solidFill>
                  <a:srgbClr val="505050"/>
                </a:solidFill>
                <a:latin typeface="Segoe UI" panose="020B0502040204020203" pitchFamily="34" charset="0"/>
                <a:cs typeface="Segoe UI" panose="020B0502040204020203" pitchFamily="34" charset="0"/>
              </a:rPr>
              <a:t>veniam</a:t>
            </a:r>
            <a:r>
              <a:rPr lang="en-gb" sz="1200" b="0" dirty="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423636"/>
          </a:xfrm>
          <a:prstGeom prst="ellipse">
            <a:avLst/>
          </a:prstGeom>
          <a:ln>
            <a:noFill/>
          </a:ln>
        </p:spPr>
        <p:txBody>
          <a:bodyPr rtlCol="0"/>
          <a:lstStyle>
            <a:lvl1pPr>
              <a:defRPr/>
            </a:lvl1pPr>
          </a:lstStyle>
          <a:p>
            <a:pPr rtl="0"/>
            <a:r>
              <a:rPr lang="en-gb" dirty="0"/>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423636"/>
          </a:xfrm>
          <a:prstGeom prst="ellipse">
            <a:avLst/>
          </a:prstGeom>
          <a:ln>
            <a:noFill/>
          </a:ln>
        </p:spPr>
        <p:txBody>
          <a:bodyPr rtlCol="0"/>
          <a:lstStyle>
            <a:lvl1pPr>
              <a:defRPr/>
            </a:lvl1pPr>
          </a:lstStyle>
          <a:p>
            <a:pPr rtl="0"/>
            <a:r>
              <a:rPr lang="en-gb" dirty="0"/>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423636"/>
          </a:xfrm>
          <a:prstGeom prst="ellipse">
            <a:avLst/>
          </a:prstGeom>
          <a:ln>
            <a:noFill/>
          </a:ln>
        </p:spPr>
        <p:txBody>
          <a:bodyPr rtlCol="0"/>
          <a:lstStyle>
            <a:lvl1pPr>
              <a:defRPr/>
            </a:lvl1pPr>
          </a:lstStyle>
          <a:p>
            <a:pPr rtl="0"/>
            <a:r>
              <a:rPr lang="en-gb" dirty="0"/>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423636"/>
          </a:xfrm>
          <a:prstGeom prst="ellipse">
            <a:avLst/>
          </a:prstGeom>
          <a:ln>
            <a:noFill/>
          </a:ln>
        </p:spPr>
        <p:txBody>
          <a:bodyPr rtlCol="0"/>
          <a:lstStyle>
            <a:lvl1pPr>
              <a:defRPr/>
            </a:lvl1pPr>
          </a:lstStyle>
          <a:p>
            <a:pPr rtl="0"/>
            <a:r>
              <a:rPr lang="en-gb" dirty="0"/>
              <a:t>Click icon to add picture</a:t>
            </a:r>
          </a:p>
        </p:txBody>
      </p:sp>
    </p:spTree>
    <p:extLst>
      <p:ext uri="{BB962C8B-B14F-4D97-AF65-F5344CB8AC3E}">
        <p14:creationId xmlns:p14="http://schemas.microsoft.com/office/powerpoint/2010/main" val="368103528"/>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rtlCol="0" anchor="b" anchorCtr="0">
            <a:spAutoFit/>
          </a:bodyPr>
          <a:lstStyle>
            <a:lvl1pPr>
              <a:defRPr sz="3600" spc="-50" baseline="0">
                <a:solidFill>
                  <a:schemeClr val="tx1"/>
                </a:solidFill>
                <a:latin typeface="Segoe UI Semibold" panose="020B0702040204020203" pitchFamily="34" charset="0"/>
                <a:cs typeface="Segoe UI" panose="020B0502040204020203" pitchFamily="34" charset="0"/>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9387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430887"/>
          </a:xfrm>
        </p:spPr>
        <p:txBody>
          <a:bodyPr rtlCol="0"/>
          <a:lstStyle>
            <a:lvl1pPr>
              <a:defRPr/>
            </a:lvl1pPr>
          </a:lstStyle>
          <a:p>
            <a:pPr rtl="0"/>
            <a:r>
              <a:rPr lang="en-gb" dirty="0"/>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rtlCol="0"/>
          <a:lstStyle>
            <a:lvl1pPr marL="0" indent="0">
              <a:buNone/>
              <a:defRPr sz="1800">
                <a:solidFill>
                  <a:schemeClr val="accent3"/>
                </a:solidFill>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err="1"/>
              <a:t>Firstname</a:t>
            </a:r>
            <a:r>
              <a:rPr lang="en-gb" dirty="0"/>
              <a:t> </a:t>
            </a:r>
            <a:r>
              <a:rPr lang="en-gb"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rtlCol="0"/>
          <a:lstStyle>
            <a:lvl1pPr marL="0" indent="0">
              <a:buNone/>
              <a:defRPr sz="1400">
                <a:solidFill>
                  <a:schemeClr val="tx1"/>
                </a:solidFill>
              </a:defRPr>
            </a:lvl1pPr>
          </a:lstStyle>
          <a:p>
            <a:pPr lvl="0" rtl="0"/>
            <a:r>
              <a:rPr lang="en-gb"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rtlCol="0"/>
          <a:lstStyle>
            <a:lvl1pPr marL="0" indent="0">
              <a:buNone/>
              <a:defRPr sz="1400">
                <a:solidFill>
                  <a:schemeClr val="tx1"/>
                </a:solidFill>
              </a:defRPr>
            </a:lvl1pPr>
          </a:lstStyle>
          <a:p>
            <a:pPr lvl="0" rt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rtlCol="0"/>
          <a:lstStyle>
            <a:lvl1pPr marL="0" indent="0">
              <a:buNone/>
              <a:defRPr sz="1800">
                <a:solidFill>
                  <a:schemeClr val="tx1"/>
                </a:solidFill>
                <a:latin typeface="Segoe UI Semibold" panose="020B0702040204020203" pitchFamily="34" charset="0"/>
              </a:defRPr>
            </a:lvl1pPr>
          </a:lstStyle>
          <a:p>
            <a:pPr lvl="0" rtl="0"/>
            <a:r>
              <a:rPr lang="en-gb"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rtlCol="0"/>
          <a:lstStyle>
            <a:lvl1pPr marL="0" indent="0">
              <a:buNone/>
              <a:defRPr sz="1800">
                <a:solidFill>
                  <a:schemeClr val="tx1"/>
                </a:solidFill>
                <a:latin typeface="Segoe UI Semibold" panose="020B0702040204020203" pitchFamily="34" charset="0"/>
              </a:defRPr>
            </a:lvl1pPr>
          </a:lstStyle>
          <a:p>
            <a:pPr lvl="0" rtl="0"/>
            <a:r>
              <a:rPr lang="en-gb"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rtlCol="0"/>
          <a:lstStyle>
            <a:lvl1pPr>
              <a:buSzPct val="100000"/>
              <a:defRPr sz="1400">
                <a:solidFill>
                  <a:schemeClr val="tx1"/>
                </a:solidFill>
              </a:defRPr>
            </a:lvl1pPr>
          </a:lstStyle>
          <a:p>
            <a:pPr lvl="0" rtl="0"/>
            <a:r>
              <a:rPr lang="en-gb" dirty="0"/>
              <a:t>One</a:t>
            </a:r>
          </a:p>
          <a:p>
            <a:pPr lvl="0" rtl="0"/>
            <a:r>
              <a:rPr lang="en-gb" dirty="0"/>
              <a:t>Two</a:t>
            </a:r>
          </a:p>
          <a:p>
            <a:pPr lvl="0" rtl="0"/>
            <a:r>
              <a:rPr lang="en-gb"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rtlCol="0"/>
          <a:lstStyle>
            <a:lvl1pPr>
              <a:buSzPct val="100000"/>
              <a:defRPr sz="1400">
                <a:solidFill>
                  <a:schemeClr val="tx1"/>
                </a:solidFill>
              </a:defRPr>
            </a:lvl1pPr>
          </a:lstStyle>
          <a:p>
            <a:pPr lvl="0" rtl="0"/>
            <a:r>
              <a:rPr lang="en-gb" dirty="0"/>
              <a:t>Four</a:t>
            </a:r>
          </a:p>
          <a:p>
            <a:pPr lvl="0" rtl="0"/>
            <a:r>
              <a:rPr lang="en-gb" dirty="0"/>
              <a:t>Five</a:t>
            </a:r>
          </a:p>
          <a:p>
            <a:pPr lvl="0" rtl="0"/>
            <a:r>
              <a:rPr lang="en-gb"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rtlCol="0"/>
          <a:lstStyle>
            <a:lvl1pPr>
              <a:buSzPct val="100000"/>
              <a:defRPr sz="1400">
                <a:solidFill>
                  <a:schemeClr val="tx1"/>
                </a:solidFill>
              </a:defRPr>
            </a:lvl1pPr>
          </a:lstStyle>
          <a:p>
            <a:pPr lvl="0" rtl="0"/>
            <a:r>
              <a:rPr lang="en-gb" dirty="0"/>
              <a:t>Seven</a:t>
            </a:r>
          </a:p>
          <a:p>
            <a:pPr lvl="0" rtl="0"/>
            <a:r>
              <a:rPr lang="en-gb" dirty="0"/>
              <a:t>Eight</a:t>
            </a:r>
          </a:p>
          <a:p>
            <a:pPr lvl="0" rtl="0"/>
            <a:r>
              <a:rPr lang="en-gb" dirty="0"/>
              <a:t>Nine</a:t>
            </a:r>
          </a:p>
        </p:txBody>
      </p:sp>
    </p:spTree>
    <p:extLst>
      <p:ext uri="{BB962C8B-B14F-4D97-AF65-F5344CB8AC3E}">
        <p14:creationId xmlns:p14="http://schemas.microsoft.com/office/powerpoint/2010/main" val="5662008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430887"/>
          </a:xfrm>
        </p:spPr>
        <p:txBody>
          <a:bodyPr rtlCol="0"/>
          <a:lstStyle>
            <a:lvl1pPr>
              <a:defRPr/>
            </a:lvl1pPr>
          </a:lstStyle>
          <a:p>
            <a:pPr rtl="0"/>
            <a:r>
              <a:rPr lang="en-gb" dirty="0"/>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rtlCol="0"/>
          <a:lstStyle>
            <a:lvl1pPr marL="0" indent="0">
              <a:buNone/>
              <a:defRPr sz="1800">
                <a:solidFill>
                  <a:schemeClr val="tx1"/>
                </a:solidFill>
                <a:latin typeface="Segoe UI Semibold" panose="020B07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rtl="0"/>
            <a:r>
              <a:rPr lang="en-gb" dirty="0" err="1"/>
              <a:t>Firstname</a:t>
            </a:r>
            <a:r>
              <a:rPr lang="en-gb" dirty="0"/>
              <a:t> </a:t>
            </a:r>
            <a:r>
              <a:rPr lang="en-gb"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rtlCol="0"/>
          <a:lstStyle>
            <a:lvl1pPr marL="0" indent="0">
              <a:buNone/>
              <a:defRPr sz="1400">
                <a:solidFill>
                  <a:schemeClr val="accent6"/>
                </a:solidFill>
              </a:defRPr>
            </a:lvl1pPr>
          </a:lstStyle>
          <a:p>
            <a:pPr lvl="0" rtl="0"/>
            <a:r>
              <a:rPr lang="en-gb"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rtlCol="0"/>
          <a:lstStyle>
            <a:lvl1pPr marL="0" indent="0">
              <a:buNone/>
              <a:defRPr sz="1400">
                <a:solidFill>
                  <a:schemeClr val="accent6"/>
                </a:solidFill>
              </a:defRPr>
            </a:lvl1pPr>
          </a:lstStyle>
          <a:p>
            <a:pPr lvl="0" rt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rtlCol="0"/>
          <a:lstStyle>
            <a:lvl1pPr marL="0" indent="0">
              <a:buNone/>
              <a:defRPr sz="1800">
                <a:solidFill>
                  <a:schemeClr val="accent6"/>
                </a:solidFill>
                <a:latin typeface="Segoe UI Semibold" panose="020B0702040204020203" pitchFamily="34" charset="0"/>
              </a:defRPr>
            </a:lvl1pPr>
          </a:lstStyle>
          <a:p>
            <a:pPr lvl="0" rtl="0"/>
            <a:r>
              <a:rPr lang="en-gb"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rtlCol="0"/>
          <a:lstStyle>
            <a:lvl1pPr marL="0" indent="0">
              <a:buNone/>
              <a:defRPr sz="1800">
                <a:solidFill>
                  <a:schemeClr val="accent6"/>
                </a:solidFill>
                <a:latin typeface="Segoe UI Semibold" panose="020B0702040204020203" pitchFamily="34" charset="0"/>
              </a:defRPr>
            </a:lvl1pPr>
          </a:lstStyle>
          <a:p>
            <a:pPr lvl="0" rtl="0"/>
            <a:r>
              <a:rPr lang="en-gb"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rtlCol="0"/>
          <a:lstStyle>
            <a:lvl1pPr>
              <a:buSzPct val="100000"/>
              <a:defRPr sz="1400">
                <a:solidFill>
                  <a:schemeClr val="accent6"/>
                </a:solidFill>
              </a:defRPr>
            </a:lvl1pPr>
          </a:lstStyle>
          <a:p>
            <a:pPr lvl="0" rtl="0"/>
            <a:r>
              <a:rPr lang="en-gb" dirty="0"/>
              <a:t>One</a:t>
            </a:r>
          </a:p>
          <a:p>
            <a:pPr lvl="0" rtl="0"/>
            <a:r>
              <a:rPr lang="en-gb" dirty="0"/>
              <a:t>Two</a:t>
            </a:r>
          </a:p>
          <a:p>
            <a:pPr lvl="0" rtl="0"/>
            <a:r>
              <a:rPr lang="en-gb"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rtlCol="0"/>
          <a:lstStyle>
            <a:lvl1pPr>
              <a:buSzPct val="100000"/>
              <a:defRPr sz="1400">
                <a:solidFill>
                  <a:schemeClr val="accent6"/>
                </a:solidFill>
              </a:defRPr>
            </a:lvl1pPr>
          </a:lstStyle>
          <a:p>
            <a:pPr lvl="0" rtl="0"/>
            <a:r>
              <a:rPr lang="en-gb" dirty="0"/>
              <a:t>Four</a:t>
            </a:r>
          </a:p>
          <a:p>
            <a:pPr lvl="0" rtl="0"/>
            <a:r>
              <a:rPr lang="en-gb" dirty="0"/>
              <a:t>Five</a:t>
            </a:r>
          </a:p>
          <a:p>
            <a:pPr lvl="0" rtl="0"/>
            <a:r>
              <a:rPr lang="en-gb"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rtlCol="0"/>
          <a:lstStyle>
            <a:lvl1pPr>
              <a:buSzPct val="100000"/>
              <a:defRPr sz="1400">
                <a:solidFill>
                  <a:schemeClr val="accent6"/>
                </a:solidFill>
              </a:defRPr>
            </a:lvl1pPr>
          </a:lstStyle>
          <a:p>
            <a:pPr lvl="0" rtl="0"/>
            <a:r>
              <a:rPr lang="en-gb" dirty="0"/>
              <a:t>Seven</a:t>
            </a:r>
          </a:p>
          <a:p>
            <a:pPr lvl="0" rtl="0"/>
            <a:r>
              <a:rPr lang="en-gb" dirty="0"/>
              <a:t>Eight</a:t>
            </a:r>
          </a:p>
          <a:p>
            <a:pPr lvl="0" rtl="0"/>
            <a:r>
              <a:rPr lang="en-gb" dirty="0"/>
              <a:t>Nine</a:t>
            </a:r>
          </a:p>
        </p:txBody>
      </p:sp>
    </p:spTree>
    <p:extLst>
      <p:ext uri="{BB962C8B-B14F-4D97-AF65-F5344CB8AC3E}">
        <p14:creationId xmlns:p14="http://schemas.microsoft.com/office/powerpoint/2010/main" val="25267409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rtlCol="0" anchor="t">
            <a:noAutofit/>
          </a:bodyPr>
          <a:lstStyle>
            <a:lvl1pPr marL="0" indent="0">
              <a:spcAft>
                <a:spcPts val="600"/>
              </a:spcAft>
              <a:buFont typeface="Wingdings" panose="05000000000000000000" pitchFamily="2" charset="2"/>
              <a:buNone/>
              <a:defRPr sz="3600">
                <a:solidFill>
                  <a:schemeClr val="tx1"/>
                </a:solidFill>
                <a:latin typeface="Segoe UI Semibold" panose="020B0702040204020203" pitchFamily="34" charset="0"/>
              </a:defRPr>
            </a:lvl1pPr>
          </a:lstStyle>
          <a:p>
            <a:pPr lvl="0" rtl="0"/>
            <a:r>
              <a:rPr lang="en-gb" dirty="0"/>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Tree>
    <p:extLst>
      <p:ext uri="{BB962C8B-B14F-4D97-AF65-F5344CB8AC3E}">
        <p14:creationId xmlns:p14="http://schemas.microsoft.com/office/powerpoint/2010/main" val="29463785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15563555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3022145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9009527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7612791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20708979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30764095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246567049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rtlCol="0" anchor="b" anchorCtr="0">
            <a:spAutoFit/>
          </a:bodyPr>
          <a:lstStyle>
            <a:lvl1pPr>
              <a:defRPr sz="3600" spc="-50" baseline="0">
                <a:solidFill>
                  <a:schemeClr val="tx1"/>
                </a:solidFill>
                <a:latin typeface="Segoe UI Semibold" panose="020B0702040204020203" pitchFamily="34" charset="0"/>
                <a:cs typeface="Segoe UI" panose="020B0502040204020203" pitchFamily="34" charset="0"/>
              </a:defRPr>
            </a:lvl1pPr>
          </a:lstStyle>
          <a:p>
            <a:pPr rtl="0"/>
            <a:r>
              <a:rPr lang="en-gb" dirty="0"/>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rtlCol="0">
            <a:spAutoFit/>
          </a:bodyPr>
          <a:lstStyle>
            <a:lvl1pPr marL="0" indent="0">
              <a:spcBef>
                <a:spcPts val="0"/>
              </a:spcBef>
              <a:buNone/>
              <a:defRPr sz="2200" spc="0" baseline="0">
                <a:solidFill>
                  <a:schemeClr val="tx1"/>
                </a:solidFill>
                <a:latin typeface="Segoe UI" panose="020B0502040204020203" pitchFamily="34" charset="0"/>
                <a:cs typeface="Segoe UI" panose="020B0502040204020203" pitchFamily="34" charset="0"/>
              </a:defRPr>
            </a:lvl1pPr>
          </a:lstStyle>
          <a:p>
            <a:pPr lvl="0" rtl="0"/>
            <a:r>
              <a:rPr lang="en-gb"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430887"/>
          </a:xfrm>
        </p:spPr>
        <p:txBody>
          <a:bodyPr rtlCol="0"/>
          <a:lstStyle>
            <a:lvl1pPr>
              <a:defRPr/>
            </a:lvl1pPr>
          </a:lstStyle>
          <a:p>
            <a:pPr rtl="0"/>
            <a:r>
              <a:rPr lang="en-gb" dirty="0"/>
              <a:t>Click icon to add picture</a:t>
            </a:r>
          </a:p>
        </p:txBody>
      </p:sp>
    </p:spTree>
    <p:extLst>
      <p:ext uri="{BB962C8B-B14F-4D97-AF65-F5344CB8AC3E}">
        <p14:creationId xmlns:p14="http://schemas.microsoft.com/office/powerpoint/2010/main" val="3903045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1534399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rtl="0"/>
            <a:r>
              <a:rPr lang="en-gb" sz="1000" dirty="0">
                <a:solidFill>
                  <a:srgbClr val="A3A3A3"/>
                </a:solidFill>
                <a:latin typeface="Segoe UI" panose="020B0502040204020203" pitchFamily="34" charset="0"/>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rtl="0"/>
            <a:r>
              <a:rPr lang="en-gb"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rtlCol="0" anchor="t">
            <a:noAutofit/>
          </a:bodyPr>
          <a:lstStyle>
            <a:lvl1pPr marL="0" indent="0">
              <a:spcAft>
                <a:spcPts val="600"/>
              </a:spcAft>
              <a:buFont typeface="Wingdings" panose="05000000000000000000" pitchFamily="2" charset="2"/>
              <a:buNone/>
              <a:defRPr sz="2400">
                <a:solidFill>
                  <a:schemeClr val="tx1"/>
                </a:solidFill>
              </a:defRPr>
            </a:lvl1pPr>
          </a:lstStyle>
          <a:p>
            <a:pPr lvl="0" rtl="0"/>
            <a:r>
              <a:rPr lang="en-gb" dirty="0"/>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rtlCol="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a:t>
            </a:r>
          </a:p>
        </p:txBody>
      </p:sp>
    </p:spTree>
    <p:extLst>
      <p:ext uri="{BB962C8B-B14F-4D97-AF65-F5344CB8AC3E}">
        <p14:creationId xmlns:p14="http://schemas.microsoft.com/office/powerpoint/2010/main" val="37458811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Segoe UI Semibold" panose="020B0702040204020203" pitchFamily="34" charset="0"/>
              </a:defRPr>
            </a:lvl1pPr>
          </a:lstStyle>
          <a:p>
            <a:pPr marL="0" lvl="0" indent="0" rtl="0">
              <a:buNone/>
            </a:pPr>
            <a:r>
              <a:rPr lang="en-gb"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rtlCol="0"/>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rtl="0"/>
            <a:r>
              <a:rPr lang="en-gb"/>
              <a:t>Click to edit Master text styles</a:t>
            </a:r>
          </a:p>
        </p:txBody>
      </p:sp>
    </p:spTree>
    <p:extLst>
      <p:ext uri="{BB962C8B-B14F-4D97-AF65-F5344CB8AC3E}">
        <p14:creationId xmlns:p14="http://schemas.microsoft.com/office/powerpoint/2010/main" val="7434813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rtlCol="0" anchor="ctr"/>
          <a:lstStyle>
            <a:lvl1pPr>
              <a:defRPr/>
            </a:lvl1pPr>
          </a:lstStyle>
          <a:p>
            <a:pPr rtl="0"/>
            <a:r>
              <a:rPr lang="en-gb" dirty="0"/>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rtlCol="0"/>
          <a:lstStyle>
            <a:lvl1pPr marL="0" indent="0">
              <a:buNone/>
              <a:defRPr sz="1999">
                <a:solidFill>
                  <a:srgbClr val="FFFFFF"/>
                </a:solidFill>
                <a:latin typeface="Segoe UI Semibold" panose="020B0702040204020203" pitchFamily="34" charset="0"/>
              </a:defRPr>
            </a:lvl1pPr>
          </a:lstStyle>
          <a:p>
            <a:pPr lvl="0" rtl="0"/>
            <a:r>
              <a:rPr lang="en-gb"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rtlCol="0"/>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rtl="0"/>
            <a:r>
              <a:rPr lang="en-gb"/>
              <a:t>Click to edit Master text styles</a:t>
            </a:r>
          </a:p>
        </p:txBody>
      </p:sp>
    </p:spTree>
    <p:extLst>
      <p:ext uri="{BB962C8B-B14F-4D97-AF65-F5344CB8AC3E}">
        <p14:creationId xmlns:p14="http://schemas.microsoft.com/office/powerpoint/2010/main" val="16590303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rtlCol="0"/>
          <a:lstStyle>
            <a:lvl1pPr>
              <a:defRPr>
                <a:solidFill>
                  <a:schemeClr val="tx1"/>
                </a:solidFill>
              </a:defRPr>
            </a:lvl1pPr>
          </a:lstStyle>
          <a:p>
            <a:pPr rtl="0"/>
            <a:r>
              <a:rPr lang="en-gb" dirty="0"/>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rtlCol="0">
            <a:spAutoFit/>
          </a:bodyPr>
          <a:lstStyle>
            <a:lvl1pPr marL="0" indent="0">
              <a:spcBef>
                <a:spcPts val="600"/>
              </a:spcBef>
              <a:spcAft>
                <a:spcPts val="0"/>
              </a:spcAft>
              <a:buNone/>
              <a:defRPr sz="2400">
                <a:solidFill>
                  <a:schemeClr val="tx1"/>
                </a:solidFill>
                <a:latin typeface="Segoe UI" panose="020B0502040204020203" pitchFamily="34" charset="0"/>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rtl="0"/>
            <a:r>
              <a:rPr lang="en-gb"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rtlCol="0"/>
          <a:lstStyle>
            <a:lvl1pPr marL="0" indent="0">
              <a:buNone/>
              <a:defRPr sz="1999">
                <a:solidFill>
                  <a:srgbClr val="FFFFFF"/>
                </a:solidFill>
                <a:latin typeface="Segoe UI Semibold" panose="020B0702040204020203" pitchFamily="34" charset="0"/>
              </a:defRPr>
            </a:lvl1pPr>
          </a:lstStyle>
          <a:p>
            <a:pPr lvl="0" rtl="0"/>
            <a:r>
              <a:rPr lang="en-gb"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rtlCol="0"/>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rtl="0"/>
            <a:r>
              <a:rPr lang="en-gb"/>
              <a:t>Click to edit or paste code</a:t>
            </a:r>
          </a:p>
        </p:txBody>
      </p:sp>
    </p:spTree>
    <p:extLst>
      <p:ext uri="{BB962C8B-B14F-4D97-AF65-F5344CB8AC3E}">
        <p14:creationId xmlns:p14="http://schemas.microsoft.com/office/powerpoint/2010/main" val="317572278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rtlCol="0"/>
          <a:lstStyle>
            <a:lvl1pPr>
              <a:defRPr sz="3200">
                <a:solidFill>
                  <a:schemeClr val="tx1"/>
                </a:solidFill>
              </a:defRPr>
            </a:lvl1pPr>
          </a:lstStyle>
          <a:p>
            <a:pPr rtl="0"/>
            <a:r>
              <a:rPr lang="en-gb" dirty="0"/>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rtlCol="0"/>
          <a:lstStyle>
            <a:lvl1pPr marL="0" indent="0">
              <a:buNone/>
              <a:defRPr sz="1999">
                <a:solidFill>
                  <a:srgbClr val="FFFFFF"/>
                </a:solidFill>
                <a:latin typeface="Segoe UI Semibold" panose="020B0702040204020203" pitchFamily="34" charset="0"/>
              </a:defRPr>
            </a:lvl1pPr>
          </a:lstStyle>
          <a:p>
            <a:pPr lvl="0" rtl="0"/>
            <a:r>
              <a:rPr lang="en-gb"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rtlCol="0"/>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rtl="0"/>
            <a:r>
              <a:rPr lang="en-gb"/>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rtlCol="0">
            <a:spAutoFit/>
          </a:bodyPr>
          <a:lstStyle>
            <a:lvl1pPr marL="0" indent="0">
              <a:spcBef>
                <a:spcPts val="600"/>
              </a:spcBef>
              <a:spcAft>
                <a:spcPts val="0"/>
              </a:spcAft>
              <a:buNone/>
              <a:defRPr sz="2400">
                <a:solidFill>
                  <a:schemeClr val="tx1"/>
                </a:solidFill>
                <a:latin typeface="Segoe UI" panose="020B0502040204020203" pitchFamily="34" charset="0"/>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rtl="0"/>
            <a:r>
              <a:rPr lang="en-gb" dirty="0"/>
              <a:t>Click to edit text</a:t>
            </a:r>
          </a:p>
        </p:txBody>
      </p:sp>
    </p:spTree>
    <p:extLst>
      <p:ext uri="{BB962C8B-B14F-4D97-AF65-F5344CB8AC3E}">
        <p14:creationId xmlns:p14="http://schemas.microsoft.com/office/powerpoint/2010/main" val="410717603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rtlCol="0"/>
          <a:lstStyle>
            <a:lvl1pPr>
              <a:defRPr sz="3200">
                <a:solidFill>
                  <a:schemeClr val="tx1"/>
                </a:solidFill>
              </a:defRPr>
            </a:lvl1pPr>
          </a:lstStyle>
          <a:p>
            <a:pPr rtl="0"/>
            <a:r>
              <a:rPr lang="en-gb"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rtlCol="0">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rtl="0"/>
            <a:r>
              <a:rPr lang="en-gb"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rtlCol="0"/>
          <a:lstStyle>
            <a:lvl1pPr marL="0" indent="0">
              <a:buNone/>
              <a:defRPr sz="1999">
                <a:solidFill>
                  <a:srgbClr val="FFFFFF"/>
                </a:solidFill>
                <a:latin typeface="Segoe UI Semibold" panose="020B0702040204020203" pitchFamily="34" charset="0"/>
              </a:defRPr>
            </a:lvl1pPr>
          </a:lstStyle>
          <a:p>
            <a:pPr lvl="0" rtl="0"/>
            <a:r>
              <a:rPr lang="en-gb"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rtlCol="0"/>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rtl="0"/>
            <a:r>
              <a:rPr lang="en-gb"/>
              <a:t>Click to edit or paste code</a:t>
            </a:r>
          </a:p>
        </p:txBody>
      </p:sp>
    </p:spTree>
    <p:extLst>
      <p:ext uri="{BB962C8B-B14F-4D97-AF65-F5344CB8AC3E}">
        <p14:creationId xmlns:p14="http://schemas.microsoft.com/office/powerpoint/2010/main" val="37932456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US" sz="2000" dirty="0">
              <a:solidFill>
                <a:srgbClr val="FFFFFF"/>
              </a:solidFill>
              <a:latin typeface="Segoe UI" panose="020B0502040204020203" pitchFamily="34" charset="0"/>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rtlCol="0"/>
          <a:lstStyle>
            <a:lvl1pPr>
              <a:defRPr sz="3200">
                <a:solidFill>
                  <a:schemeClr val="tx1"/>
                </a:solidFill>
              </a:defRPr>
            </a:lvl1pPr>
          </a:lstStyle>
          <a:p>
            <a:pPr rtl="0"/>
            <a:r>
              <a:rPr lang="en-gb"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rtlCol="0"/>
          <a:lstStyle>
            <a:lvl1pPr marL="0" indent="0">
              <a:buNone/>
              <a:defRPr sz="1999">
                <a:solidFill>
                  <a:srgbClr val="FFFFFF"/>
                </a:solidFill>
                <a:latin typeface="Segoe UI Semibold" panose="020B0702040204020203" pitchFamily="34" charset="0"/>
              </a:defRPr>
            </a:lvl1pPr>
          </a:lstStyle>
          <a:p>
            <a:pPr lvl="0" rtl="0"/>
            <a:r>
              <a:rPr lang="en-gb"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rtlCol="0"/>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rtl="0"/>
            <a:r>
              <a:rPr lang="en-gb"/>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rtlCol="0">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rtl="0"/>
            <a:r>
              <a:rPr lang="en-gb" dirty="0"/>
              <a:t>Click to edit text</a:t>
            </a:r>
          </a:p>
        </p:txBody>
      </p:sp>
    </p:spTree>
    <p:extLst>
      <p:ext uri="{BB962C8B-B14F-4D97-AF65-F5344CB8AC3E}">
        <p14:creationId xmlns:p14="http://schemas.microsoft.com/office/powerpoint/2010/main" val="23818171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Segoe UI Semibold" panose="020B0702040204020203" pitchFamily="34" charset="0"/>
                <a:ea typeface="+mn-ea"/>
                <a:cs typeface="Segoe UI" pitchFamily="34" charset="0"/>
              </a:defRPr>
            </a:lvl1pPr>
          </a:lstStyle>
          <a:p>
            <a:pPr rtl="0"/>
            <a:r>
              <a:rPr lang="en-gb"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rtlCol="0">
            <a:spAutoFit/>
          </a:bodyPr>
          <a:lstStyle>
            <a:lvl1pPr marL="0" indent="0">
              <a:spcBef>
                <a:spcPts val="0"/>
              </a:spcBef>
              <a:spcAft>
                <a:spcPts val="0"/>
              </a:spcAft>
              <a:buFont typeface="Arial" panose="020B0604020202020204" pitchFamily="34" charset="0"/>
              <a:buNone/>
              <a:defRPr sz="2200" spc="0" baseline="0">
                <a:solidFill>
                  <a:schemeClr val="tx1"/>
                </a:solidFill>
                <a:latin typeface="Segoe UI" panose="020B0502040204020203" pitchFamily="34" charset="0"/>
              </a:defRPr>
            </a:lvl1pPr>
          </a:lstStyle>
          <a:p>
            <a:pPr lvl="0" rtl="0"/>
            <a:r>
              <a:rPr lang="en-gb" dirty="0"/>
              <a:t>Speaker name</a:t>
            </a:r>
          </a:p>
        </p:txBody>
      </p:sp>
    </p:spTree>
    <p:extLst>
      <p:ext uri="{BB962C8B-B14F-4D97-AF65-F5344CB8AC3E}">
        <p14:creationId xmlns:p14="http://schemas.microsoft.com/office/powerpoint/2010/main" val="2899518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rtlCol="0">
            <a:spAutoFit/>
          </a:bodyPr>
          <a:lstStyle>
            <a:lvl1pPr marL="0" indent="0">
              <a:spcBef>
                <a:spcPts val="0"/>
              </a:spcBef>
              <a:spcAft>
                <a:spcPts val="0"/>
              </a:spcAft>
              <a:buFont typeface="Arial" panose="020B0604020202020204" pitchFamily="34" charset="0"/>
              <a:buNone/>
              <a:defRPr sz="2200" spc="0" baseline="0">
                <a:solidFill>
                  <a:schemeClr val="tx1"/>
                </a:solidFill>
                <a:latin typeface="Segoe UI" panose="020B0502040204020203" pitchFamily="34" charset="0"/>
              </a:defRPr>
            </a:lvl1pPr>
          </a:lstStyle>
          <a:p>
            <a:pPr lvl="0" rtl="0"/>
            <a:r>
              <a:rPr lang="en-gb" dirty="0"/>
              <a:t>Speaker name</a:t>
            </a:r>
          </a:p>
        </p:txBody>
      </p:sp>
    </p:spTree>
    <p:extLst>
      <p:ext uri="{BB962C8B-B14F-4D97-AF65-F5344CB8AC3E}">
        <p14:creationId xmlns:p14="http://schemas.microsoft.com/office/powerpoint/2010/main" val="3498479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rtlCol="0" anchor="b" anchorCtr="0">
            <a:spAutoFit/>
          </a:bodyPr>
          <a:lstStyle>
            <a:lvl1pPr>
              <a:defRPr sz="3600" spc="-50" baseline="0">
                <a:solidFill>
                  <a:schemeClr val="accent3"/>
                </a:solidFill>
                <a:latin typeface="Segoe UI Semibold" panose="020B0702040204020203" pitchFamily="34" charset="0"/>
                <a:cs typeface="Segoe UI" panose="020B0502040204020203" pitchFamily="34" charset="0"/>
              </a:defRPr>
            </a:lvl1pPr>
          </a:lstStyle>
          <a:p>
            <a:pPr rtl="0"/>
            <a:r>
              <a:rPr lang="en-gb"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2169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Segoe UI Semibold" panose="020B0702040204020203" pitchFamily="34" charset="0"/>
                <a:ea typeface="+mn-ea"/>
                <a:cs typeface="Segoe UI" pitchFamily="34" charset="0"/>
              </a:defRPr>
            </a:lvl1pPr>
          </a:lstStyle>
          <a:p>
            <a:pPr rtl="0"/>
            <a:r>
              <a:rPr lang="en-gb"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rtlCol="0">
            <a:spAutoFit/>
          </a:bodyPr>
          <a:lstStyle>
            <a:lvl1pPr marL="0" indent="0">
              <a:spcBef>
                <a:spcPts val="0"/>
              </a:spcBef>
              <a:spcAft>
                <a:spcPts val="0"/>
              </a:spcAft>
              <a:buFont typeface="Arial" panose="020B0604020202020204" pitchFamily="34" charset="0"/>
              <a:buNone/>
              <a:defRPr sz="2200" spc="0" baseline="0">
                <a:solidFill>
                  <a:schemeClr val="tx1"/>
                </a:solidFill>
                <a:latin typeface="Segoe UI" panose="020B0502040204020203" pitchFamily="34" charset="0"/>
              </a:defRPr>
            </a:lvl1pPr>
          </a:lstStyle>
          <a:p>
            <a:pPr lvl="0" rtl="0"/>
            <a:r>
              <a:rPr lang="en-gb" dirty="0"/>
              <a:t>Subtitle</a:t>
            </a:r>
          </a:p>
        </p:txBody>
      </p:sp>
    </p:spTree>
    <p:extLst>
      <p:ext uri="{BB962C8B-B14F-4D97-AF65-F5344CB8AC3E}">
        <p14:creationId xmlns:p14="http://schemas.microsoft.com/office/powerpoint/2010/main" val="3972684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rtlCol="0">
            <a:spAutoFit/>
          </a:bodyPr>
          <a:lstStyle>
            <a:lvl1pPr marL="0" indent="0">
              <a:spcBef>
                <a:spcPts val="0"/>
              </a:spcBef>
              <a:spcAft>
                <a:spcPts val="0"/>
              </a:spcAft>
              <a:buFont typeface="Arial" panose="020B0604020202020204" pitchFamily="34" charset="0"/>
              <a:buNone/>
              <a:defRPr sz="2200" spc="0" baseline="0">
                <a:solidFill>
                  <a:schemeClr val="tx1"/>
                </a:solidFill>
                <a:latin typeface="Segoe UI" panose="020B0502040204020203" pitchFamily="34" charset="0"/>
              </a:defRPr>
            </a:lvl1pPr>
          </a:lstStyle>
          <a:p>
            <a:pPr lvl="0" rtl="0"/>
            <a:r>
              <a:rPr lang="en-gb" dirty="0"/>
              <a:t>Subtitle</a:t>
            </a:r>
          </a:p>
        </p:txBody>
      </p:sp>
    </p:spTree>
    <p:extLst>
      <p:ext uri="{BB962C8B-B14F-4D97-AF65-F5344CB8AC3E}">
        <p14:creationId xmlns:p14="http://schemas.microsoft.com/office/powerpoint/2010/main" val="3964242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rtlCol="0">
            <a:spAutoFit/>
          </a:bodyPr>
          <a:lstStyle>
            <a:lvl1pPr marL="0" indent="0">
              <a:spcBef>
                <a:spcPts val="0"/>
              </a:spcBef>
              <a:spcAft>
                <a:spcPts val="0"/>
              </a:spcAft>
              <a:buFont typeface="Arial" panose="020B0604020202020204" pitchFamily="34" charset="0"/>
              <a:buNone/>
              <a:defRPr sz="2200" spc="0" baseline="0">
                <a:solidFill>
                  <a:schemeClr val="tx1"/>
                </a:solidFill>
                <a:latin typeface="Segoe UI" panose="020B0502040204020203" pitchFamily="34" charset="0"/>
              </a:defRPr>
            </a:lvl1pPr>
          </a:lstStyle>
          <a:p>
            <a:pPr lvl="0" rtl="0"/>
            <a:r>
              <a:rPr lang="en-gb" dirty="0"/>
              <a:t>Subtitle</a:t>
            </a:r>
          </a:p>
        </p:txBody>
      </p:sp>
    </p:spTree>
    <p:extLst>
      <p:ext uri="{BB962C8B-B14F-4D97-AF65-F5344CB8AC3E}">
        <p14:creationId xmlns:p14="http://schemas.microsoft.com/office/powerpoint/2010/main" val="4052601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rtlCol="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Segoe UI" panose="020B0502040204020203" pitchFamily="34" charset="0"/>
              </a:defRPr>
            </a:lvl1pPr>
          </a:lstStyle>
          <a:p>
            <a:pPr lvl="0" rtl="0"/>
            <a:r>
              <a:rPr lang="en-gb" dirty="0"/>
              <a:t>Section Name</a:t>
            </a:r>
          </a:p>
        </p:txBody>
      </p:sp>
    </p:spTree>
    <p:extLst>
      <p:ext uri="{BB962C8B-B14F-4D97-AF65-F5344CB8AC3E}">
        <p14:creationId xmlns:p14="http://schemas.microsoft.com/office/powerpoint/2010/main" val="2945808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Segoe UI Semibold" panose="020B0702040204020203" pitchFamily="34" charset="0"/>
                <a:ea typeface="+mn-ea"/>
                <a:cs typeface="Segoe UI" pitchFamily="34" charset="0"/>
              </a:defRPr>
            </a:lvl1pPr>
          </a:lstStyle>
          <a:p>
            <a:pPr rtl="0"/>
            <a:r>
              <a:rPr lang="en-gb" dirty="0"/>
              <a:t>Section title with no subtitle</a:t>
            </a:r>
          </a:p>
        </p:txBody>
      </p:sp>
    </p:spTree>
    <p:extLst>
      <p:ext uri="{BB962C8B-B14F-4D97-AF65-F5344CB8AC3E}">
        <p14:creationId xmlns:p14="http://schemas.microsoft.com/office/powerpoint/2010/main" val="3602104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rtlCol="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Segoe UI Semibold" panose="020B0702040204020203" pitchFamily="34" charset="0"/>
                <a:ea typeface="+mn-ea"/>
                <a:cs typeface="Segoe UI" pitchFamily="34" charset="0"/>
              </a:defRPr>
            </a:lvl1pPr>
          </a:lstStyle>
          <a:p>
            <a:pPr rtl="0"/>
            <a:r>
              <a:rPr lang="en-gb" dirty="0"/>
              <a:t>Section title with no subtitle</a:t>
            </a:r>
          </a:p>
        </p:txBody>
      </p:sp>
    </p:spTree>
    <p:extLst>
      <p:ext uri="{BB962C8B-B14F-4D97-AF65-F5344CB8AC3E}">
        <p14:creationId xmlns:p14="http://schemas.microsoft.com/office/powerpoint/2010/main" val="1554540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3240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2746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rtlCol="0" anchor="b"/>
          <a:lstStyle>
            <a:lvl1pPr marL="0" indent="0">
              <a:buNone/>
              <a:defRPr sz="3600">
                <a:latin typeface="Segoe UI Semibold" panose="020B0702040204020203" pitchFamily="34" charset="0"/>
              </a:defRPr>
            </a:lvl1pPr>
          </a:lstStyle>
          <a:p>
            <a:pPr lvl="0" rtl="0"/>
            <a:r>
              <a:rPr lang="en-gb" dirty="0"/>
              <a:t>Appendix</a:t>
            </a:r>
          </a:p>
        </p:txBody>
      </p:sp>
    </p:spTree>
    <p:extLst>
      <p:ext uri="{BB962C8B-B14F-4D97-AF65-F5344CB8AC3E}">
        <p14:creationId xmlns:p14="http://schemas.microsoft.com/office/powerpoint/2010/main" val="5884910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rtlCol="0" anchor="b" anchorCtr="0" compatLnSpc="1">
            <a:prstTxWarp prst="textNoShape">
              <a:avLst/>
            </a:prstTxWarp>
            <a:spAutoFit/>
          </a:bodyPr>
          <a:lstStyle/>
          <a:p>
            <a:pPr defTabSz="932290" rtl="0" eaLnBrk="0" hangingPunct="0"/>
            <a:r>
              <a:rPr lang="en-gb" sz="700" dirty="0">
                <a:solidFill>
                  <a:schemeClr val="tx1"/>
                </a:solidFill>
                <a:latin typeface="Segoe UI" panose="020B0502040204020203" pitchFamily="34" charset="0"/>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8889159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rtlCol="0" anchor="b" anchorCtr="0">
            <a:spAutoFit/>
          </a:bodyPr>
          <a:lstStyle>
            <a:lvl1pPr>
              <a:defRPr sz="3600" spc="-50" baseline="0">
                <a:solidFill>
                  <a:schemeClr val="tx1"/>
                </a:solidFill>
                <a:latin typeface="Segoe UI Semibold" panose="020B0702040204020203" pitchFamily="34" charset="0"/>
                <a:cs typeface="Segoe UI" panose="020B0502040204020203" pitchFamily="34" charset="0"/>
              </a:defRPr>
            </a:lvl1pPr>
          </a:lstStyle>
          <a:p>
            <a:pPr rtl="0"/>
            <a:r>
              <a:rPr lang="en-gb"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36426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rtlCol="0"/>
          <a:lstStyle>
            <a:lvl1pPr>
              <a:defRPr b="0">
                <a:solidFill>
                  <a:schemeClr val="tx1"/>
                </a:solidFill>
                <a:latin typeface="Segoe UI" panose="020B0502040204020203" pitchFamily="34" charset="0"/>
                <a:ea typeface="Segoe UI" panose="020B0502040204020203" pitchFamily="34" charset="0"/>
                <a:cs typeface="Segoe UI" pitchFamily="34" charset="0"/>
              </a:defRPr>
            </a:lvl1pPr>
          </a:lstStyle>
          <a:p>
            <a:pPr rtl="0"/>
            <a:r>
              <a:rPr lang="en-gb" dirty="0"/>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rtlCol="0">
            <a:spAutoFit/>
          </a:bodyPr>
          <a:lstStyle>
            <a:lvl1pPr>
              <a:defRPr sz="3600">
                <a:latin typeface="Segoe UI" panose="020B0502040204020203" pitchFamily="34" charset="0"/>
              </a:defRPr>
            </a:lvl1pPr>
            <a:lvl2pPr>
              <a:defRPr sz="2800">
                <a:latin typeface="Segoe UI" panose="020B0502040204020203" pitchFamily="34" charset="0"/>
              </a:defRPr>
            </a:lvl2pPr>
            <a:lvl3pPr>
              <a:defRPr sz="2400">
                <a:latin typeface="Segoe UI" panose="020B0502040204020203" pitchFamily="34" charset="0"/>
              </a:defRPr>
            </a:lvl3pPr>
            <a:lvl4pPr>
              <a:defRPr sz="2000">
                <a:latin typeface="Segoe UI" panose="020B0502040204020203" pitchFamily="34" charset="0"/>
              </a:defRPr>
            </a:lvl4pPr>
            <a:lvl5pPr>
              <a:defRPr sz="1800">
                <a:latin typeface="Segoe UI" panose="020B0502040204020203" pitchFamily="34" charset="0"/>
              </a:defRPr>
            </a:lvl5p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rtlCol="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anose="020B0502040204020203" pitchFamily="34" charset="0"/>
                <a:cs typeface="Segoe UI" pitchFamily="34" charset="0"/>
              </a:defRPr>
            </a:lvl1pPr>
          </a:lstStyle>
          <a:p>
            <a:pPr lvl="0" rtl="0"/>
            <a:r>
              <a:rPr lang="en-gb" dirty="0"/>
              <a:t>Next:</a:t>
            </a:r>
          </a:p>
        </p:txBody>
      </p:sp>
    </p:spTree>
    <p:extLst>
      <p:ext uri="{BB962C8B-B14F-4D97-AF65-F5344CB8AC3E}">
        <p14:creationId xmlns:p14="http://schemas.microsoft.com/office/powerpoint/2010/main" val="6105157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C51A3-AE11-1FE7-746B-6AAC581BD76A}"/>
              </a:ext>
            </a:extLst>
          </p:cNvPr>
          <p:cNvSpPr>
            <a:spLocks noGrp="1"/>
          </p:cNvSpPr>
          <p:nvPr>
            <p:ph type="dt" sz="half" idx="10"/>
          </p:nvPr>
        </p:nvSpPr>
        <p:spPr/>
        <p:txBody>
          <a:bodyPr rtlCol="0"/>
          <a:lstStyle>
            <a:lvl1pPr>
              <a:defRPr>
                <a:latin typeface="Segoe UI" panose="020B0502040204020203" pitchFamily="34" charset="0"/>
              </a:defRPr>
            </a:lvl1pPr>
          </a:lstStyle>
          <a:p>
            <a:pPr defTabSz="914367">
              <a:defRPr/>
            </a:pPr>
            <a:endParaRPr lang="en-US" sz="1765" dirty="0">
              <a:solidFill>
                <a:srgbClr val="000000"/>
              </a:solidFill>
            </a:endParaRPr>
          </a:p>
        </p:txBody>
      </p:sp>
      <p:sp>
        <p:nvSpPr>
          <p:cNvPr id="3" name="Footer Placeholder 2">
            <a:extLst>
              <a:ext uri="{FF2B5EF4-FFF2-40B4-BE49-F238E27FC236}">
                <a16:creationId xmlns:a16="http://schemas.microsoft.com/office/drawing/2014/main" id="{DB0AB623-F121-15D1-922A-C7702CE7B9F7}"/>
              </a:ext>
            </a:extLst>
          </p:cNvPr>
          <p:cNvSpPr>
            <a:spLocks noGrp="1"/>
          </p:cNvSpPr>
          <p:nvPr>
            <p:ph type="ftr" sz="quarter" idx="11"/>
          </p:nvPr>
        </p:nvSpPr>
        <p:spPr/>
        <p:txBody>
          <a:bodyPr rtlCol="0"/>
          <a:lstStyle>
            <a:lvl1pPr>
              <a:defRPr>
                <a:latin typeface="Segoe UI" panose="020B0502040204020203" pitchFamily="34" charset="0"/>
              </a:defRPr>
            </a:lvl1pPr>
          </a:lstStyle>
          <a:p>
            <a:pPr defTabSz="914367">
              <a:defRPr/>
            </a:pPr>
            <a:endParaRPr lang="en-US" sz="1765" dirty="0">
              <a:solidFill>
                <a:srgbClr val="000000"/>
              </a:solidFill>
            </a:endParaRPr>
          </a:p>
        </p:txBody>
      </p:sp>
      <p:sp>
        <p:nvSpPr>
          <p:cNvPr id="4" name="Slide Number Placeholder 3">
            <a:extLst>
              <a:ext uri="{FF2B5EF4-FFF2-40B4-BE49-F238E27FC236}">
                <a16:creationId xmlns:a16="http://schemas.microsoft.com/office/drawing/2014/main" id="{1A7442E8-7390-34C4-B7E3-9114C6181CFC}"/>
              </a:ext>
            </a:extLst>
          </p:cNvPr>
          <p:cNvSpPr>
            <a:spLocks noGrp="1"/>
          </p:cNvSpPr>
          <p:nvPr>
            <p:ph type="sldNum" sz="quarter" idx="12"/>
          </p:nvPr>
        </p:nvSpPr>
        <p:spPr/>
        <p:txBody>
          <a:bodyPr rtlCol="0"/>
          <a:lstStyle>
            <a:lvl1pPr>
              <a:defRPr>
                <a:latin typeface="Segoe UI" panose="020B0502040204020203" pitchFamily="34" charset="0"/>
              </a:defRPr>
            </a:lvl1pPr>
          </a:lstStyle>
          <a:p>
            <a:pPr defTabSz="914367">
              <a:defRPr/>
            </a:pPr>
            <a:fld id="{1A8A8113-589A-42D9-954F-C401BBDA8FF4}" type="slidenum">
              <a:rPr lang="en-US" smtClean="0">
                <a:solidFill>
                  <a:srgbClr val="000000"/>
                </a:solidFill>
              </a:rPr>
              <a:pPr defTabSz="914367">
                <a:defRPr/>
              </a:pPr>
              <a:t>‹#›</a:t>
            </a:fld>
            <a:endParaRPr lang="en-US" dirty="0">
              <a:solidFill>
                <a:srgbClr val="000000"/>
              </a:solidFill>
            </a:endParaRPr>
          </a:p>
        </p:txBody>
      </p:sp>
    </p:spTree>
    <p:extLst>
      <p:ext uri="{BB962C8B-B14F-4D97-AF65-F5344CB8AC3E}">
        <p14:creationId xmlns:p14="http://schemas.microsoft.com/office/powerpoint/2010/main" val="89095132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1.emf"/><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F41EEEF-C79D-67BF-71FE-72CFD7A83C25}"/>
              </a:ext>
            </a:extLst>
          </p:cNvPr>
          <p:cNvGraphicFramePr>
            <a:graphicFrameLocks noChangeAspect="1"/>
          </p:cNvGraphicFramePr>
          <p:nvPr userDrawn="1">
            <p:custDataLst>
              <p:tags r:id="rId93"/>
            </p:custDataLst>
            <p:extLst>
              <p:ext uri="{D42A27DB-BD31-4B8C-83A1-F6EECF244321}">
                <p14:modId xmlns:p14="http://schemas.microsoft.com/office/powerpoint/2010/main" val="4158978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4" imgW="425" imgH="424" progId="TCLayout.ActiveDocument.1">
                  <p:embed/>
                </p:oleObj>
              </mc:Choice>
              <mc:Fallback>
                <p:oleObj name="think-cell Slide" r:id="rId94" imgW="425" imgH="424" progId="TCLayout.ActiveDocument.1">
                  <p:embed/>
                  <p:pic>
                    <p:nvPicPr>
                      <p:cNvPr id="8" name="think-cell data - do not delete" hidden="1">
                        <a:extLst>
                          <a:ext uri="{FF2B5EF4-FFF2-40B4-BE49-F238E27FC236}">
                            <a16:creationId xmlns:a16="http://schemas.microsoft.com/office/drawing/2014/main" id="{4F41EEEF-C79D-67BF-71FE-72CFD7A83C25}"/>
                          </a:ext>
                        </a:extLst>
                      </p:cNvPr>
                      <p:cNvPicPr/>
                      <p:nvPr/>
                    </p:nvPicPr>
                    <p:blipFill>
                      <a:blip r:embed="rId9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rtl="0"/>
            <a:r>
              <a:rPr lang="en-gb"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rtl="0"/>
            <a:r>
              <a:rPr lang="en-gb" dirty="0"/>
              <a:t>Click to edit Master text styles</a:t>
            </a:r>
          </a:p>
          <a:p>
            <a:pPr lvl="1" rtl="0"/>
            <a:r>
              <a:rPr lang="en-gb" dirty="0"/>
              <a:t>Second level</a:t>
            </a:r>
          </a:p>
          <a:p>
            <a:pPr lvl="2" rtl="0"/>
            <a:r>
              <a:rPr lang="en-gb" dirty="0"/>
              <a:t>Third level</a:t>
            </a:r>
          </a:p>
          <a:p>
            <a:pPr lvl="3" rtl="0"/>
            <a:r>
              <a:rPr lang="en-gb" dirty="0"/>
              <a:t>Fourth level</a:t>
            </a:r>
          </a:p>
          <a:p>
            <a:pPr lvl="4" rtl="0"/>
            <a:r>
              <a:rPr lang="en-gb"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rtl="0"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rtl="0"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96" cstate="hqprint">
            <a:extLst>
              <a:ext uri="{28A0092B-C50C-407E-A947-70E740481C1C}">
                <a14:useLocalDpi xmlns:a14="http://schemas.microsoft.com/office/drawing/2010/main"/>
              </a:ext>
            </a:extLst>
          </a:blip>
          <a:srcRect l="762"/>
          <a:stretch/>
        </p:blipFill>
        <p:spPr>
          <a:xfrm rot="5400000">
            <a:off x="10159048" y="2926069"/>
            <a:ext cx="6858000" cy="1170455"/>
          </a:xfrm>
          <a:prstGeom prst="rect">
            <a:avLst/>
          </a:prstGeom>
        </p:spPr>
      </p:pic>
      <p:sp>
        <p:nvSpPr>
          <p:cNvPr id="5" name="Slide Number Placeholder 4">
            <a:extLst>
              <a:ext uri="{FF2B5EF4-FFF2-40B4-BE49-F238E27FC236}">
                <a16:creationId xmlns:a16="http://schemas.microsoft.com/office/drawing/2014/main" id="{11A25BEF-E226-7571-2C98-C8FB4A3D61F2}"/>
              </a:ext>
            </a:extLst>
          </p:cNvPr>
          <p:cNvSpPr>
            <a:spLocks noGrp="1"/>
          </p:cNvSpPr>
          <p:nvPr>
            <p:ph type="sldNum" sz="quarter" idx="4"/>
          </p:nvPr>
        </p:nvSpPr>
        <p:spPr>
          <a:xfrm>
            <a:off x="11117149" y="6564314"/>
            <a:ext cx="792466" cy="123111"/>
          </a:xfrm>
          <a:prstGeom prst="rect">
            <a:avLst/>
          </a:prstGeom>
        </p:spPr>
        <p:txBody>
          <a:bodyPr vert="horz" wrap="square" lIns="0" tIns="0" rIns="0" bIns="0" rtlCol="0" anchor="ctr">
            <a:spAutoFit/>
          </a:bodyPr>
          <a:lstStyle>
            <a:lvl1pPr algn="r">
              <a:defRPr sz="800">
                <a:solidFill>
                  <a:schemeClr val="tx1"/>
                </a:solidFill>
                <a:latin typeface="Segoe UI" panose="020B0502040204020203" pitchFamily="34" charset="0"/>
              </a:defRPr>
            </a:lvl1pPr>
          </a:lstStyle>
          <a:p>
            <a:fld id="{0F0F523D-4DA0-4642-AC4E-F986DBA3B540}" type="slidenum">
              <a:rPr lang="en-US" smtClean="0"/>
              <a:pPr/>
              <a:t>‹#›</a:t>
            </a:fld>
            <a:endParaRPr lang="en-US" dirty="0"/>
          </a:p>
        </p:txBody>
      </p:sp>
    </p:spTree>
    <p:extLst>
      <p:ext uri="{BB962C8B-B14F-4D97-AF65-F5344CB8AC3E}">
        <p14:creationId xmlns:p14="http://schemas.microsoft.com/office/powerpoint/2010/main" val="1671462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Segoe UI Semibold" panose="020B0702040204020203" pitchFamily="34" charset="0"/>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Segoe UI" panose="020B0502040204020203" pitchFamily="34" charset="0"/>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Segoe UI" panose="020B0502040204020203" pitchFamily="34" charset="0"/>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Segoe UI" panose="020B0502040204020203" pitchFamily="34" charset="0"/>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UI" panose="020B0502040204020203" pitchFamily="34" charset="0"/>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UI" panose="020B0502040204020203" pitchFamily="34" charset="0"/>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microsoft.sharepoint.com/:v:/t/2WWCommercialCategorySalesManagement/EW1qJO70JyxNk9XvjJ2TRBsBz2R8sznk5TMuzqLFJflpvg"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flower with a blue background&#10;&#10;Description automatically generated">
            <a:extLst>
              <a:ext uri="{FF2B5EF4-FFF2-40B4-BE49-F238E27FC236}">
                <a16:creationId xmlns:a16="http://schemas.microsoft.com/office/drawing/2014/main" id="{2DF0A2BC-B800-C8D2-78A7-521138594BDA}"/>
              </a:ext>
            </a:extLst>
          </p:cNvPr>
          <p:cNvPicPr>
            <a:picLocks noChangeAspect="1"/>
          </p:cNvPicPr>
          <p:nvPr/>
        </p:nvPicPr>
        <p:blipFill rotWithShape="1">
          <a:blip r:embed="rId4"/>
          <a:srcRect l="6177" r="17732"/>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2D54DE2-F597-7D4C-1FB8-A435B76F99A2}"/>
              </a:ext>
            </a:extLst>
          </p:cNvPr>
          <p:cNvSpPr>
            <a:spLocks/>
          </p:cNvSpPr>
          <p:nvPr/>
        </p:nvSpPr>
        <p:spPr bwMode="auto">
          <a:xfrm>
            <a:off x="0" y="0"/>
            <a:ext cx="12192002" cy="6858000"/>
          </a:xfrm>
          <a:prstGeom prst="rect">
            <a:avLst/>
          </a:prstGeom>
          <a:gradFill flip="none" rotWithShape="1">
            <a:gsLst>
              <a:gs pos="17000">
                <a:schemeClr val="accent1">
                  <a:lumMod val="75000"/>
                  <a:alpha val="75000"/>
                </a:schemeClr>
              </a:gs>
              <a:gs pos="73000">
                <a:schemeClr val="bg1">
                  <a:alpha val="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graphicFrame>
        <p:nvGraphicFramePr>
          <p:cNvPr id="7" name="think-cell data - do not delete" hidden="1">
            <a:extLst>
              <a:ext uri="{FF2B5EF4-FFF2-40B4-BE49-F238E27FC236}">
                <a16:creationId xmlns:a16="http://schemas.microsoft.com/office/drawing/2014/main" id="{A3642140-564F-81DD-6DBD-4B05AD26A5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7" name="think-cell data - do not delete" hidden="1">
                        <a:extLst>
                          <a:ext uri="{FF2B5EF4-FFF2-40B4-BE49-F238E27FC236}">
                            <a16:creationId xmlns:a16="http://schemas.microsoft.com/office/drawing/2014/main" id="{A3642140-564F-81DD-6DBD-4B05AD26A5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B422A95-6C31-1FB8-1E1F-0D14CFD77AAD}"/>
              </a:ext>
            </a:extLst>
          </p:cNvPr>
          <p:cNvSpPr>
            <a:spLocks noGrp="1"/>
          </p:cNvSpPr>
          <p:nvPr>
            <p:ph type="title"/>
          </p:nvPr>
        </p:nvSpPr>
        <p:spPr>
          <a:xfrm>
            <a:off x="584200" y="2766418"/>
            <a:ext cx="4323080" cy="1107996"/>
          </a:xfrm>
        </p:spPr>
        <p:txBody>
          <a:bodyPr vert="horz" wrap="square" rtlCol="0">
            <a:spAutoFit/>
          </a:bodyPr>
          <a:lstStyle/>
          <a:p>
            <a:pPr rtl="0"/>
            <a:r>
              <a:rPr lang="en-gb" dirty="0">
                <a:solidFill>
                  <a:schemeClr val="bg1"/>
                </a:solidFill>
              </a:rPr>
              <a:t>Handling objections on a sales call</a:t>
            </a:r>
          </a:p>
        </p:txBody>
      </p:sp>
      <p:pic>
        <p:nvPicPr>
          <p:cNvPr id="6" name="Picture 2" descr="Windows 11 Logo – PNG e Vetor – Download de Logo">
            <a:extLst>
              <a:ext uri="{FF2B5EF4-FFF2-40B4-BE49-F238E27FC236}">
                <a16:creationId xmlns:a16="http://schemas.microsoft.com/office/drawing/2014/main" id="{8B37739D-848C-D16A-F31E-4B368655B0A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4200" y="585788"/>
            <a:ext cx="1588148"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5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5390DC08-94AD-8A11-DD54-434FE51D0A76}"/>
              </a:ext>
            </a:extLst>
          </p:cNvPr>
          <p:cNvSpPr>
            <a:spLocks/>
          </p:cNvSpPr>
          <p:nvPr/>
        </p:nvSpPr>
        <p:spPr bwMode="auto">
          <a:xfrm>
            <a:off x="6545415" y="3314700"/>
            <a:ext cx="5182077" cy="2954337"/>
          </a:xfrm>
          <a:prstGeom prst="roundRect">
            <a:avLst>
              <a:gd name="adj" fmla="val 2395"/>
            </a:avLst>
          </a:prstGeom>
          <a:noFill/>
          <a:ln w="9525">
            <a:gradFill flip="none" rotWithShape="1">
              <a:gsLst>
                <a:gs pos="0">
                  <a:schemeClr val="accent1"/>
                </a:gs>
                <a:gs pos="100000">
                  <a:schemeClr val="accent3"/>
                </a:gs>
              </a:gsLst>
              <a:lin ang="0" scaled="1"/>
              <a:tileRect/>
            </a:gradFill>
            <a:headEnd type="none" w="med" len="med"/>
            <a:tailEnd type="none" w="med" len="med"/>
          </a:ln>
          <a:effectLst>
            <a:outerShdw blurRad="63500" dist="50800" dir="5400000" algn="ctr" rotWithShape="0">
              <a:srgbClr val="000000">
                <a:alpha val="1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9" name="Rectangle: Rounded Corners 18">
            <a:extLst>
              <a:ext uri="{FF2B5EF4-FFF2-40B4-BE49-F238E27FC236}">
                <a16:creationId xmlns:a16="http://schemas.microsoft.com/office/drawing/2014/main" id="{6B36CD0D-C406-93F1-1856-3122DC24E924}"/>
              </a:ext>
            </a:extLst>
          </p:cNvPr>
          <p:cNvSpPr/>
          <p:nvPr/>
        </p:nvSpPr>
        <p:spPr bwMode="auto">
          <a:xfrm>
            <a:off x="6545415" y="1904952"/>
            <a:ext cx="5182077" cy="1002742"/>
          </a:xfrm>
          <a:prstGeom prst="roundRect">
            <a:avLst>
              <a:gd name="adj" fmla="val 6480"/>
            </a:avLst>
          </a:prstGeom>
          <a:noFill/>
          <a:ln w="9525">
            <a:gradFill flip="none" rotWithShape="1">
              <a:gsLst>
                <a:gs pos="0">
                  <a:schemeClr val="accent1"/>
                </a:gs>
                <a:gs pos="100000">
                  <a:schemeClr val="accent3"/>
                </a:gs>
              </a:gsLst>
              <a:lin ang="0" scaled="1"/>
              <a:tileRect/>
            </a:gradFill>
            <a:headEnd type="none" w="med" len="med"/>
            <a:tailEnd type="none" w="med" len="med"/>
          </a:ln>
          <a:effectLst>
            <a:outerShdw blurRad="63500" dist="50800" dir="5400000" algn="ctr" rotWithShape="0">
              <a:srgbClr val="000000">
                <a:alpha val="1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3" name="Rectangle: Rounded Corners 12">
            <a:extLst>
              <a:ext uri="{FF2B5EF4-FFF2-40B4-BE49-F238E27FC236}">
                <a16:creationId xmlns:a16="http://schemas.microsoft.com/office/drawing/2014/main" id="{D3291B36-6DAC-0953-C81B-97FD665B6F9C}"/>
              </a:ext>
            </a:extLst>
          </p:cNvPr>
          <p:cNvSpPr/>
          <p:nvPr/>
        </p:nvSpPr>
        <p:spPr bwMode="auto">
          <a:xfrm>
            <a:off x="804861" y="4876401"/>
            <a:ext cx="5329239" cy="1392018"/>
          </a:xfrm>
          <a:prstGeom prst="roundRect">
            <a:avLst>
              <a:gd name="adj" fmla="val 4200"/>
            </a:avLst>
          </a:prstGeom>
          <a:noFill/>
          <a:ln w="9525">
            <a:gradFill flip="none" rotWithShape="1">
              <a:gsLst>
                <a:gs pos="0">
                  <a:schemeClr val="accent1"/>
                </a:gs>
                <a:gs pos="100000">
                  <a:schemeClr val="accent3"/>
                </a:gs>
              </a:gsLst>
              <a:lin ang="0" scaled="1"/>
              <a:tileRect/>
            </a:gradFill>
            <a:headEnd type="none" w="med" len="med"/>
            <a:tailEnd type="none" w="med" len="med"/>
          </a:ln>
          <a:effectLst>
            <a:outerShdw blurRad="63500" dist="50800" dir="5400000" algn="ctr" rotWithShape="0">
              <a:srgbClr val="000000">
                <a:alpha val="1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8" name="Rectangle: Rounded Corners 7">
            <a:extLst>
              <a:ext uri="{FF2B5EF4-FFF2-40B4-BE49-F238E27FC236}">
                <a16:creationId xmlns:a16="http://schemas.microsoft.com/office/drawing/2014/main" id="{1483C47A-D978-D3BB-E268-33BD1B500ACE}"/>
              </a:ext>
            </a:extLst>
          </p:cNvPr>
          <p:cNvSpPr/>
          <p:nvPr/>
        </p:nvSpPr>
        <p:spPr bwMode="auto">
          <a:xfrm>
            <a:off x="804861" y="1873250"/>
            <a:ext cx="5329239" cy="2628768"/>
          </a:xfrm>
          <a:prstGeom prst="roundRect">
            <a:avLst>
              <a:gd name="adj" fmla="val 2772"/>
            </a:avLst>
          </a:prstGeom>
          <a:noFill/>
          <a:ln w="9525">
            <a:gradFill flip="none" rotWithShape="1">
              <a:gsLst>
                <a:gs pos="0">
                  <a:schemeClr val="accent1"/>
                </a:gs>
                <a:gs pos="100000">
                  <a:schemeClr val="accent3"/>
                </a:gs>
              </a:gsLst>
              <a:lin ang="0" scaled="1"/>
              <a:tileRect/>
            </a:gradFill>
            <a:headEnd type="none" w="med" len="med"/>
            <a:tailEnd type="none" w="med" len="med"/>
          </a:ln>
          <a:effectLst>
            <a:outerShdw blurRad="63500" dist="50800" dir="5400000" algn="ctr" rotWithShape="0">
              <a:srgbClr val="000000">
                <a:alpha val="1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24" name="Rectangle: Rounded Corners 23">
            <a:extLst>
              <a:ext uri="{FF2B5EF4-FFF2-40B4-BE49-F238E27FC236}">
                <a16:creationId xmlns:a16="http://schemas.microsoft.com/office/drawing/2014/main" id="{3D0773B5-FC8D-12F7-097C-A1A1C1EFBBE7}"/>
              </a:ext>
            </a:extLst>
          </p:cNvPr>
          <p:cNvSpPr>
            <a:spLocks/>
          </p:cNvSpPr>
          <p:nvPr/>
        </p:nvSpPr>
        <p:spPr bwMode="auto">
          <a:xfrm>
            <a:off x="6324756" y="3073921"/>
            <a:ext cx="5212080"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Why upgrade now?</a:t>
            </a:r>
          </a:p>
        </p:txBody>
      </p:sp>
      <p:sp>
        <p:nvSpPr>
          <p:cNvPr id="17" name="Rectangle: Rounded Corners 16">
            <a:extLst>
              <a:ext uri="{FF2B5EF4-FFF2-40B4-BE49-F238E27FC236}">
                <a16:creationId xmlns:a16="http://schemas.microsoft.com/office/drawing/2014/main" id="{4DFE83DD-F5B4-997D-EFA6-D9BCBFC47B39}"/>
              </a:ext>
            </a:extLst>
          </p:cNvPr>
          <p:cNvSpPr/>
          <p:nvPr/>
        </p:nvSpPr>
        <p:spPr bwMode="auto">
          <a:xfrm>
            <a:off x="6474563" y="2322276"/>
            <a:ext cx="155448" cy="494304"/>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18" name="Oval 17">
            <a:extLst>
              <a:ext uri="{FF2B5EF4-FFF2-40B4-BE49-F238E27FC236}">
                <a16:creationId xmlns:a16="http://schemas.microsoft.com/office/drawing/2014/main" id="{4873EAD9-0AEB-C3FC-A07C-222EE25FFCA7}"/>
              </a:ext>
            </a:extLst>
          </p:cNvPr>
          <p:cNvSpPr>
            <a:spLocks/>
          </p:cNvSpPr>
          <p:nvPr/>
        </p:nvSpPr>
        <p:spPr bwMode="auto">
          <a:xfrm>
            <a:off x="6495624" y="2409939"/>
            <a:ext cx="117484" cy="117484"/>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4" name="Rectangle: Rounded Corners 13">
            <a:extLst>
              <a:ext uri="{FF2B5EF4-FFF2-40B4-BE49-F238E27FC236}">
                <a16:creationId xmlns:a16="http://schemas.microsoft.com/office/drawing/2014/main" id="{FED4ACF0-76A6-D76C-FFCD-9BD233D64A4E}"/>
              </a:ext>
            </a:extLst>
          </p:cNvPr>
          <p:cNvSpPr/>
          <p:nvPr/>
        </p:nvSpPr>
        <p:spPr bwMode="auto">
          <a:xfrm>
            <a:off x="584199" y="1631762"/>
            <a:ext cx="5367339"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We’re content with Windows 10.</a:t>
            </a:r>
          </a:p>
        </p:txBody>
      </p:sp>
      <p:sp>
        <p:nvSpPr>
          <p:cNvPr id="3" name="Content Placeholder 2">
            <a:extLst>
              <a:ext uri="{FF2B5EF4-FFF2-40B4-BE49-F238E27FC236}">
                <a16:creationId xmlns:a16="http://schemas.microsoft.com/office/drawing/2014/main" id="{35DB98F5-09D4-F570-5375-F6E4E2F05299}"/>
              </a:ext>
            </a:extLst>
          </p:cNvPr>
          <p:cNvSpPr>
            <a:spLocks noGrp="1"/>
          </p:cNvSpPr>
          <p:nvPr>
            <p:ph idx="4294967295"/>
          </p:nvPr>
        </p:nvSpPr>
        <p:spPr>
          <a:xfrm>
            <a:off x="1118923" y="5350593"/>
            <a:ext cx="4472251" cy="731520"/>
          </a:xfrm>
        </p:spPr>
        <p:txBody>
          <a:bodyPr vert="horz" wrap="square" lIns="0" tIns="0" rIns="0" bIns="0" rtlCol="0">
            <a:spAutoFit/>
          </a:bodyPr>
          <a:lstStyle/>
          <a:p>
            <a:pPr marL="0" indent="0" rtl="0">
              <a:buNone/>
            </a:pPr>
            <a:r>
              <a:rPr lang="en-gb" sz="1200" dirty="0"/>
              <a:t>Consumer-grade devices don’t always cut it for business – they often fall short in capability and business value. Modern devices with Windows 11 Pro offer robust security and additional features designed to help your business thrive.</a:t>
            </a:r>
          </a:p>
        </p:txBody>
      </p:sp>
      <p:sp>
        <p:nvSpPr>
          <p:cNvPr id="37" name="Content Placeholder 2">
            <a:extLst>
              <a:ext uri="{FF2B5EF4-FFF2-40B4-BE49-F238E27FC236}">
                <a16:creationId xmlns:a16="http://schemas.microsoft.com/office/drawing/2014/main" id="{107E0154-28E4-39FD-333F-162E2F1CC814}"/>
              </a:ext>
            </a:extLst>
          </p:cNvPr>
          <p:cNvSpPr txBox="1">
            <a:spLocks/>
          </p:cNvSpPr>
          <p:nvPr/>
        </p:nvSpPr>
        <p:spPr>
          <a:xfrm>
            <a:off x="1118922" y="2271608"/>
            <a:ext cx="4860365" cy="163121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600"/>
              </a:spcAft>
              <a:buClrTx/>
              <a:buSzPct val="10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Your existing user devices and operating system may still</a:t>
            </a:r>
            <a:br>
              <a:rPr kumimoji="0" lang="en-IN" sz="1200" b="0" i="0" u="none" strike="noStrike" kern="1200" cap="none" spc="0" normalizeH="0" baseline="0" noProof="0" dirty="0">
                <a:ln>
                  <a:noFill/>
                </a:ln>
                <a:solidFill>
                  <a:srgbClr val="000000"/>
                </a:solidFill>
                <a:effectLst/>
                <a:uLnTx/>
                <a:uFillTx/>
                <a:latin typeface="Segoe UI" panose="020B0502040204020203" pitchFamily="34" charset="0"/>
                <a:ea typeface="+mn-ea"/>
              </a:rPr>
            </a:b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be performing well for your current needs, but out-of-date hardware and software increase vulnerability to security risks and can hold you back from opportunities to stay competitive and increase efficiency.</a:t>
            </a:r>
          </a:p>
          <a:p>
            <a:pPr marL="0" marR="0" lvl="0" indent="0" algn="l" defTabSz="932742" rtl="0" eaLnBrk="1" fontAlgn="auto" latinLnBrk="0" hangingPunct="1">
              <a:lnSpc>
                <a:spcPct val="100000"/>
              </a:lnSpc>
              <a:spcBef>
                <a:spcPts val="0"/>
              </a:spcBef>
              <a:spcAft>
                <a:spcPts val="600"/>
              </a:spcAft>
              <a:buClrTx/>
              <a:buSzPct val="10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Windows 10 goes out of support soon – on October 14, 2025. The time to start getting ahead of it is right now. Don’t wait until support ends. </a:t>
            </a:r>
            <a:endParaRPr kumimoji="0" lang="en-IN" sz="1200" b="0" i="0" u="none" strike="noStrike" kern="1200" cap="none" spc="0" normalizeH="0" baseline="0" noProof="0" dirty="0">
              <a:ln>
                <a:noFill/>
              </a:ln>
              <a:solidFill>
                <a:srgbClr val="000000"/>
              </a:solidFill>
              <a:effectLst/>
              <a:uLnTx/>
              <a:uFillTx/>
              <a:latin typeface="Segoe UI" panose="020B0502040204020203" pitchFamily="34" charset="0"/>
              <a:ea typeface="+mn-ea"/>
            </a:endParaRPr>
          </a:p>
          <a:p>
            <a:pPr marL="0" marR="0" lvl="0" indent="0" algn="l" defTabSz="932742" rtl="0" eaLnBrk="1" fontAlgn="auto" latinLnBrk="0" hangingPunct="1">
              <a:lnSpc>
                <a:spcPct val="100000"/>
              </a:lnSpc>
              <a:spcBef>
                <a:spcPts val="0"/>
              </a:spcBef>
              <a:spcAft>
                <a:spcPts val="600"/>
              </a:spcAft>
              <a:buClrTx/>
              <a:buSzPct val="10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Windows 11 Pro offers advanced security and is easy to manage and upgrade. It’s built to support your business’s evolving needs.</a:t>
            </a:r>
          </a:p>
        </p:txBody>
      </p:sp>
      <p:sp>
        <p:nvSpPr>
          <p:cNvPr id="89" name="Rectangle: Rounded Corners 88">
            <a:extLst>
              <a:ext uri="{FF2B5EF4-FFF2-40B4-BE49-F238E27FC236}">
                <a16:creationId xmlns:a16="http://schemas.microsoft.com/office/drawing/2014/main" id="{D50C4E72-A725-0581-8967-81C89D98026D}"/>
              </a:ext>
            </a:extLst>
          </p:cNvPr>
          <p:cNvSpPr>
            <a:spLocks/>
          </p:cNvSpPr>
          <p:nvPr/>
        </p:nvSpPr>
        <p:spPr>
          <a:xfrm>
            <a:off x="6354759" y="1631761"/>
            <a:ext cx="5212080" cy="548405"/>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If Windows 11 Pro can run on our current</a:t>
            </a:r>
            <a:br>
              <a:rPr kumimoji="0" lang="en-US" sz="1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b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Windows 10 devices, why buy new ones?</a:t>
            </a:r>
          </a:p>
        </p:txBody>
      </p:sp>
      <p:sp>
        <p:nvSpPr>
          <p:cNvPr id="107" name="Content Placeholder 2">
            <a:extLst>
              <a:ext uri="{FF2B5EF4-FFF2-40B4-BE49-F238E27FC236}">
                <a16:creationId xmlns:a16="http://schemas.microsoft.com/office/drawing/2014/main" id="{CD633D39-4DFE-5103-876C-F95937E67C64}"/>
              </a:ext>
            </a:extLst>
          </p:cNvPr>
          <p:cNvSpPr txBox="1">
            <a:spLocks/>
          </p:cNvSpPr>
          <p:nvPr/>
        </p:nvSpPr>
        <p:spPr>
          <a:xfrm>
            <a:off x="6856195" y="3739569"/>
            <a:ext cx="4596669" cy="2077492"/>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300"/>
              </a:spcAft>
              <a:buClr>
                <a:srgbClr val="000000"/>
              </a:buClr>
              <a:buSzPct val="10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Semibold" panose="020B0702040204020203" pitchFamily="34" charset="0"/>
                <a:ea typeface="Calibri" panose="020F0502020204030204" pitchFamily="34" charset="0"/>
                <a:cs typeface="Calibri" panose="020F0502020204030204" pitchFamily="34" charset="0"/>
              </a:rPr>
              <a:t>Two big reasons:</a:t>
            </a:r>
          </a:p>
          <a:p>
            <a:pPr marL="285750" marR="0" lvl="1" indent="-173038" algn="l" defTabSz="932742"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Calibri" panose="020F0502020204030204" pitchFamily="34" charset="0"/>
                <a:cs typeface="Calibri" panose="020F0502020204030204" pitchFamily="34" charset="0"/>
              </a:rPr>
              <a:t>Your people. In today’s climate, technology and on-the-job tools play an enormous role in employee satisfaction and retention. </a:t>
            </a:r>
          </a:p>
          <a:p>
            <a:pPr marL="285750" marR="0" lvl="1" indent="-173038" algn="l" defTabSz="932742"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Calibri" panose="020F0502020204030204" pitchFamily="34" charset="0"/>
                <a:cs typeface="Calibri" panose="020F0502020204030204" pitchFamily="34" charset="0"/>
              </a:rPr>
              <a:t>Your organisation. What is one thing all industry leaders have in common? They are forward-thinking and consistently embrace new technologies and ways of working. Upgraded devices and AI capabilities can help you unlock hidden potential.</a:t>
            </a:r>
          </a:p>
          <a:p>
            <a:pPr marL="0" marR="0" lvl="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Getting ahead means planning ahead. Now the time to upgrade, especially with how robust Windows 11 is. Each day you wait is a day that your business is not as productive or secure as it should be.</a:t>
            </a:r>
          </a:p>
        </p:txBody>
      </p:sp>
      <p:sp>
        <p:nvSpPr>
          <p:cNvPr id="9" name="Rectangle: Rounded Corners 8">
            <a:extLst>
              <a:ext uri="{FF2B5EF4-FFF2-40B4-BE49-F238E27FC236}">
                <a16:creationId xmlns:a16="http://schemas.microsoft.com/office/drawing/2014/main" id="{2B45D54B-0CC8-B999-6FBF-C27A609EEDDB}"/>
              </a:ext>
            </a:extLst>
          </p:cNvPr>
          <p:cNvSpPr/>
          <p:nvPr/>
        </p:nvSpPr>
        <p:spPr bwMode="auto">
          <a:xfrm>
            <a:off x="727137" y="2316016"/>
            <a:ext cx="155448" cy="1858315"/>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10" name="Oval 9">
            <a:extLst>
              <a:ext uri="{FF2B5EF4-FFF2-40B4-BE49-F238E27FC236}">
                <a16:creationId xmlns:a16="http://schemas.microsoft.com/office/drawing/2014/main" id="{DCB5973F-BE78-CDA6-F346-1CC971FCF0A4}"/>
              </a:ext>
            </a:extLst>
          </p:cNvPr>
          <p:cNvSpPr/>
          <p:nvPr/>
        </p:nvSpPr>
        <p:spPr bwMode="auto">
          <a:xfrm>
            <a:off x="754553" y="2410034"/>
            <a:ext cx="100616" cy="100616"/>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1" name="Oval 10">
            <a:extLst>
              <a:ext uri="{FF2B5EF4-FFF2-40B4-BE49-F238E27FC236}">
                <a16:creationId xmlns:a16="http://schemas.microsoft.com/office/drawing/2014/main" id="{22D9C03C-A374-1470-7029-A9516733C480}"/>
              </a:ext>
            </a:extLst>
          </p:cNvPr>
          <p:cNvSpPr/>
          <p:nvPr/>
        </p:nvSpPr>
        <p:spPr bwMode="auto">
          <a:xfrm>
            <a:off x="754553" y="3111341"/>
            <a:ext cx="100616" cy="100616"/>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2" name="Oval 11">
            <a:extLst>
              <a:ext uri="{FF2B5EF4-FFF2-40B4-BE49-F238E27FC236}">
                <a16:creationId xmlns:a16="http://schemas.microsoft.com/office/drawing/2014/main" id="{E531FD78-B8AD-D1F0-BB64-81D7DAC633D7}"/>
              </a:ext>
            </a:extLst>
          </p:cNvPr>
          <p:cNvSpPr/>
          <p:nvPr/>
        </p:nvSpPr>
        <p:spPr bwMode="auto">
          <a:xfrm>
            <a:off x="754553" y="4002620"/>
            <a:ext cx="100616" cy="100616"/>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25" name="Rectangle: Rounded Corners 24">
            <a:extLst>
              <a:ext uri="{FF2B5EF4-FFF2-40B4-BE49-F238E27FC236}">
                <a16:creationId xmlns:a16="http://schemas.microsoft.com/office/drawing/2014/main" id="{C51E5F35-28AB-4B44-8FF8-DE5907088AE4}"/>
              </a:ext>
            </a:extLst>
          </p:cNvPr>
          <p:cNvSpPr/>
          <p:nvPr/>
        </p:nvSpPr>
        <p:spPr bwMode="auto">
          <a:xfrm>
            <a:off x="6480135" y="3700081"/>
            <a:ext cx="155448" cy="378359"/>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26" name="Oval 25">
            <a:extLst>
              <a:ext uri="{FF2B5EF4-FFF2-40B4-BE49-F238E27FC236}">
                <a16:creationId xmlns:a16="http://schemas.microsoft.com/office/drawing/2014/main" id="{F378F52B-D29F-1244-784A-3B40BD5A537D}"/>
              </a:ext>
            </a:extLst>
          </p:cNvPr>
          <p:cNvSpPr>
            <a:spLocks/>
          </p:cNvSpPr>
          <p:nvPr/>
        </p:nvSpPr>
        <p:spPr bwMode="auto">
          <a:xfrm>
            <a:off x="6499117" y="3776601"/>
            <a:ext cx="117484" cy="117484"/>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40" name="Rectangle: Rounded Corners 39">
            <a:extLst>
              <a:ext uri="{FF2B5EF4-FFF2-40B4-BE49-F238E27FC236}">
                <a16:creationId xmlns:a16="http://schemas.microsoft.com/office/drawing/2014/main" id="{9371A983-8E73-32E0-418B-481DBA96CFC7}"/>
              </a:ext>
            </a:extLst>
          </p:cNvPr>
          <p:cNvSpPr/>
          <p:nvPr/>
        </p:nvSpPr>
        <p:spPr bwMode="auto">
          <a:xfrm>
            <a:off x="727137" y="5305566"/>
            <a:ext cx="155448" cy="494304"/>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41" name="Oval 40">
            <a:extLst>
              <a:ext uri="{FF2B5EF4-FFF2-40B4-BE49-F238E27FC236}">
                <a16:creationId xmlns:a16="http://schemas.microsoft.com/office/drawing/2014/main" id="{7BF1C7DC-8016-FBC8-8132-42B9D070AA99}"/>
              </a:ext>
            </a:extLst>
          </p:cNvPr>
          <p:cNvSpPr>
            <a:spLocks/>
          </p:cNvSpPr>
          <p:nvPr/>
        </p:nvSpPr>
        <p:spPr bwMode="auto">
          <a:xfrm>
            <a:off x="746119" y="5391150"/>
            <a:ext cx="117484" cy="117484"/>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21" name="Rectangle: Rounded Corners 120">
            <a:extLst>
              <a:ext uri="{FF2B5EF4-FFF2-40B4-BE49-F238E27FC236}">
                <a16:creationId xmlns:a16="http://schemas.microsoft.com/office/drawing/2014/main" id="{9C34A940-28C9-95FA-FD58-0845E032BD29}"/>
              </a:ext>
            </a:extLst>
          </p:cNvPr>
          <p:cNvSpPr>
            <a:spLocks/>
          </p:cNvSpPr>
          <p:nvPr/>
        </p:nvSpPr>
        <p:spPr>
          <a:xfrm>
            <a:off x="584149" y="4630852"/>
            <a:ext cx="5355857"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I’m happy with my consumer-grade devices.</a:t>
            </a:r>
          </a:p>
        </p:txBody>
      </p:sp>
      <p:sp>
        <p:nvSpPr>
          <p:cNvPr id="28" name="Slide Number Placeholder 4">
            <a:extLst>
              <a:ext uri="{FF2B5EF4-FFF2-40B4-BE49-F238E27FC236}">
                <a16:creationId xmlns:a16="http://schemas.microsoft.com/office/drawing/2014/main" id="{FB94B185-3B6A-9C4A-0869-A77CD75D22CD}"/>
              </a:ext>
            </a:extLst>
          </p:cNvPr>
          <p:cNvSpPr txBox="1">
            <a:spLocks/>
          </p:cNvSpPr>
          <p:nvPr/>
        </p:nvSpPr>
        <p:spPr>
          <a:xfrm>
            <a:off x="11102861" y="6564313"/>
            <a:ext cx="792466" cy="123111"/>
          </a:xfrm>
          <a:prstGeom prst="rect">
            <a:avLst/>
          </a:prstGeom>
        </p:spPr>
        <p:txBody>
          <a:bodyPr vert="horz" wrap="square" lIns="0" tIns="0" rIns="0" bIns="0" rtlCol="0" anchor="ctr">
            <a:spAutoFit/>
          </a:bodyPr>
          <a:lstStyle>
            <a:defPPr>
              <a:defRPr lang="en-US"/>
            </a:defPPr>
            <a:lvl1pPr marL="0" algn="r" defTabSz="914367" rtl="0" eaLnBrk="1" latinLnBrk="0" hangingPunct="1">
              <a:defRPr sz="800"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r" defTabSz="914367" rtl="0" eaLnBrk="1" fontAlgn="auto" latinLnBrk="0" hangingPunct="1">
              <a:lnSpc>
                <a:spcPct val="100000"/>
              </a:lnSpc>
              <a:spcBef>
                <a:spcPts val="0"/>
              </a:spcBef>
              <a:spcAft>
                <a:spcPts val="0"/>
              </a:spcAft>
              <a:buClrTx/>
              <a:buSzTx/>
              <a:buFontTx/>
              <a:buNone/>
              <a:tabLst/>
              <a:defRPr/>
            </a:pPr>
            <a:fld id="{0F0F523D-4DA0-4642-AC4E-F986DBA3B540}" type="slidenum">
              <a:rPr kumimoji="0" lang="en-US" sz="8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2" name="Title 1">
            <a:extLst>
              <a:ext uri="{FF2B5EF4-FFF2-40B4-BE49-F238E27FC236}">
                <a16:creationId xmlns:a16="http://schemas.microsoft.com/office/drawing/2014/main" id="{0E50EF3B-DC00-62FF-A669-787740ECAB8F}"/>
              </a:ext>
            </a:extLst>
          </p:cNvPr>
          <p:cNvSpPr>
            <a:spLocks noGrp="1"/>
          </p:cNvSpPr>
          <p:nvPr>
            <p:ph type="title"/>
          </p:nvPr>
        </p:nvSpPr>
        <p:spPr>
          <a:xfrm>
            <a:off x="588263" y="457200"/>
            <a:ext cx="11018520" cy="553998"/>
          </a:xfrm>
        </p:spPr>
        <p:txBody>
          <a:bodyPr rtlCol="0">
            <a:noAutofit/>
          </a:bodyPr>
          <a:lstStyle/>
          <a:p>
            <a:pPr rtl="0"/>
            <a:r>
              <a:rPr lang="en-gb" dirty="0"/>
              <a:t>Handling objections</a:t>
            </a:r>
          </a:p>
        </p:txBody>
      </p:sp>
      <p:sp>
        <p:nvSpPr>
          <p:cNvPr id="31" name="Content Placeholder 2">
            <a:extLst>
              <a:ext uri="{FF2B5EF4-FFF2-40B4-BE49-F238E27FC236}">
                <a16:creationId xmlns:a16="http://schemas.microsoft.com/office/drawing/2014/main" id="{A75E476B-6875-1451-76EE-7AE492DD0CA4}"/>
              </a:ext>
            </a:extLst>
          </p:cNvPr>
          <p:cNvSpPr txBox="1">
            <a:spLocks/>
          </p:cNvSpPr>
          <p:nvPr/>
        </p:nvSpPr>
        <p:spPr>
          <a:xfrm>
            <a:off x="6856195" y="2360360"/>
            <a:ext cx="4596669" cy="369332"/>
          </a:xfrm>
          <a:prstGeom prst="rect">
            <a:avLst/>
          </a:prstGeom>
        </p:spPr>
        <p:txBody>
          <a:bodyPr vert="horz" wrap="square" lIns="0" tIns="0" rIns="0" bIns="0" rtlCol="0">
            <a:spAutoFit/>
          </a:bodyPr>
          <a:lstStyle>
            <a:defPPr>
              <a:defRPr lang="en-US"/>
            </a:defPPr>
            <a:lvl1pPr marL="346075" marR="0" indent="-234950" defTabSz="932742" fontAlgn="auto">
              <a:lnSpc>
                <a:spcPct val="100000"/>
              </a:lnSpc>
              <a:spcBef>
                <a:spcPts val="600"/>
              </a:spcBef>
              <a:spcAft>
                <a:spcPts val="600"/>
              </a:spcAft>
              <a:buClrTx/>
              <a:buSzPct val="100000"/>
              <a:buFont typeface="Arial" panose="020B0604020202020204" pitchFamily="34" charset="0"/>
              <a:buChar char="•"/>
              <a:tabLst/>
              <a:defRPr sz="1400" spc="0" baseline="0">
                <a:cs typeface="Segoe UI" panose="020B0502040204020203" pitchFamily="34" charset="0"/>
              </a:defRPr>
            </a:lvl1pPr>
            <a:lvl2pPr marL="457200"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42" rtl="0" eaLnBrk="1" fontAlgn="auto" latinLnBrk="0" hangingPunct="1">
              <a:lnSpc>
                <a:spcPct val="100000"/>
              </a:lnSpc>
              <a:spcBef>
                <a:spcPts val="0"/>
              </a:spcBef>
              <a:spcAft>
                <a:spcPts val="600"/>
              </a:spcAft>
              <a:buClrTx/>
              <a:buSzPct val="10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Newer hardware is optimised for Windows 11 Pro, which</a:t>
            </a:r>
            <a:b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rPr>
            </a:b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helps deliver increased efficiency, performance and security.</a:t>
            </a:r>
          </a:p>
        </p:txBody>
      </p:sp>
      <p:sp>
        <p:nvSpPr>
          <p:cNvPr id="2" name="TextBox 1">
            <a:extLst>
              <a:ext uri="{FF2B5EF4-FFF2-40B4-BE49-F238E27FC236}">
                <a16:creationId xmlns:a16="http://schemas.microsoft.com/office/drawing/2014/main" id="{EBEEAB08-8AB7-6A69-C5DF-1F34FA614555}"/>
              </a:ext>
            </a:extLst>
          </p:cNvPr>
          <p:cNvSpPr txBox="1"/>
          <p:nvPr/>
        </p:nvSpPr>
        <p:spPr>
          <a:xfrm>
            <a:off x="584200" y="1199681"/>
            <a:ext cx="2392835" cy="2769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600"/>
              </a:spcBef>
              <a:spcAft>
                <a:spcPts val="0"/>
              </a:spcAft>
              <a:buClrTx/>
              <a:buSzTx/>
              <a:buFontTx/>
              <a:buNone/>
              <a:tabLst>
                <a:tab pos="2171700" algn="l"/>
              </a:tabLst>
              <a:defRPr/>
            </a:pPr>
            <a:r>
              <a:rPr lang="en-gb" sz="1800" b="0" i="0" u="none" strike="noStrike" kern="1200" cap="none" spc="0" normalizeH="0" noProof="0" dirty="0">
                <a:ln>
                  <a:noFill/>
                </a:ln>
                <a:solidFill>
                  <a:srgbClr val="000000"/>
                </a:solidFill>
                <a:effectLst/>
                <a:uLnTx/>
                <a:uFillTx/>
                <a:latin typeface="Segoe UI Semibold" panose="020B0702040204020203" pitchFamily="34" charset="0"/>
                <a:ea typeface="+mn-ea"/>
                <a:cs typeface="Segoe UI" panose="020B0502040204020203" pitchFamily="34" charset="0"/>
              </a:rPr>
              <a:t>Objections and replies:</a:t>
            </a:r>
          </a:p>
        </p:txBody>
      </p:sp>
    </p:spTree>
    <p:extLst>
      <p:ext uri="{BB962C8B-B14F-4D97-AF65-F5344CB8AC3E}">
        <p14:creationId xmlns:p14="http://schemas.microsoft.com/office/powerpoint/2010/main" val="17272351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91F4-E9A9-54D6-AC47-58AD2719FB66}"/>
              </a:ext>
            </a:extLst>
          </p:cNvPr>
          <p:cNvSpPr>
            <a:spLocks noGrp="1"/>
          </p:cNvSpPr>
          <p:nvPr>
            <p:ph type="title"/>
          </p:nvPr>
        </p:nvSpPr>
        <p:spPr>
          <a:xfrm>
            <a:off x="584200" y="457200"/>
            <a:ext cx="11017250" cy="554038"/>
          </a:xfrm>
        </p:spPr>
        <p:txBody>
          <a:bodyPr rtlCol="0">
            <a:noAutofit/>
          </a:bodyPr>
          <a:lstStyle/>
          <a:p>
            <a:pPr rtl="0"/>
            <a:r>
              <a:rPr lang="en-gb" dirty="0"/>
              <a:t>Handling objections</a:t>
            </a:r>
          </a:p>
        </p:txBody>
      </p:sp>
      <p:sp>
        <p:nvSpPr>
          <p:cNvPr id="6" name="Rectangle: Rounded Corners 5">
            <a:extLst>
              <a:ext uri="{FF2B5EF4-FFF2-40B4-BE49-F238E27FC236}">
                <a16:creationId xmlns:a16="http://schemas.microsoft.com/office/drawing/2014/main" id="{0F9E7C0A-796E-E057-68B8-8E9691BB3D0F}"/>
              </a:ext>
            </a:extLst>
          </p:cNvPr>
          <p:cNvSpPr/>
          <p:nvPr/>
        </p:nvSpPr>
        <p:spPr bwMode="auto">
          <a:xfrm>
            <a:off x="7722394" y="4257675"/>
            <a:ext cx="4044766" cy="2011363"/>
          </a:xfrm>
          <a:prstGeom prst="roundRect">
            <a:avLst>
              <a:gd name="adj" fmla="val 4200"/>
            </a:avLst>
          </a:prstGeom>
          <a:noFill/>
          <a:ln w="12700">
            <a:gradFill flip="none" rotWithShape="1">
              <a:gsLst>
                <a:gs pos="0">
                  <a:schemeClr val="accent1"/>
                </a:gs>
                <a:gs pos="100000">
                  <a:schemeClr val="accent3"/>
                </a:gs>
              </a:gsLst>
              <a:lin ang="0" scaled="1"/>
              <a:tileRect/>
            </a:gradFill>
            <a:headEnd type="none" w="med" len="med"/>
            <a:tailEnd type="none" w="med" len="med"/>
          </a:ln>
          <a:effectLst>
            <a:outerShdw blurRad="419100" dist="698500" dir="5400000" sx="90000" sy="90000" algn="t" rotWithShape="0">
              <a:schemeClr val="tx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0" name="Rectangle: Rounded Corners 9">
            <a:extLst>
              <a:ext uri="{FF2B5EF4-FFF2-40B4-BE49-F238E27FC236}">
                <a16:creationId xmlns:a16="http://schemas.microsoft.com/office/drawing/2014/main" id="{1BE95DD0-0485-AEF5-0056-43BABE4A9204}"/>
              </a:ext>
            </a:extLst>
          </p:cNvPr>
          <p:cNvSpPr>
            <a:spLocks/>
          </p:cNvSpPr>
          <p:nvPr/>
        </p:nvSpPr>
        <p:spPr bwMode="auto">
          <a:xfrm>
            <a:off x="7501547" y="4014388"/>
            <a:ext cx="4107841"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Why not Chromebook?</a:t>
            </a:r>
          </a:p>
        </p:txBody>
      </p:sp>
      <p:grpSp>
        <p:nvGrpSpPr>
          <p:cNvPr id="8" name="Group 7">
            <a:extLst>
              <a:ext uri="{FF2B5EF4-FFF2-40B4-BE49-F238E27FC236}">
                <a16:creationId xmlns:a16="http://schemas.microsoft.com/office/drawing/2014/main" id="{B4E51FAA-C8EE-7B48-7C08-C78FB0ECE175}"/>
              </a:ext>
            </a:extLst>
          </p:cNvPr>
          <p:cNvGrpSpPr/>
          <p:nvPr/>
        </p:nvGrpSpPr>
        <p:grpSpPr>
          <a:xfrm>
            <a:off x="7617201" y="4873068"/>
            <a:ext cx="214176" cy="494304"/>
            <a:chOff x="7617201" y="4630728"/>
            <a:chExt cx="214176" cy="494304"/>
          </a:xfrm>
        </p:grpSpPr>
        <p:sp>
          <p:nvSpPr>
            <p:cNvPr id="12" name="Rectangle: Rounded Corners 11">
              <a:extLst>
                <a:ext uri="{FF2B5EF4-FFF2-40B4-BE49-F238E27FC236}">
                  <a16:creationId xmlns:a16="http://schemas.microsoft.com/office/drawing/2014/main" id="{CF8D3214-7123-3D1E-D39E-6975BB40883D}"/>
                </a:ext>
              </a:extLst>
            </p:cNvPr>
            <p:cNvSpPr>
              <a:spLocks/>
            </p:cNvSpPr>
            <p:nvPr/>
          </p:nvSpPr>
          <p:spPr bwMode="auto">
            <a:xfrm>
              <a:off x="7617201" y="4630728"/>
              <a:ext cx="214176" cy="494304"/>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14" name="Oval 13">
              <a:extLst>
                <a:ext uri="{FF2B5EF4-FFF2-40B4-BE49-F238E27FC236}">
                  <a16:creationId xmlns:a16="http://schemas.microsoft.com/office/drawing/2014/main" id="{EB0EAABC-BD55-0B7D-B74A-4B51D5577773}"/>
                </a:ext>
              </a:extLst>
            </p:cNvPr>
            <p:cNvSpPr/>
            <p:nvPr/>
          </p:nvSpPr>
          <p:spPr bwMode="auto">
            <a:xfrm>
              <a:off x="7656483" y="4707248"/>
              <a:ext cx="135612" cy="135612"/>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grpSp>
      <p:sp>
        <p:nvSpPr>
          <p:cNvPr id="15" name="Rectangle: Rounded Corners 14">
            <a:extLst>
              <a:ext uri="{FF2B5EF4-FFF2-40B4-BE49-F238E27FC236}">
                <a16:creationId xmlns:a16="http://schemas.microsoft.com/office/drawing/2014/main" id="{5B47584B-7DDB-B712-6334-C792CAC9B863}"/>
              </a:ext>
            </a:extLst>
          </p:cNvPr>
          <p:cNvSpPr/>
          <p:nvPr/>
        </p:nvSpPr>
        <p:spPr bwMode="auto">
          <a:xfrm>
            <a:off x="7722394" y="1864519"/>
            <a:ext cx="4044766" cy="1685625"/>
          </a:xfrm>
          <a:prstGeom prst="roundRect">
            <a:avLst>
              <a:gd name="adj" fmla="val 4200"/>
            </a:avLst>
          </a:prstGeom>
          <a:noFill/>
          <a:ln w="12700">
            <a:gradFill flip="none" rotWithShape="1">
              <a:gsLst>
                <a:gs pos="0">
                  <a:schemeClr val="accent1"/>
                </a:gs>
                <a:gs pos="100000">
                  <a:schemeClr val="accent3"/>
                </a:gs>
              </a:gsLst>
              <a:lin ang="0" scaled="1"/>
              <a:tileRect/>
            </a:gradFill>
            <a:headEnd type="none" w="med" len="med"/>
            <a:tailEnd type="none" w="med" len="med"/>
          </a:ln>
          <a:effectLst>
            <a:outerShdw blurRad="419100" dist="698500" dir="5400000" sx="90000" sy="90000" algn="t" rotWithShape="0">
              <a:schemeClr val="tx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16" name="Rectangle: Rounded Corners 15">
            <a:extLst>
              <a:ext uri="{FF2B5EF4-FFF2-40B4-BE49-F238E27FC236}">
                <a16:creationId xmlns:a16="http://schemas.microsoft.com/office/drawing/2014/main" id="{12483304-848B-1391-A0D4-155125AB291E}"/>
              </a:ext>
            </a:extLst>
          </p:cNvPr>
          <p:cNvSpPr>
            <a:spLocks/>
          </p:cNvSpPr>
          <p:nvPr/>
        </p:nvSpPr>
        <p:spPr bwMode="auto">
          <a:xfrm>
            <a:off x="7501547" y="1631762"/>
            <a:ext cx="4107841"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Why not Mac?</a:t>
            </a:r>
          </a:p>
        </p:txBody>
      </p:sp>
      <p:grpSp>
        <p:nvGrpSpPr>
          <p:cNvPr id="7" name="Group 6">
            <a:extLst>
              <a:ext uri="{FF2B5EF4-FFF2-40B4-BE49-F238E27FC236}">
                <a16:creationId xmlns:a16="http://schemas.microsoft.com/office/drawing/2014/main" id="{A877AB0E-79E8-60EC-192B-F30BE0ACDFD8}"/>
              </a:ext>
            </a:extLst>
          </p:cNvPr>
          <p:cNvGrpSpPr/>
          <p:nvPr/>
        </p:nvGrpSpPr>
        <p:grpSpPr>
          <a:xfrm>
            <a:off x="7617201" y="2414796"/>
            <a:ext cx="214176" cy="494304"/>
            <a:chOff x="7617201" y="2236886"/>
            <a:chExt cx="214176" cy="494304"/>
          </a:xfrm>
        </p:grpSpPr>
        <p:sp>
          <p:nvSpPr>
            <p:cNvPr id="17" name="Rectangle: Rounded Corners 16">
              <a:extLst>
                <a:ext uri="{FF2B5EF4-FFF2-40B4-BE49-F238E27FC236}">
                  <a16:creationId xmlns:a16="http://schemas.microsoft.com/office/drawing/2014/main" id="{65AC443C-DA19-6020-0750-67F7A8D11D4B}"/>
                </a:ext>
              </a:extLst>
            </p:cNvPr>
            <p:cNvSpPr>
              <a:spLocks/>
            </p:cNvSpPr>
            <p:nvPr/>
          </p:nvSpPr>
          <p:spPr bwMode="auto">
            <a:xfrm>
              <a:off x="7617201" y="2236886"/>
              <a:ext cx="214176" cy="494304"/>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18" name="Oval 17">
              <a:extLst>
                <a:ext uri="{FF2B5EF4-FFF2-40B4-BE49-F238E27FC236}">
                  <a16:creationId xmlns:a16="http://schemas.microsoft.com/office/drawing/2014/main" id="{5178026C-C487-7AA1-9533-DE1CA014C540}"/>
                </a:ext>
              </a:extLst>
            </p:cNvPr>
            <p:cNvSpPr/>
            <p:nvPr/>
          </p:nvSpPr>
          <p:spPr bwMode="auto">
            <a:xfrm>
              <a:off x="7656483" y="2313406"/>
              <a:ext cx="135612" cy="135612"/>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grpSp>
      <p:sp>
        <p:nvSpPr>
          <p:cNvPr id="19" name="Rectangle: Rounded Corners 18">
            <a:extLst>
              <a:ext uri="{FF2B5EF4-FFF2-40B4-BE49-F238E27FC236}">
                <a16:creationId xmlns:a16="http://schemas.microsoft.com/office/drawing/2014/main" id="{9DAEDEC7-F229-71A8-0D47-CD9ED0C5C993}"/>
              </a:ext>
            </a:extLst>
          </p:cNvPr>
          <p:cNvSpPr/>
          <p:nvPr/>
        </p:nvSpPr>
        <p:spPr bwMode="auto">
          <a:xfrm>
            <a:off x="804861" y="1864519"/>
            <a:ext cx="6533802" cy="1197404"/>
          </a:xfrm>
          <a:prstGeom prst="roundRect">
            <a:avLst>
              <a:gd name="adj" fmla="val 5442"/>
            </a:avLst>
          </a:prstGeom>
          <a:noFill/>
          <a:ln w="12700">
            <a:gradFill flip="none" rotWithShape="1">
              <a:gsLst>
                <a:gs pos="0">
                  <a:schemeClr val="accent1"/>
                </a:gs>
                <a:gs pos="100000">
                  <a:schemeClr val="accent3"/>
                </a:gs>
              </a:gsLst>
              <a:lin ang="0" scaled="1"/>
              <a:tileRect/>
            </a:gradFill>
            <a:headEnd type="none" w="med" len="med"/>
            <a:tailEnd type="none" w="med" len="med"/>
          </a:ln>
          <a:effectLst>
            <a:outerShdw blurRad="419100" dist="698500" dir="5400000" sx="90000" sy="90000" algn="t" rotWithShape="0">
              <a:schemeClr val="tx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20" name="Rectangle: Rounded Corners 19">
            <a:extLst>
              <a:ext uri="{FF2B5EF4-FFF2-40B4-BE49-F238E27FC236}">
                <a16:creationId xmlns:a16="http://schemas.microsoft.com/office/drawing/2014/main" id="{1B1AADE3-C8C8-566D-2074-DE8178CBDF16}"/>
              </a:ext>
            </a:extLst>
          </p:cNvPr>
          <p:cNvSpPr>
            <a:spLocks/>
          </p:cNvSpPr>
          <p:nvPr/>
        </p:nvSpPr>
        <p:spPr bwMode="auto">
          <a:xfrm>
            <a:off x="582612" y="1631762"/>
            <a:ext cx="6602412"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Business devices are too expensive.</a:t>
            </a:r>
          </a:p>
        </p:txBody>
      </p:sp>
      <p:sp>
        <p:nvSpPr>
          <p:cNvPr id="21" name="Content Placeholder 2">
            <a:extLst>
              <a:ext uri="{FF2B5EF4-FFF2-40B4-BE49-F238E27FC236}">
                <a16:creationId xmlns:a16="http://schemas.microsoft.com/office/drawing/2014/main" id="{8FBB4473-09D3-AC6C-EFDE-E418161CEAC4}"/>
              </a:ext>
            </a:extLst>
          </p:cNvPr>
          <p:cNvSpPr txBox="1">
            <a:spLocks/>
          </p:cNvSpPr>
          <p:nvPr/>
        </p:nvSpPr>
        <p:spPr>
          <a:xfrm>
            <a:off x="1120808" y="3961307"/>
            <a:ext cx="6064216" cy="215443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200"/>
              </a:spcAft>
              <a:buClrTx/>
              <a:buSzPct val="9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Windows 11 Pro integrates seamlessly with your existing infrastructure, allowing a smooth transition without a complete overhaul. And you can manage and deploy Windows 11 Pro almost anywhere.</a:t>
            </a:r>
          </a:p>
          <a:p>
            <a:pPr marL="0" marR="0" lvl="0" indent="0" algn="l" defTabSz="932742" rtl="0" eaLnBrk="1" fontAlgn="auto" latinLnBrk="0" hangingPunct="1">
              <a:lnSpc>
                <a:spcPct val="100000"/>
              </a:lnSpc>
              <a:spcBef>
                <a:spcPts val="0"/>
              </a:spcBef>
              <a:spcAft>
                <a:spcPts val="1200"/>
              </a:spcAft>
              <a:buClrTx/>
              <a:buSzPct val="9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Windows 11 is built on the same foundation as Windows 10, so any investments you’ve made in update and device management tools are carried forward, with added benefits from new and improved features specifically for hybrid work. You can update to Windows 11 using </a:t>
            </a:r>
            <a:r>
              <a:rPr lang="en-gb" sz="1200" b="0" i="0" u="none" strike="noStrike" kern="1200" cap="none" spc="0" normalizeH="0" noProof="0" dirty="0">
                <a:ln>
                  <a:noFill/>
                </a:ln>
                <a:solidFill>
                  <a:srgbClr val="000000"/>
                </a:solidFill>
                <a:effectLst/>
                <a:uLnTx/>
                <a:uFillTx/>
                <a:latin typeface="Segoe UI" panose="020B0502040204020203" pitchFamily="34" charset="0"/>
                <a:ea typeface="Calibri" panose="020F0502020204030204" pitchFamily="34" charset="0"/>
                <a:cs typeface="Calibri" panose="020F0502020204030204" pitchFamily="34" charset="0"/>
              </a:rPr>
              <a:t>tools and processes you already have in place on Windows 10.</a:t>
            </a:r>
          </a:p>
          <a:p>
            <a:pPr marL="0" marR="0" lvl="0" indent="0" algn="l" defTabSz="932742" rtl="0" eaLnBrk="1" fontAlgn="auto" latinLnBrk="0" hangingPunct="1">
              <a:lnSpc>
                <a:spcPct val="100000"/>
              </a:lnSpc>
              <a:spcBef>
                <a:spcPts val="0"/>
              </a:spcBef>
              <a:spcAft>
                <a:spcPts val="1200"/>
              </a:spcAft>
              <a:buClrTx/>
              <a:buSzPct val="9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When apps work on Windows 10, they work on Windows 11 with a 99.7% app compatibility rate. And we’ve got your back with the App Assure programme, in the unlikely event of a compatibility issue.</a:t>
            </a:r>
          </a:p>
        </p:txBody>
      </p:sp>
      <p:sp>
        <p:nvSpPr>
          <p:cNvPr id="22" name="Content Placeholder 2">
            <a:extLst>
              <a:ext uri="{FF2B5EF4-FFF2-40B4-BE49-F238E27FC236}">
                <a16:creationId xmlns:a16="http://schemas.microsoft.com/office/drawing/2014/main" id="{E9AC97C8-3144-4B7D-3766-A33D9DAA342C}"/>
              </a:ext>
            </a:extLst>
          </p:cNvPr>
          <p:cNvSpPr txBox="1">
            <a:spLocks/>
          </p:cNvSpPr>
          <p:nvPr/>
        </p:nvSpPr>
        <p:spPr>
          <a:xfrm>
            <a:off x="8038594" y="2385150"/>
            <a:ext cx="3270108" cy="923330"/>
          </a:xfrm>
          <a:prstGeom prst="rect">
            <a:avLst/>
          </a:prstGeom>
        </p:spPr>
        <p:txBody>
          <a:bodyPr vert="horz" wrap="square" lIns="0" tIns="0" rIns="0" bIns="0" rtlCol="0">
            <a:spAutoFit/>
          </a:bodyPr>
          <a:lstStyle>
            <a:defPPr>
              <a:defRPr lang="en-US"/>
            </a:defPPr>
            <a:lvl1pPr marL="346075" marR="0" indent="-234950" defTabSz="932742" fontAlgn="auto">
              <a:lnSpc>
                <a:spcPct val="100000"/>
              </a:lnSpc>
              <a:spcBef>
                <a:spcPts val="600"/>
              </a:spcBef>
              <a:spcAft>
                <a:spcPts val="600"/>
              </a:spcAft>
              <a:buClrTx/>
              <a:buSzPct val="100000"/>
              <a:buFont typeface="Arial" panose="020B0604020202020204" pitchFamily="34" charset="0"/>
              <a:buChar char="•"/>
              <a:tabLst/>
              <a:defRPr sz="1400" spc="0" baseline="0">
                <a:cs typeface="Segoe UI" panose="020B0502040204020203" pitchFamily="34" charset="0"/>
              </a:defRPr>
            </a:lvl1pPr>
            <a:lvl2pPr marL="457200"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42" rtl="0" eaLnBrk="1" fontAlgn="auto" latinLnBrk="0" hangingPunct="1">
              <a:lnSpc>
                <a:spcPct val="100000"/>
              </a:lnSpc>
              <a:spcBef>
                <a:spcPts val="600"/>
              </a:spcBef>
              <a:spcAft>
                <a:spcPts val="600"/>
              </a:spcAft>
              <a:buClrTx/>
              <a:buSzPct val="100000"/>
              <a:buFont typeface="Arial" panose="020B0604020202020204" pitchFamily="34" charset="0"/>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Windows 11 Pro offers greater customisation and a wide range of device options, often at more competitive price points. It also provides native support for many business applications, making it a more flexible solution.</a:t>
            </a:r>
          </a:p>
        </p:txBody>
      </p:sp>
      <p:sp>
        <p:nvSpPr>
          <p:cNvPr id="23" name="Content Placeholder 2">
            <a:extLst>
              <a:ext uri="{FF2B5EF4-FFF2-40B4-BE49-F238E27FC236}">
                <a16:creationId xmlns:a16="http://schemas.microsoft.com/office/drawing/2014/main" id="{3191891D-40FF-F7F0-ECBB-CF97195425A8}"/>
              </a:ext>
            </a:extLst>
          </p:cNvPr>
          <p:cNvSpPr txBox="1">
            <a:spLocks/>
          </p:cNvSpPr>
          <p:nvPr/>
        </p:nvSpPr>
        <p:spPr>
          <a:xfrm>
            <a:off x="1120807" y="2363550"/>
            <a:ext cx="6064216" cy="36933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600"/>
              </a:spcBef>
              <a:spcAft>
                <a:spcPts val="0"/>
              </a:spcAft>
              <a:buClrTx/>
              <a:buSzPct val="9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Windows 11 Pro devices come in various price ranges and offer long-term value through enhanced security, easy IT management and fewer help desk calls.</a:t>
            </a:r>
          </a:p>
        </p:txBody>
      </p:sp>
      <p:sp>
        <p:nvSpPr>
          <p:cNvPr id="27" name="Content Placeholder 2">
            <a:extLst>
              <a:ext uri="{FF2B5EF4-FFF2-40B4-BE49-F238E27FC236}">
                <a16:creationId xmlns:a16="http://schemas.microsoft.com/office/drawing/2014/main" id="{2DE453C9-5F90-D40D-A395-166EF517762C}"/>
              </a:ext>
            </a:extLst>
          </p:cNvPr>
          <p:cNvSpPr txBox="1">
            <a:spLocks/>
          </p:cNvSpPr>
          <p:nvPr/>
        </p:nvSpPr>
        <p:spPr>
          <a:xfrm>
            <a:off x="8038594" y="4905707"/>
            <a:ext cx="3562856" cy="923330"/>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600"/>
              </a:spcBef>
              <a:spcAft>
                <a:spcPts val="0"/>
              </a:spcAft>
              <a:buClrTx/>
              <a:buSzPct val="90000"/>
              <a:buFont typeface="Wingdings" panose="05000000000000000000" pitchFamily="2" charset="2"/>
              <a:buNone/>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Any potential cost savings is quickly negated by inefficiency. Chromebooks are limited in offline functionality and can’t run many essential business programmes. Windows 11 Pro supports a wide range of applications and offers better functionality offline.</a:t>
            </a:r>
            <a:endPar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endParaRPr>
          </a:p>
        </p:txBody>
      </p:sp>
      <p:grpSp>
        <p:nvGrpSpPr>
          <p:cNvPr id="5" name="Group 4">
            <a:extLst>
              <a:ext uri="{FF2B5EF4-FFF2-40B4-BE49-F238E27FC236}">
                <a16:creationId xmlns:a16="http://schemas.microsoft.com/office/drawing/2014/main" id="{78ACABF3-FEC7-7CF0-277D-4C3E8D2AFCD6}"/>
              </a:ext>
            </a:extLst>
          </p:cNvPr>
          <p:cNvGrpSpPr/>
          <p:nvPr/>
        </p:nvGrpSpPr>
        <p:grpSpPr>
          <a:xfrm>
            <a:off x="699854" y="2316016"/>
            <a:ext cx="214176" cy="494304"/>
            <a:chOff x="699854" y="2240225"/>
            <a:chExt cx="214176" cy="494304"/>
          </a:xfrm>
        </p:grpSpPr>
        <p:sp>
          <p:nvSpPr>
            <p:cNvPr id="29" name="Rectangle: Rounded Corners 28">
              <a:extLst>
                <a:ext uri="{FF2B5EF4-FFF2-40B4-BE49-F238E27FC236}">
                  <a16:creationId xmlns:a16="http://schemas.microsoft.com/office/drawing/2014/main" id="{618D96E3-7BD0-1CB8-BE66-692520576A51}"/>
                </a:ext>
              </a:extLst>
            </p:cNvPr>
            <p:cNvSpPr>
              <a:spLocks/>
            </p:cNvSpPr>
            <p:nvPr/>
          </p:nvSpPr>
          <p:spPr bwMode="auto">
            <a:xfrm>
              <a:off x="699854" y="2240225"/>
              <a:ext cx="214176" cy="494304"/>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30" name="Oval 29">
              <a:extLst>
                <a:ext uri="{FF2B5EF4-FFF2-40B4-BE49-F238E27FC236}">
                  <a16:creationId xmlns:a16="http://schemas.microsoft.com/office/drawing/2014/main" id="{E0C40FE8-8B93-16D5-DF02-2759D2C16703}"/>
                </a:ext>
              </a:extLst>
            </p:cNvPr>
            <p:cNvSpPr/>
            <p:nvPr/>
          </p:nvSpPr>
          <p:spPr bwMode="auto">
            <a:xfrm>
              <a:off x="739136" y="2316745"/>
              <a:ext cx="135612" cy="135612"/>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grpSp>
      <p:sp>
        <p:nvSpPr>
          <p:cNvPr id="34" name="Rectangle: Rounded Corners 33">
            <a:extLst>
              <a:ext uri="{FF2B5EF4-FFF2-40B4-BE49-F238E27FC236}">
                <a16:creationId xmlns:a16="http://schemas.microsoft.com/office/drawing/2014/main" id="{889D0E6C-4094-BB17-E37E-2C281DA3017E}"/>
              </a:ext>
            </a:extLst>
          </p:cNvPr>
          <p:cNvSpPr/>
          <p:nvPr/>
        </p:nvSpPr>
        <p:spPr bwMode="auto">
          <a:xfrm>
            <a:off x="781340" y="3482914"/>
            <a:ext cx="6562435" cy="2786124"/>
          </a:xfrm>
          <a:prstGeom prst="roundRect">
            <a:avLst>
              <a:gd name="adj" fmla="val 2559"/>
            </a:avLst>
          </a:prstGeom>
          <a:noFill/>
          <a:ln w="12700">
            <a:gradFill flip="none" rotWithShape="1">
              <a:gsLst>
                <a:gs pos="0">
                  <a:schemeClr val="accent1"/>
                </a:gs>
                <a:gs pos="100000">
                  <a:schemeClr val="accent3"/>
                </a:gs>
              </a:gsLst>
              <a:lin ang="0" scaled="1"/>
              <a:tileRect/>
            </a:gradFill>
            <a:headEnd type="none" w="med" len="med"/>
            <a:tailEnd type="none" w="med" len="med"/>
          </a:ln>
          <a:effectLst>
            <a:outerShdw blurRad="419100" dist="698500" dir="5400000" sx="90000" sy="90000" algn="t" rotWithShape="0">
              <a:schemeClr val="tx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35" name="Rectangle: Rounded Corners 34">
            <a:extLst>
              <a:ext uri="{FF2B5EF4-FFF2-40B4-BE49-F238E27FC236}">
                <a16:creationId xmlns:a16="http://schemas.microsoft.com/office/drawing/2014/main" id="{E9492AAF-8963-8502-7DBF-FD3B1D8434A9}"/>
              </a:ext>
            </a:extLst>
          </p:cNvPr>
          <p:cNvSpPr>
            <a:spLocks/>
          </p:cNvSpPr>
          <p:nvPr/>
        </p:nvSpPr>
        <p:spPr bwMode="auto">
          <a:xfrm>
            <a:off x="582612" y="3228051"/>
            <a:ext cx="6602412"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I don’t want to start all over with our infrastructure.</a:t>
            </a:r>
          </a:p>
        </p:txBody>
      </p:sp>
      <p:grpSp>
        <p:nvGrpSpPr>
          <p:cNvPr id="9" name="Group 8">
            <a:extLst>
              <a:ext uri="{FF2B5EF4-FFF2-40B4-BE49-F238E27FC236}">
                <a16:creationId xmlns:a16="http://schemas.microsoft.com/office/drawing/2014/main" id="{504160D4-B1B8-8A99-75DF-4CEC538BE3DE}"/>
              </a:ext>
            </a:extLst>
          </p:cNvPr>
          <p:cNvGrpSpPr/>
          <p:nvPr/>
        </p:nvGrpSpPr>
        <p:grpSpPr>
          <a:xfrm>
            <a:off x="676333" y="3990585"/>
            <a:ext cx="214176" cy="1728464"/>
            <a:chOff x="676333" y="3959946"/>
            <a:chExt cx="214176" cy="1728464"/>
          </a:xfrm>
        </p:grpSpPr>
        <p:sp>
          <p:nvSpPr>
            <p:cNvPr id="36" name="Rectangle: Rounded Corners 35">
              <a:extLst>
                <a:ext uri="{FF2B5EF4-FFF2-40B4-BE49-F238E27FC236}">
                  <a16:creationId xmlns:a16="http://schemas.microsoft.com/office/drawing/2014/main" id="{CDC7EE55-9E87-F98E-EE70-C4BB82E23BFB}"/>
                </a:ext>
              </a:extLst>
            </p:cNvPr>
            <p:cNvSpPr/>
            <p:nvPr/>
          </p:nvSpPr>
          <p:spPr bwMode="auto">
            <a:xfrm>
              <a:off x="676333" y="3959946"/>
              <a:ext cx="214176" cy="1728464"/>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37" name="Oval 36">
              <a:extLst>
                <a:ext uri="{FF2B5EF4-FFF2-40B4-BE49-F238E27FC236}">
                  <a16:creationId xmlns:a16="http://schemas.microsoft.com/office/drawing/2014/main" id="{53880ABC-AE75-9142-3CEF-B8E2613FB309}"/>
                </a:ext>
              </a:extLst>
            </p:cNvPr>
            <p:cNvSpPr/>
            <p:nvPr/>
          </p:nvSpPr>
          <p:spPr bwMode="auto">
            <a:xfrm>
              <a:off x="715615" y="4036466"/>
              <a:ext cx="135612" cy="135612"/>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grpSp>
      <p:sp>
        <p:nvSpPr>
          <p:cNvPr id="3" name="TextBox 2">
            <a:extLst>
              <a:ext uri="{FF2B5EF4-FFF2-40B4-BE49-F238E27FC236}">
                <a16:creationId xmlns:a16="http://schemas.microsoft.com/office/drawing/2014/main" id="{29FDBA5C-8320-76C1-1935-CC167DD0322E}"/>
              </a:ext>
            </a:extLst>
          </p:cNvPr>
          <p:cNvSpPr txBox="1"/>
          <p:nvPr/>
        </p:nvSpPr>
        <p:spPr>
          <a:xfrm>
            <a:off x="584200" y="1199681"/>
            <a:ext cx="2392835" cy="2769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600"/>
              </a:spcBef>
              <a:spcAft>
                <a:spcPts val="0"/>
              </a:spcAft>
              <a:buClrTx/>
              <a:buSzTx/>
              <a:buFontTx/>
              <a:buNone/>
              <a:tabLst>
                <a:tab pos="2171700" algn="l"/>
              </a:tabLst>
              <a:defRPr/>
            </a:pPr>
            <a:r>
              <a:rPr lang="en-gb" sz="1800" b="0" i="0" u="none" strike="noStrike" kern="1200" cap="none" spc="0" normalizeH="0" noProof="0" dirty="0">
                <a:ln>
                  <a:noFill/>
                </a:ln>
                <a:solidFill>
                  <a:srgbClr val="000000"/>
                </a:solidFill>
                <a:effectLst/>
                <a:uLnTx/>
                <a:uFillTx/>
                <a:latin typeface="Segoe UI Semibold" panose="020B0702040204020203" pitchFamily="34" charset="0"/>
                <a:ea typeface="+mn-ea"/>
                <a:cs typeface="Segoe UI" panose="020B0502040204020203" pitchFamily="34" charset="0"/>
              </a:rPr>
              <a:t>Objections and replies:</a:t>
            </a:r>
          </a:p>
        </p:txBody>
      </p:sp>
      <p:sp>
        <p:nvSpPr>
          <p:cNvPr id="44" name="Slide Number Placeholder 4">
            <a:extLst>
              <a:ext uri="{FF2B5EF4-FFF2-40B4-BE49-F238E27FC236}">
                <a16:creationId xmlns:a16="http://schemas.microsoft.com/office/drawing/2014/main" id="{E3CE45F0-8D42-0ED4-8FC5-02F407D36143}"/>
              </a:ext>
            </a:extLst>
          </p:cNvPr>
          <p:cNvSpPr txBox="1">
            <a:spLocks/>
          </p:cNvSpPr>
          <p:nvPr/>
        </p:nvSpPr>
        <p:spPr>
          <a:xfrm>
            <a:off x="11102861" y="6564313"/>
            <a:ext cx="792466" cy="123111"/>
          </a:xfrm>
          <a:prstGeom prst="rect">
            <a:avLst/>
          </a:prstGeom>
        </p:spPr>
        <p:txBody>
          <a:bodyPr vert="horz" wrap="square" lIns="0" tIns="0" rIns="0" bIns="0" rtlCol="0" anchor="ctr">
            <a:spAutoFit/>
          </a:bodyPr>
          <a:lstStyle>
            <a:defPPr>
              <a:defRPr lang="en-US"/>
            </a:defPPr>
            <a:lvl1pPr marL="0" algn="r" defTabSz="914367" rtl="0" eaLnBrk="1" latinLnBrk="0" hangingPunct="1">
              <a:defRPr sz="800"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r" defTabSz="914367" rtl="0" eaLnBrk="1" fontAlgn="auto" latinLnBrk="0" hangingPunct="1">
              <a:lnSpc>
                <a:spcPct val="100000"/>
              </a:lnSpc>
              <a:spcBef>
                <a:spcPts val="0"/>
              </a:spcBef>
              <a:spcAft>
                <a:spcPts val="0"/>
              </a:spcAft>
              <a:buClrTx/>
              <a:buSzTx/>
              <a:buFontTx/>
              <a:buNone/>
              <a:tabLst/>
              <a:defRPr/>
            </a:pPr>
            <a:fld id="{0F0F523D-4DA0-4642-AC4E-F986DBA3B540}" type="slidenum">
              <a:rPr kumimoji="0" lang="en-US" sz="8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9849949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91F4-E9A9-54D6-AC47-58AD2719FB66}"/>
              </a:ext>
            </a:extLst>
          </p:cNvPr>
          <p:cNvSpPr>
            <a:spLocks noGrp="1"/>
          </p:cNvSpPr>
          <p:nvPr>
            <p:ph type="title"/>
          </p:nvPr>
        </p:nvSpPr>
        <p:spPr>
          <a:xfrm>
            <a:off x="584200" y="457200"/>
            <a:ext cx="11017250" cy="554038"/>
          </a:xfrm>
        </p:spPr>
        <p:txBody>
          <a:bodyPr rtlCol="0">
            <a:noAutofit/>
          </a:bodyPr>
          <a:lstStyle/>
          <a:p>
            <a:pPr rtl="0"/>
            <a:r>
              <a:rPr lang="en-gb" dirty="0"/>
              <a:t>Handling objections</a:t>
            </a:r>
          </a:p>
        </p:txBody>
      </p:sp>
      <p:sp>
        <p:nvSpPr>
          <p:cNvPr id="21" name="Content Placeholder 2">
            <a:extLst>
              <a:ext uri="{FF2B5EF4-FFF2-40B4-BE49-F238E27FC236}">
                <a16:creationId xmlns:a16="http://schemas.microsoft.com/office/drawing/2014/main" id="{8FBB4473-09D3-AC6C-EFDE-E418161CEAC4}"/>
              </a:ext>
            </a:extLst>
          </p:cNvPr>
          <p:cNvSpPr txBox="1">
            <a:spLocks/>
          </p:cNvSpPr>
          <p:nvPr/>
        </p:nvSpPr>
        <p:spPr>
          <a:xfrm>
            <a:off x="1120807" y="2490846"/>
            <a:ext cx="9246447" cy="92333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600"/>
              </a:spcAft>
              <a:buClr>
                <a:srgbClr val="000000"/>
              </a:buClr>
              <a:buSzTx/>
              <a:buFont typeface="Wingdings" panose="05000000000000000000" pitchFamily="2" charset="2"/>
              <a:buNone/>
              <a:tabLst>
                <a:tab pos="57150" algn="l"/>
              </a:tabLst>
              <a:defRPr/>
            </a:pPr>
            <a:r>
              <a:rPr lang="en-gb" sz="1200" b="0" i="0" u="none" strike="noStrike" kern="1200" cap="none" spc="0" normalizeH="0" noProof="0" dirty="0">
                <a:ln>
                  <a:noFill/>
                </a:ln>
                <a:solidFill>
                  <a:srgbClr val="000000"/>
                </a:solidFill>
                <a:effectLst/>
                <a:uLnTx/>
                <a:uFillTx/>
                <a:latin typeface="Segoe UI" panose="020B0502040204020203" pitchFamily="34" charset="0"/>
                <a:ea typeface="+mn-ea"/>
              </a:rPr>
              <a:t>Recall is coming soon through a post-launch Windows Update. Recall is an opt-in feature, available only on Copilot+ PCs, that enables users to save snapshots of their screen locally, on their own Copilot+ PC, to find information quickly. Starting with the out-of-box experience, users have the choice to enable or disable this feature, which is disabled by default. They can also pause or delete snapshots at any time, ensuring full control over their privacy. No snapshots are sent to Microsoft, and no internet or cloud connections are involved. Customers can turn on or off saving snapshots at any time by going to Settings &gt; Privacy &amp; security &gt; Recall &amp; snapshots.</a:t>
            </a:r>
          </a:p>
        </p:txBody>
      </p:sp>
      <p:sp>
        <p:nvSpPr>
          <p:cNvPr id="34" name="Rectangle: Rounded Corners 33">
            <a:extLst>
              <a:ext uri="{FF2B5EF4-FFF2-40B4-BE49-F238E27FC236}">
                <a16:creationId xmlns:a16="http://schemas.microsoft.com/office/drawing/2014/main" id="{889D0E6C-4094-BB17-E37E-2C281DA3017E}"/>
              </a:ext>
            </a:extLst>
          </p:cNvPr>
          <p:cNvSpPr/>
          <p:nvPr/>
        </p:nvSpPr>
        <p:spPr bwMode="auto">
          <a:xfrm>
            <a:off x="781340" y="2012453"/>
            <a:ext cx="10006109" cy="2786124"/>
          </a:xfrm>
          <a:prstGeom prst="roundRect">
            <a:avLst>
              <a:gd name="adj" fmla="val 2559"/>
            </a:avLst>
          </a:prstGeom>
          <a:noFill/>
          <a:ln w="12700">
            <a:gradFill flip="none" rotWithShape="1">
              <a:gsLst>
                <a:gs pos="0">
                  <a:schemeClr val="accent1"/>
                </a:gs>
                <a:gs pos="100000">
                  <a:schemeClr val="accent3"/>
                </a:gs>
              </a:gsLst>
              <a:lin ang="0" scaled="1"/>
              <a:tileRect/>
            </a:gradFill>
            <a:headEnd type="none" w="med" len="med"/>
            <a:tailEnd type="none" w="med" len="med"/>
          </a:ln>
          <a:effectLst>
            <a:outerShdw blurRad="419100" dist="698500" dir="5400000" sx="90000" sy="90000" algn="t" rotWithShape="0">
              <a:schemeClr val="tx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
        <p:nvSpPr>
          <p:cNvPr id="35" name="Rectangle: Rounded Corners 34">
            <a:extLst>
              <a:ext uri="{FF2B5EF4-FFF2-40B4-BE49-F238E27FC236}">
                <a16:creationId xmlns:a16="http://schemas.microsoft.com/office/drawing/2014/main" id="{E9492AAF-8963-8502-7DBF-FD3B1D8434A9}"/>
              </a:ext>
            </a:extLst>
          </p:cNvPr>
          <p:cNvSpPr>
            <a:spLocks/>
          </p:cNvSpPr>
          <p:nvPr/>
        </p:nvSpPr>
        <p:spPr bwMode="auto">
          <a:xfrm>
            <a:off x="582612" y="1757590"/>
            <a:ext cx="10067064" cy="484764"/>
          </a:xfrm>
          <a:prstGeom prst="roundRect">
            <a:avLst>
              <a:gd name="adj" fmla="val 14200"/>
            </a:avLst>
          </a:prstGeom>
          <a:gradFill flip="none" rotWithShape="1">
            <a:gsLst>
              <a:gs pos="66000">
                <a:schemeClr val="accent1">
                  <a:lumMod val="96000"/>
                </a:schemeClr>
              </a:gs>
              <a:gs pos="0">
                <a:schemeClr val="accent3"/>
              </a:gs>
            </a:gsLst>
            <a:lin ang="10800000" scaled="1"/>
            <a:tileRect/>
          </a:gradFill>
          <a:ln w="9525" cap="flat">
            <a:noFill/>
            <a:prstDash val="solid"/>
            <a:miter/>
          </a:ln>
          <a:effectLst>
            <a:outerShdw blurRad="914400" dist="863600" dir="7800000" sx="85000" sy="85000" algn="ctr" rotWithShape="0">
              <a:srgbClr val="000000">
                <a:alpha val="10000"/>
              </a:srgbClr>
            </a:outerShdw>
          </a:effectLst>
        </p:spPr>
        <p:txBody>
          <a:bodyPr lIns="0" tIns="0" rIns="0" bIns="0"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noProof="0" dirty="0">
                <a:ln>
                  <a:noFill/>
                </a:ln>
                <a:solidFill>
                  <a:srgbClr val="FFFFFF"/>
                </a:solidFill>
                <a:effectLst/>
                <a:uLnTx/>
                <a:uFillTx/>
                <a:latin typeface="Segoe UI Semibold" panose="020B0702040204020203" pitchFamily="34" charset="0"/>
                <a:ea typeface="+mn-ea"/>
                <a:cs typeface="+mn-cs"/>
              </a:rPr>
              <a:t>I heard about the new Recall feature in Copilot+ PCs. What can you tell me about Recall?</a:t>
            </a:r>
          </a:p>
        </p:txBody>
      </p:sp>
      <p:sp>
        <p:nvSpPr>
          <p:cNvPr id="36" name="Rectangle: Rounded Corners 35">
            <a:extLst>
              <a:ext uri="{FF2B5EF4-FFF2-40B4-BE49-F238E27FC236}">
                <a16:creationId xmlns:a16="http://schemas.microsoft.com/office/drawing/2014/main" id="{CDC7EE55-9E87-F98E-EE70-C4BB82E23BFB}"/>
              </a:ext>
            </a:extLst>
          </p:cNvPr>
          <p:cNvSpPr/>
          <p:nvPr/>
        </p:nvSpPr>
        <p:spPr bwMode="auto">
          <a:xfrm>
            <a:off x="676333" y="2520124"/>
            <a:ext cx="214176" cy="1005840"/>
          </a:xfrm>
          <a:prstGeom prst="roundRect">
            <a:avLst>
              <a:gd name="adj" fmla="val 50000"/>
            </a:avLst>
          </a:prstGeom>
          <a:gradFill flip="none" rotWithShape="1">
            <a:gsLst>
              <a:gs pos="66000">
                <a:schemeClr val="accent1">
                  <a:lumMod val="96000"/>
                </a:schemeClr>
              </a:gs>
              <a:gs pos="0">
                <a:schemeClr val="accent3"/>
              </a:gs>
            </a:gsLst>
            <a:lin ang="16200000" scaled="1"/>
            <a:tileRect/>
          </a:gradFill>
          <a:ln w="12700">
            <a:noFill/>
          </a:ln>
          <a:effectLst>
            <a:outerShdw blurRad="762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pitchFamily="34" charset="0"/>
            </a:endParaRPr>
          </a:p>
        </p:txBody>
      </p:sp>
      <p:sp>
        <p:nvSpPr>
          <p:cNvPr id="3" name="TextBox 2">
            <a:extLst>
              <a:ext uri="{FF2B5EF4-FFF2-40B4-BE49-F238E27FC236}">
                <a16:creationId xmlns:a16="http://schemas.microsoft.com/office/drawing/2014/main" id="{29FDBA5C-8320-76C1-1935-CC167DD0322E}"/>
              </a:ext>
            </a:extLst>
          </p:cNvPr>
          <p:cNvSpPr txBox="1"/>
          <p:nvPr/>
        </p:nvSpPr>
        <p:spPr>
          <a:xfrm>
            <a:off x="584200" y="1199681"/>
            <a:ext cx="2392835" cy="2769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600"/>
              </a:spcBef>
              <a:spcAft>
                <a:spcPts val="0"/>
              </a:spcAft>
              <a:buClrTx/>
              <a:buSzTx/>
              <a:buFontTx/>
              <a:buNone/>
              <a:tabLst>
                <a:tab pos="2171700" algn="l"/>
              </a:tabLst>
              <a:defRPr/>
            </a:pPr>
            <a:r>
              <a:rPr lang="en-gb" sz="1800" b="0" i="0" u="none" strike="noStrike" kern="1200" cap="none" spc="0" normalizeH="0" noProof="0" dirty="0">
                <a:ln>
                  <a:noFill/>
                </a:ln>
                <a:solidFill>
                  <a:srgbClr val="000000"/>
                </a:solidFill>
                <a:effectLst/>
                <a:uLnTx/>
                <a:uFillTx/>
                <a:latin typeface="Segoe UI Semibold" panose="020B0702040204020203" pitchFamily="34" charset="0"/>
                <a:ea typeface="+mn-ea"/>
                <a:cs typeface="Segoe UI" panose="020B0502040204020203" pitchFamily="34" charset="0"/>
              </a:rPr>
              <a:t>Objections and replies:</a:t>
            </a:r>
          </a:p>
        </p:txBody>
      </p:sp>
      <p:sp>
        <p:nvSpPr>
          <p:cNvPr id="44" name="Slide Number Placeholder 4">
            <a:extLst>
              <a:ext uri="{FF2B5EF4-FFF2-40B4-BE49-F238E27FC236}">
                <a16:creationId xmlns:a16="http://schemas.microsoft.com/office/drawing/2014/main" id="{E3CE45F0-8D42-0ED4-8FC5-02F407D36143}"/>
              </a:ext>
            </a:extLst>
          </p:cNvPr>
          <p:cNvSpPr txBox="1">
            <a:spLocks/>
          </p:cNvSpPr>
          <p:nvPr/>
        </p:nvSpPr>
        <p:spPr>
          <a:xfrm>
            <a:off x="11102861" y="6564313"/>
            <a:ext cx="792466" cy="123111"/>
          </a:xfrm>
          <a:prstGeom prst="rect">
            <a:avLst/>
          </a:prstGeom>
        </p:spPr>
        <p:txBody>
          <a:bodyPr vert="horz" wrap="square" lIns="0" tIns="0" rIns="0" bIns="0" rtlCol="0" anchor="ctr">
            <a:spAutoFit/>
          </a:bodyPr>
          <a:lstStyle>
            <a:defPPr>
              <a:defRPr lang="en-US"/>
            </a:defPPr>
            <a:lvl1pPr marL="0" algn="r" defTabSz="914367" rtl="0" eaLnBrk="1" latinLnBrk="0" hangingPunct="1">
              <a:defRPr sz="800"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r" defTabSz="914367" rtl="0" eaLnBrk="1" fontAlgn="auto" latinLnBrk="0" hangingPunct="1">
              <a:lnSpc>
                <a:spcPct val="100000"/>
              </a:lnSpc>
              <a:spcBef>
                <a:spcPts val="0"/>
              </a:spcBef>
              <a:spcAft>
                <a:spcPts val="0"/>
              </a:spcAft>
              <a:buClrTx/>
              <a:buSzTx/>
              <a:buFontTx/>
              <a:buNone/>
              <a:tabLst/>
              <a:defRPr/>
            </a:pPr>
            <a:fld id="{0F0F523D-4DA0-4642-AC4E-F986DBA3B540}" type="slidenum">
              <a:rPr kumimoji="0" lang="en-US" sz="8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6" name="TextBox 5">
            <a:extLst>
              <a:ext uri="{FF2B5EF4-FFF2-40B4-BE49-F238E27FC236}">
                <a16:creationId xmlns:a16="http://schemas.microsoft.com/office/drawing/2014/main" id="{9A6DC823-859E-EE97-CFD1-0055F930762B}"/>
              </a:ext>
            </a:extLst>
          </p:cNvPr>
          <p:cNvSpPr txBox="1"/>
          <p:nvPr/>
        </p:nvSpPr>
        <p:spPr>
          <a:xfrm>
            <a:off x="871861" y="5840470"/>
            <a:ext cx="1685221"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i="1" u="none" strike="noStrike" kern="1200" cap="none" spc="0" normalizeH="0" noProof="0" dirty="0">
                <a:ln>
                  <a:noFill/>
                </a:ln>
                <a:solidFill>
                  <a:srgbClr val="000000"/>
                </a:solidFill>
                <a:effectLst/>
                <a:uLnTx/>
                <a:uFillTx/>
                <a:latin typeface="Segoe UI" panose="020B0502040204020203" pitchFamily="34" charset="0"/>
                <a:ea typeface="+mn-ea"/>
                <a:cs typeface="Segoe UI" panose="020B0502040204020203" pitchFamily="34" charset="0"/>
              </a:rPr>
              <a:t>See aka.ms/</a:t>
            </a:r>
            <a:r>
              <a:rPr lang="en-gb" sz="1050" b="0" i="1" u="none" strike="noStrike" kern="1200" cap="none" spc="0" normalizeH="0" noProof="0" dirty="0" err="1">
                <a:ln>
                  <a:noFill/>
                </a:ln>
                <a:solidFill>
                  <a:srgbClr val="000000"/>
                </a:solidFill>
                <a:effectLst/>
                <a:uLnTx/>
                <a:uFillTx/>
                <a:latin typeface="Segoe UI" panose="020B0502040204020203" pitchFamily="34" charset="0"/>
                <a:ea typeface="+mn-ea"/>
                <a:cs typeface="Segoe UI" panose="020B0502040204020203" pitchFamily="34" charset="0"/>
              </a:rPr>
              <a:t>copilotpluspcs</a:t>
            </a:r>
            <a:endParaRPr kumimoji="0" lang="en-US" sz="1050" b="0" i="1" u="none" strike="noStrike" kern="1200" cap="none" spc="0" normalizeH="0" baseline="0" noProof="0" dirty="0">
              <a:ln>
                <a:noFill/>
              </a:ln>
              <a:gradFill>
                <a:gsLst>
                  <a:gs pos="77000">
                    <a:srgbClr val="B47CF8"/>
                  </a:gs>
                  <a:gs pos="0">
                    <a:srgbClr val="0067D4"/>
                  </a:gs>
                  <a:gs pos="100000">
                    <a:srgbClr val="FFB900"/>
                  </a:gs>
                </a:gsLst>
                <a:path path="circle">
                  <a:fillToRect r="100000" b="100000"/>
                </a:path>
              </a:gradFill>
              <a:effectLst/>
              <a:uLnTx/>
              <a:uFillTx/>
              <a:latin typeface="Segoe UI" panose="020B0502040204020203" pitchFamily="34" charset="0"/>
              <a:ea typeface="+mn-ea"/>
              <a:cs typeface="Segoe UI" panose="020B0502040204020203" pitchFamily="34" charset="0"/>
              <a:hlinkClick r:id="rId3"/>
            </a:endParaRPr>
          </a:p>
        </p:txBody>
      </p:sp>
      <p:sp>
        <p:nvSpPr>
          <p:cNvPr id="10" name="Oval 9">
            <a:extLst>
              <a:ext uri="{FF2B5EF4-FFF2-40B4-BE49-F238E27FC236}">
                <a16:creationId xmlns:a16="http://schemas.microsoft.com/office/drawing/2014/main" id="{B39F351B-1F39-A3D8-A65D-173A0F84B5E5}"/>
              </a:ext>
            </a:extLst>
          </p:cNvPr>
          <p:cNvSpPr/>
          <p:nvPr/>
        </p:nvSpPr>
        <p:spPr bwMode="auto">
          <a:xfrm>
            <a:off x="722297" y="2627688"/>
            <a:ext cx="135612" cy="135612"/>
          </a:xfrm>
          <a:prstGeom prst="ellipse">
            <a:avLst/>
          </a:prstGeom>
          <a:solidFill>
            <a:schemeClr val="bg1"/>
          </a:solidFill>
          <a:ln>
            <a:noFill/>
            <a:headEnd type="none" w="med" len="med"/>
            <a:tailEnd type="none" w="med" len="med"/>
          </a:ln>
          <a:effectLst>
            <a:outerShdw blurRad="88900" algn="ctr" rotWithShape="0">
              <a:schemeClr val="accent1">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itchFamily="34" charset="0"/>
            </a:endParaRPr>
          </a:p>
        </p:txBody>
      </p:sp>
    </p:spTree>
    <p:extLst>
      <p:ext uri="{BB962C8B-B14F-4D97-AF65-F5344CB8AC3E}">
        <p14:creationId xmlns:p14="http://schemas.microsoft.com/office/powerpoint/2010/main" val="249909648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_ip_UnifiedCompliancePolicyUIAction xmlns="http://schemas.microsoft.com/sharepoint/v3" xsi:nil="true"/>
    <_ip_UnifiedCompliancePolicyProperties xmlns="http://schemas.microsoft.com/sharepoint/v3" xsi:nil="true"/>
    <lcf76f155ced4ddcb4097134ff3c332f xmlns="e65fe6fb-d9aa-4632-811d-7304d1ca0958">
      <Terms xmlns="http://schemas.microsoft.com/office/infopath/2007/PartnerControls"/>
    </lcf76f155ced4ddcb4097134ff3c332f>
    <MediaServiceKeyPoints xmlns="e65fe6fb-d9aa-4632-811d-7304d1ca0958" xsi:nil="true"/>
    <Thumbnail xmlns="e65fe6fb-d9aa-4632-811d-7304d1ca0958" xsi:nil="true"/>
    <Notes xmlns="e65fe6fb-d9aa-4632-811d-7304d1ca09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4CCBDE7341F342B3C6E2E3F6DF8451" ma:contentTypeVersion="23" ma:contentTypeDescription="Create a new document." ma:contentTypeScope="" ma:versionID="362bb73d9bf843a1448bfcdfba22f01b">
  <xsd:schema xmlns:xsd="http://www.w3.org/2001/XMLSchema" xmlns:xs="http://www.w3.org/2001/XMLSchema" xmlns:p="http://schemas.microsoft.com/office/2006/metadata/properties" xmlns:ns1="http://schemas.microsoft.com/sharepoint/v3" xmlns:ns2="e65fe6fb-d9aa-4632-811d-7304d1ca0958" xmlns:ns3="534416d7-04fa-4c21-920a-30277589a68e" xmlns:ns4="230e9df3-be65-4c73-a93b-d1236ebd677e" targetNamespace="http://schemas.microsoft.com/office/2006/metadata/properties" ma:root="true" ma:fieldsID="a0e8089f99cead61cba6076fc110025b" ns1:_="" ns2:_="" ns3:_="" ns4:_="">
    <xsd:import namespace="http://schemas.microsoft.com/sharepoint/v3"/>
    <xsd:import namespace="e65fe6fb-d9aa-4632-811d-7304d1ca0958"/>
    <xsd:import namespace="534416d7-04fa-4c21-920a-30277589a68e"/>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Notes" minOccurs="0"/>
                <xsd:element ref="ns2:Thumbnail" minOccurs="0"/>
                <xsd:element ref="ns1:_ip_UnifiedCompliancePolicyProperties" minOccurs="0"/>
                <xsd:element ref="ns1:_ip_UnifiedCompliancePolicyUIAction" minOccurs="0"/>
                <xsd:element ref="ns2:MediaServiceSearchProperties" minOccurs="0"/>
                <xsd:element ref="ns2:MediaServiceDocTags" minOccurs="0"/>
                <xsd:element ref="ns2:MediaServiceObjectDetectorVersions" minOccurs="0"/>
                <xsd:element ref="ns2:MediaServiceSystem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5fe6fb-d9aa-4632-811d-7304d1ca09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Notes" ma:index="22" nillable="true" ma:displayName="Notes" ma:format="Dropdown" ma:internalName="Notes">
      <xsd:simpleType>
        <xsd:restriction base="dms:Note">
          <xsd:maxLength value="255"/>
        </xsd:restriction>
      </xsd:simpleType>
    </xsd:element>
    <xsd:element name="Thumbnail" ma:index="23" nillable="true" ma:displayName="Thumbnail" ma:format="Thumbnail" ma:internalName="Thumbnail">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ocTags" ma:index="27" nillable="true" ma:displayName="MediaServiceDocTags" ma:hidden="true" ma:internalName="MediaServiceDocTag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ystemTags" ma:index="29" nillable="true" ma:displayName="MediaServiceSystemTags" ma:hidden="true" ma:internalName="MediaServiceSystemTags" ma:readOnly="true">
      <xsd:simpleType>
        <xsd:restriction base="dms:Note"/>
      </xsd:simpleType>
    </xsd:element>
    <xsd:element name="MediaServiceLocation" ma:index="3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4416d7-04fa-4c21-920a-30277589a6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de60c9-8356-494f-8f1f-78e24a3f724c}" ma:internalName="TaxCatchAll" ma:showField="CatchAllData" ma:web="534416d7-04fa-4c21-920a-30277589a6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DB6D70-5DDB-44E0-A1E1-25CD03F8AB52}">
  <ds:schemaRefs>
    <ds:schemaRef ds:uri="http://schemas.microsoft.com/office/2006/metadata/properties"/>
    <ds:schemaRef ds:uri="http://schemas.microsoft.com/office/infopath/2007/PartnerControls"/>
    <ds:schemaRef ds:uri="ceb325e3-3693-4588-b8fc-eee9566f45f7"/>
    <ds:schemaRef ds:uri="8e609c44-086b-4b89-ad52-586a7bb4ddd8"/>
    <ds:schemaRef ds:uri="230e9df3-be65-4c73-a93b-d1236ebd677e"/>
    <ds:schemaRef ds:uri="f63cba62-a67f-4d2c-bcb9-d771acb72c5c"/>
    <ds:schemaRef ds:uri="http://schemas.microsoft.com/sharepoint/v3"/>
    <ds:schemaRef ds:uri="e65fe6fb-d9aa-4632-811d-7304d1ca0958"/>
  </ds:schemaRefs>
</ds:datastoreItem>
</file>

<file path=customXml/itemProps2.xml><?xml version="1.0" encoding="utf-8"?>
<ds:datastoreItem xmlns:ds="http://schemas.openxmlformats.org/officeDocument/2006/customXml" ds:itemID="{615B22CC-AA4B-4F88-A84D-754DE15BAFBD}">
  <ds:schemaRefs>
    <ds:schemaRef ds:uri="http://schemas.microsoft.com/sharepoint/v3/contenttype/forms"/>
  </ds:schemaRefs>
</ds:datastoreItem>
</file>

<file path=customXml/itemProps3.xml><?xml version="1.0" encoding="utf-8"?>
<ds:datastoreItem xmlns:ds="http://schemas.openxmlformats.org/officeDocument/2006/customXml" ds:itemID="{53AA35F9-7C1A-4AFD-8222-F787CF48E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5fe6fb-d9aa-4632-811d-7304d1ca0958"/>
    <ds:schemaRef ds:uri="534416d7-04fa-4c21-920a-30277589a68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13</TotalTime>
  <Words>750</Words>
  <Application>Microsoft Office PowerPoint</Application>
  <PresentationFormat>Widescreen</PresentationFormat>
  <Paragraphs>41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White Template</vt:lpstr>
      <vt:lpstr>Handling objections on a sales call</vt:lpstr>
      <vt:lpstr>Handling objections</vt:lpstr>
      <vt:lpstr>Handling objections</vt:lpstr>
      <vt:lpstr>Handling objections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Claudia Finn</dc:creator>
  <cp:lastModifiedBy>marlac2024@outlook.es</cp:lastModifiedBy>
  <cp:revision>6</cp:revision>
  <dcterms:created xsi:type="dcterms:W3CDTF">2024-07-26T23:23:35Z</dcterms:created>
  <dcterms:modified xsi:type="dcterms:W3CDTF">2024-10-16T19:10:17Z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0x0101009E4CCBDE7341F342B3C6E2E3F6DF8451</vt:lpwstr>
  </property>
  <property fmtid="{D5CDD505-2E9C-101B-9397-08002B2CF9AE}" pid="3" name="MediaServiceImageTags">
    <vt:lpwstr/>
  </property>
</Properties>
</file>