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04" r:id="rId4"/>
  </p:sldMasterIdLst>
  <p:notesMasterIdLst>
    <p:notesMasterId r:id="rId6"/>
  </p:notesMasterIdLst>
  <p:sldIdLst>
    <p:sldId id="260" r:id="rId5"/>
  </p:sldIdLst>
  <p:sldSz cx="7772400" cy="407193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2" userDrawn="1">
          <p15:clr>
            <a:srgbClr val="A4A3A4"/>
          </p15:clr>
        </p15:guide>
        <p15:guide id="2" pos="2130" userDrawn="1">
          <p15:clr>
            <a:srgbClr val="A4A3A4"/>
          </p15:clr>
        </p15:guide>
        <p15:guide id="3" pos="316" userDrawn="1">
          <p15:clr>
            <a:srgbClr val="A4A3A4"/>
          </p15:clr>
        </p15:guide>
        <p15:guide id="4" pos="4580" userDrawn="1">
          <p15:clr>
            <a:srgbClr val="A4A3A4"/>
          </p15:clr>
        </p15:guide>
        <p15:guide id="5" orient="horz" pos="22759" userDrawn="1">
          <p15:clr>
            <a:srgbClr val="A4A3A4"/>
          </p15:clr>
        </p15:guide>
        <p15:guide id="6" pos="2607" userDrawn="1">
          <p15:clr>
            <a:srgbClr val="A4A3A4"/>
          </p15:clr>
        </p15:guide>
        <p15:guide id="7" pos="2289" userDrawn="1">
          <p15:clr>
            <a:srgbClr val="A4A3A4"/>
          </p15:clr>
        </p15:guide>
        <p15:guide id="8" pos="2766" userDrawn="1">
          <p15:clr>
            <a:srgbClr val="A4A3A4"/>
          </p15:clr>
        </p15:guide>
        <p15:guide id="9" orient="horz" pos="11147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1182810-185B-EA79-94DE-4924F6B4B621}" name="Guest User" initials="GU" userId="S::urn:spo:anon#794d006498bf8f4f2c1c75de91f75297430ad11e2c3f129a38fd5d830789c850::" providerId="AD"/>
  <p188:author id="{AC1A2B43-5334-7ADE-5F82-A588C6CC90E0}" name="Becca Metzdorf" initials="BM" userId="S::r.metzdorf@interceptgroup.com::dc773b57-e692-4c40-b643-eb4760da21b8" providerId="AD"/>
  <p188:author id="{817CC74A-3E0F-0F8B-4F79-C40E570505CD}" name="Najma Naveed" initials="NN" userId="S::v-n.naveed@interceptgroup.com::0a9d2d62-657c-4576-a5a2-5463934c4369" providerId="AD"/>
  <p188:author id="{194A7A6C-5B45-650E-5854-AFE55F6E240A}" name="Claudia Chan" initials="CC" userId="S::c.chan@interceptgroup.com::93473b32-9a5b-480c-a5c7-36832fc51abf" providerId="AD"/>
  <p188:author id="{8A625371-2BED-44C1-70BE-98357F35EC61}" name="Guest User" initials="GU" userId="S::urn:spo:anon#c56334be39a73e24efa8bdb9181df53e20897dbc35e2a139e42c17dcba4dceb3::" providerId="AD"/>
  <p188:author id="{049284AB-9714-C175-12A0-8EC1DE6305EC}" name="Jessica Matteazzi" initials="JM" userId="S::j.matteazzi@interceptgroup.com::a9e67b83-af2b-41ca-b73d-93ea668a0af5" providerId="AD"/>
  <p188:author id="{DF5FC2D5-141A-1D38-D312-B24744BA2B8C}" name="Kirsten Furtado" initials="KF" userId="S::k.furtado@interceptgroup.com::8110b2f5-1411-4e3b-9ec1-ce9b94ff1bb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70AB"/>
    <a:srgbClr val="80C1E6"/>
    <a:srgbClr val="3E9BDD"/>
    <a:srgbClr val="82C2E6"/>
    <a:srgbClr val="88C5E7"/>
    <a:srgbClr val="2B90DA"/>
    <a:srgbClr val="65B1E2"/>
    <a:srgbClr val="6CB5E3"/>
    <a:srgbClr val="0078D4"/>
    <a:srgbClr val="8DC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E70E55-64E0-F0D3-ABFD-B107D4CFB5FB}" v="2" dt="2024-07-15T13:51:34.846"/>
    <p1510:client id="{3EA19F72-EDB8-4273-A494-2832A26D8BF7}" v="5" dt="2024-07-15T13:11:44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2568" y="-12524"/>
      </p:cViewPr>
      <p:guideLst>
        <p:guide orient="horz" pos="402"/>
        <p:guide pos="2130"/>
        <p:guide pos="316"/>
        <p:guide pos="4580"/>
        <p:guide orient="horz" pos="22759"/>
        <p:guide pos="2607"/>
        <p:guide pos="2289"/>
        <p:guide pos="2766"/>
        <p:guide orient="horz" pos="111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a Chan" userId="93473b32-9a5b-480c-a5c7-36832fc51abf" providerId="ADAL" clId="{D97D88C5-C658-4CFF-9D9F-98E8D4BF3DA9}"/>
    <pc:docChg chg="undo custSel modMainMaster">
      <pc:chgData name="Claudia Chan" userId="93473b32-9a5b-480c-a5c7-36832fc51abf" providerId="ADAL" clId="{D97D88C5-C658-4CFF-9D9F-98E8D4BF3DA9}" dt="2024-07-10T17:11:52.107" v="18"/>
      <pc:docMkLst>
        <pc:docMk/>
      </pc:docMkLst>
      <pc:sldMasterChg chg="modSldLayout">
        <pc:chgData name="Claudia Chan" userId="93473b32-9a5b-480c-a5c7-36832fc51abf" providerId="ADAL" clId="{D97D88C5-C658-4CFF-9D9F-98E8D4BF3DA9}" dt="2024-07-10T17:11:52.107" v="18"/>
        <pc:sldMasterMkLst>
          <pc:docMk/>
          <pc:sldMasterMk cId="4064063268" sldId="2147483804"/>
        </pc:sldMasterMkLst>
        <pc:sldLayoutChg chg="addSp delSp modSp mod">
          <pc:chgData name="Claudia Chan" userId="93473b32-9a5b-480c-a5c7-36832fc51abf" providerId="ADAL" clId="{D97D88C5-C658-4CFF-9D9F-98E8D4BF3DA9}" dt="2024-07-10T17:11:52.107" v="18"/>
          <pc:sldLayoutMkLst>
            <pc:docMk/>
            <pc:sldMasterMk cId="4064063268" sldId="2147483804"/>
            <pc:sldLayoutMk cId="2201430074" sldId="2147483816"/>
          </pc:sldLayoutMkLst>
          <pc:spChg chg="mod">
            <ac:chgData name="Claudia Chan" userId="93473b32-9a5b-480c-a5c7-36832fc51abf" providerId="ADAL" clId="{D97D88C5-C658-4CFF-9D9F-98E8D4BF3DA9}" dt="2024-07-10T17:10:08.997" v="17" actId="207"/>
            <ac:spMkLst>
              <pc:docMk/>
              <pc:sldMasterMk cId="4064063268" sldId="2147483804"/>
              <pc:sldLayoutMk cId="2201430074" sldId="2147483816"/>
              <ac:spMk id="1097" creationId="{17D94DD4-20DD-2165-BB8B-2C223D6E0B83}"/>
            </ac:spMkLst>
          </pc:spChg>
          <pc:spChg chg="mod">
            <ac:chgData name="Claudia Chan" userId="93473b32-9a5b-480c-a5c7-36832fc51abf" providerId="ADAL" clId="{D97D88C5-C658-4CFF-9D9F-98E8D4BF3DA9}" dt="2024-07-10T17:11:52.107" v="18"/>
            <ac:spMkLst>
              <pc:docMk/>
              <pc:sldMasterMk cId="4064063268" sldId="2147483804"/>
              <pc:sldLayoutMk cId="2201430074" sldId="2147483816"/>
              <ac:spMk id="1098" creationId="{6845853B-3E35-802D-A664-C79F723AFE42}"/>
            </ac:spMkLst>
          </pc:spChg>
          <pc:grpChg chg="add mod">
            <ac:chgData name="Claudia Chan" userId="93473b32-9a5b-480c-a5c7-36832fc51abf" providerId="ADAL" clId="{D97D88C5-C658-4CFF-9D9F-98E8D4BF3DA9}" dt="2024-07-10T17:02:32.362" v="15" actId="12788"/>
            <ac:grpSpMkLst>
              <pc:docMk/>
              <pc:sldMasterMk cId="4064063268" sldId="2147483804"/>
              <pc:sldLayoutMk cId="2201430074" sldId="2147483816"/>
              <ac:grpSpMk id="6" creationId="{42CA5DEB-9D52-B19F-9953-80AB89341670}"/>
            </ac:grpSpMkLst>
          </pc:grpChg>
          <pc:picChg chg="add mod">
            <ac:chgData name="Claudia Chan" userId="93473b32-9a5b-480c-a5c7-36832fc51abf" providerId="ADAL" clId="{D97D88C5-C658-4CFF-9D9F-98E8D4BF3DA9}" dt="2024-07-10T17:02:31.557" v="14" actId="164"/>
            <ac:picMkLst>
              <pc:docMk/>
              <pc:sldMasterMk cId="4064063268" sldId="2147483804"/>
              <pc:sldLayoutMk cId="2201430074" sldId="2147483816"/>
              <ac:picMk id="3" creationId="{58585877-6CDE-D680-5CCD-0860FAD9CB06}"/>
            </ac:picMkLst>
          </pc:picChg>
          <pc:picChg chg="mod ord">
            <ac:chgData name="Claudia Chan" userId="93473b32-9a5b-480c-a5c7-36832fc51abf" providerId="ADAL" clId="{D97D88C5-C658-4CFF-9D9F-98E8D4BF3DA9}" dt="2024-07-10T17:03:32.827" v="16" actId="14826"/>
            <ac:picMkLst>
              <pc:docMk/>
              <pc:sldMasterMk cId="4064063268" sldId="2147483804"/>
              <pc:sldLayoutMk cId="2201430074" sldId="2147483816"/>
              <ac:picMk id="4" creationId="{BDFCFCB0-8D87-1A98-092B-527C021138EA}"/>
            </ac:picMkLst>
          </pc:picChg>
          <pc:picChg chg="mod ord">
            <ac:chgData name="Claudia Chan" userId="93473b32-9a5b-480c-a5c7-36832fc51abf" providerId="ADAL" clId="{D97D88C5-C658-4CFF-9D9F-98E8D4BF3DA9}" dt="2024-07-10T17:02:31.557" v="14" actId="164"/>
            <ac:picMkLst>
              <pc:docMk/>
              <pc:sldMasterMk cId="4064063268" sldId="2147483804"/>
              <pc:sldLayoutMk cId="2201430074" sldId="2147483816"/>
              <ac:picMk id="1250" creationId="{BF5D9571-C98A-16E9-7F50-54DD478620BC}"/>
            </ac:picMkLst>
          </pc:picChg>
          <pc:picChg chg="del mod">
            <ac:chgData name="Claudia Chan" userId="93473b32-9a5b-480c-a5c7-36832fc51abf" providerId="ADAL" clId="{D97D88C5-C658-4CFF-9D9F-98E8D4BF3DA9}" dt="2024-07-10T17:02:08.809" v="11" actId="478"/>
            <ac:picMkLst>
              <pc:docMk/>
              <pc:sldMasterMk cId="4064063268" sldId="2147483804"/>
              <pc:sldLayoutMk cId="2201430074" sldId="2147483816"/>
              <ac:picMk id="1412" creationId="{C930ED23-1402-36E8-3D5A-85BA34E39C18}"/>
            </ac:picMkLst>
          </pc:picChg>
        </pc:sldLayoutChg>
      </pc:sldMasterChg>
    </pc:docChg>
  </pc:docChgLst>
  <pc:docChgLst>
    <pc:chgData name="Najma Naveed" userId="0a9d2d62-657c-4576-a5a2-5463934c4369" providerId="ADAL" clId="{196C2447-8702-493B-91CF-05AB12D3A8A6}"/>
    <pc:docChg chg="undo custSel modSld sldOrd modMainMaster">
      <pc:chgData name="Najma Naveed" userId="0a9d2d62-657c-4576-a5a2-5463934c4369" providerId="ADAL" clId="{196C2447-8702-493B-91CF-05AB12D3A8A6}" dt="2024-07-03T17:31:12.286" v="6" actId="20578"/>
      <pc:docMkLst>
        <pc:docMk/>
      </pc:docMkLst>
      <pc:sldChg chg="ord">
        <pc:chgData name="Najma Naveed" userId="0a9d2d62-657c-4576-a5a2-5463934c4369" providerId="ADAL" clId="{196C2447-8702-493B-91CF-05AB12D3A8A6}" dt="2024-07-03T17:31:12.286" v="6" actId="20578"/>
        <pc:sldMkLst>
          <pc:docMk/>
          <pc:sldMk cId="535634426" sldId="260"/>
        </pc:sldMkLst>
      </pc:sldChg>
      <pc:sldMasterChg chg="modSldLayout">
        <pc:chgData name="Najma Naveed" userId="0a9d2d62-657c-4576-a5a2-5463934c4369" providerId="ADAL" clId="{196C2447-8702-493B-91CF-05AB12D3A8A6}" dt="2024-07-03T17:31:11.795" v="5" actId="1076"/>
        <pc:sldMasterMkLst>
          <pc:docMk/>
          <pc:sldMasterMk cId="4064063268" sldId="2147483804"/>
        </pc:sldMasterMkLst>
        <pc:sldLayoutChg chg="addSp delSp modSp mod">
          <pc:chgData name="Najma Naveed" userId="0a9d2d62-657c-4576-a5a2-5463934c4369" providerId="ADAL" clId="{196C2447-8702-493B-91CF-05AB12D3A8A6}" dt="2024-07-03T17:31:11.795" v="5" actId="1076"/>
          <pc:sldLayoutMkLst>
            <pc:docMk/>
            <pc:sldMasterMk cId="4064063268" sldId="2147483804"/>
            <pc:sldLayoutMk cId="2201430074" sldId="2147483816"/>
          </pc:sldLayoutMkLst>
          <pc:spChg chg="add del">
            <ac:chgData name="Najma Naveed" userId="0a9d2d62-657c-4576-a5a2-5463934c4369" providerId="ADAL" clId="{196C2447-8702-493B-91CF-05AB12D3A8A6}" dt="2024-07-03T17:30:55.760" v="3" actId="11529"/>
            <ac:spMkLst>
              <pc:docMk/>
              <pc:sldMasterMk cId="4064063268" sldId="2147483804"/>
              <pc:sldLayoutMk cId="2201430074" sldId="2147483816"/>
              <ac:spMk id="2" creationId="{79F39DDE-596E-2AA3-F555-11E73FD7DE5B}"/>
            </ac:spMkLst>
          </pc:spChg>
          <pc:spChg chg="add mod">
            <ac:chgData name="Najma Naveed" userId="0a9d2d62-657c-4576-a5a2-5463934c4369" providerId="ADAL" clId="{196C2447-8702-493B-91CF-05AB12D3A8A6}" dt="2024-07-03T17:30:53.638" v="2" actId="11529"/>
            <ac:spMkLst>
              <pc:docMk/>
              <pc:sldMasterMk cId="4064063268" sldId="2147483804"/>
              <pc:sldLayoutMk cId="2201430074" sldId="2147483816"/>
              <ac:spMk id="3" creationId="{8694D839-6398-185F-407A-5781136DE47A}"/>
            </ac:spMkLst>
          </pc:spChg>
          <pc:picChg chg="mod">
            <ac:chgData name="Najma Naveed" userId="0a9d2d62-657c-4576-a5a2-5463934c4369" providerId="ADAL" clId="{196C2447-8702-493B-91CF-05AB12D3A8A6}" dt="2024-07-03T17:31:11.795" v="5" actId="1076"/>
            <ac:picMkLst>
              <pc:docMk/>
              <pc:sldMasterMk cId="4064063268" sldId="2147483804"/>
              <pc:sldLayoutMk cId="2201430074" sldId="2147483816"/>
              <ac:picMk id="1280" creationId="{A96B17BC-DB2F-DB54-A03F-F3FD5F1F0F69}"/>
            </ac:picMkLst>
          </pc:picChg>
        </pc:sldLayoutChg>
      </pc:sldMasterChg>
    </pc:docChg>
  </pc:docChgLst>
  <pc:docChgLst>
    <pc:chgData name="Claudia Chan" userId="93473b32-9a5b-480c-a5c7-36832fc51abf" providerId="ADAL" clId="{5745987C-54AD-4D80-BFB3-C87C8E9D5473}"/>
    <pc:docChg chg="custSel modSld modMainMaster">
      <pc:chgData name="Claudia Chan" userId="93473b32-9a5b-480c-a5c7-36832fc51abf" providerId="ADAL" clId="{5745987C-54AD-4D80-BFB3-C87C8E9D5473}" dt="2024-06-27T16:15:17.205" v="29" actId="207"/>
      <pc:docMkLst>
        <pc:docMk/>
      </pc:docMkLst>
      <pc:sldChg chg="addSp delSp modSp mod">
        <pc:chgData name="Claudia Chan" userId="93473b32-9a5b-480c-a5c7-36832fc51abf" providerId="ADAL" clId="{5745987C-54AD-4D80-BFB3-C87C8E9D5473}" dt="2024-06-27T16:15:17.205" v="29" actId="207"/>
        <pc:sldMkLst>
          <pc:docMk/>
          <pc:sldMk cId="535634426" sldId="260"/>
        </pc:sldMkLst>
        <pc:spChg chg="mod">
          <ac:chgData name="Claudia Chan" userId="93473b32-9a5b-480c-a5c7-36832fc51abf" providerId="ADAL" clId="{5745987C-54AD-4D80-BFB3-C87C8E9D5473}" dt="2024-06-27T16:15:17.205" v="29" actId="207"/>
          <ac:spMkLst>
            <pc:docMk/>
            <pc:sldMk cId="535634426" sldId="260"/>
            <ac:spMk id="1122" creationId="{17D94DD4-20DD-2165-BB8B-2C223D6E0B83}"/>
          </ac:spMkLst>
        </pc:spChg>
        <pc:picChg chg="add del mod">
          <ac:chgData name="Claudia Chan" userId="93473b32-9a5b-480c-a5c7-36832fc51abf" providerId="ADAL" clId="{5745987C-54AD-4D80-BFB3-C87C8E9D5473}" dt="2024-06-27T15:37:04.140" v="3" actId="478"/>
          <ac:picMkLst>
            <pc:docMk/>
            <pc:sldMk cId="535634426" sldId="260"/>
            <ac:picMk id="4" creationId="{78DFF77A-40D2-3542-BB18-48B63E022CC7}"/>
          </ac:picMkLst>
        </pc:picChg>
        <pc:picChg chg="mod">
          <ac:chgData name="Claudia Chan" userId="93473b32-9a5b-480c-a5c7-36832fc51abf" providerId="ADAL" clId="{5745987C-54AD-4D80-BFB3-C87C8E9D5473}" dt="2024-06-27T16:14:04.236" v="28" actId="1038"/>
          <ac:picMkLst>
            <pc:docMk/>
            <pc:sldMk cId="535634426" sldId="260"/>
            <ac:picMk id="1208" creationId="{A96B17BC-DB2F-DB54-A03F-F3FD5F1F0F69}"/>
          </ac:picMkLst>
        </pc:picChg>
      </pc:sldChg>
      <pc:sldMasterChg chg="modSldLayout">
        <pc:chgData name="Claudia Chan" userId="93473b32-9a5b-480c-a5c7-36832fc51abf" providerId="ADAL" clId="{5745987C-54AD-4D80-BFB3-C87C8E9D5473}" dt="2024-06-27T15:37:59.465" v="5" actId="478"/>
        <pc:sldMasterMkLst>
          <pc:docMk/>
          <pc:sldMasterMk cId="3579026704" sldId="2147483792"/>
        </pc:sldMasterMkLst>
        <pc:sldLayoutChg chg="delSp modSp mod">
          <pc:chgData name="Claudia Chan" userId="93473b32-9a5b-480c-a5c7-36832fc51abf" providerId="ADAL" clId="{5745987C-54AD-4D80-BFB3-C87C8E9D5473}" dt="2024-06-27T15:37:59.465" v="5" actId="478"/>
          <pc:sldLayoutMkLst>
            <pc:docMk/>
            <pc:sldMasterMk cId="3579026704" sldId="2147483792"/>
            <pc:sldLayoutMk cId="2616634701" sldId="2147483793"/>
          </pc:sldLayoutMkLst>
          <pc:spChg chg="del">
            <ac:chgData name="Claudia Chan" userId="93473b32-9a5b-480c-a5c7-36832fc51abf" providerId="ADAL" clId="{5745987C-54AD-4D80-BFB3-C87C8E9D5473}" dt="2024-06-27T15:37:59.465" v="5" actId="478"/>
            <ac:spMkLst>
              <pc:docMk/>
              <pc:sldMasterMk cId="3579026704" sldId="2147483792"/>
              <pc:sldLayoutMk cId="2616634701" sldId="2147483793"/>
              <ac:spMk id="2" creationId="{00000000-0000-0000-0000-000000000000}"/>
            </ac:spMkLst>
          </pc:spChg>
          <pc:spChg chg="del">
            <ac:chgData name="Claudia Chan" userId="93473b32-9a5b-480c-a5c7-36832fc51abf" providerId="ADAL" clId="{5745987C-54AD-4D80-BFB3-C87C8E9D5473}" dt="2024-06-27T15:37:59.465" v="5" actId="478"/>
            <ac:spMkLst>
              <pc:docMk/>
              <pc:sldMasterMk cId="3579026704" sldId="2147483792"/>
              <pc:sldLayoutMk cId="2616634701" sldId="2147483793"/>
              <ac:spMk id="3" creationId="{00000000-0000-0000-0000-000000000000}"/>
            </ac:spMkLst>
          </pc:spChg>
        </pc:sldLayoutChg>
      </pc:sldMasterChg>
    </pc:docChg>
  </pc:docChgLst>
  <pc:docChgLst>
    <pc:chgData name="Kirsten Furtado" userId="S::k.furtado@interceptgroup.com::8110b2f5-1411-4e3b-9ec1-ce9b94ff1bb4" providerId="AD" clId="Web-{AEA22373-84BC-4A7A-265B-B257409B5916}"/>
    <pc:docChg chg="">
      <pc:chgData name="Kirsten Furtado" userId="S::k.furtado@interceptgroup.com::8110b2f5-1411-4e3b-9ec1-ce9b94ff1bb4" providerId="AD" clId="Web-{AEA22373-84BC-4A7A-265B-B257409B5916}" dt="2024-07-08T19:41:46.735" v="13"/>
      <pc:docMkLst>
        <pc:docMk/>
      </pc:docMkLst>
      <pc:sldChg chg="addCm delCm">
        <pc:chgData name="Kirsten Furtado" userId="S::k.furtado@interceptgroup.com::8110b2f5-1411-4e3b-9ec1-ce9b94ff1bb4" providerId="AD" clId="Web-{AEA22373-84BC-4A7A-265B-B257409B5916}" dt="2024-07-08T19:41:46.735" v="13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90" v="7"/>
              <pc2:cmMkLst xmlns:pc2="http://schemas.microsoft.com/office/powerpoint/2019/9/main/command">
                <pc:docMk/>
                <pc:sldMk cId="535634426" sldId="260"/>
                <pc2:cmMk id="{64207E0C-CAEB-411D-8661-4077BBE441BB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75" v="0"/>
              <pc2:cmMkLst xmlns:pc2="http://schemas.microsoft.com/office/powerpoint/2019/9/main/command">
                <pc:docMk/>
                <pc:sldMk cId="535634426" sldId="260"/>
                <pc2:cmMk id="{98A7CC0C-F4CF-4E1F-9434-27B20922037C}"/>
              </pc2:cmMkLst>
            </pc226:cmChg>
            <pc226:cmChg xmlns:pc226="http://schemas.microsoft.com/office/powerpoint/2022/06/main/command" chg="add">
              <pc226:chgData name="Kirsten Furtado" userId="S::k.furtado@interceptgroup.com::8110b2f5-1411-4e3b-9ec1-ce9b94ff1bb4" providerId="AD" clId="Web-{AEA22373-84BC-4A7A-265B-B257409B5916}" dt="2024-07-08T19:41:46.735" v="13"/>
              <pc2:cmMkLst xmlns:pc2="http://schemas.microsoft.com/office/powerpoint/2019/9/main/command">
                <pc:docMk/>
                <pc:sldMk cId="535634426" sldId="260"/>
                <pc2:cmMk id="{503E212D-F47B-4052-8C6C-C4EC36C1EBF7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75" v="3"/>
              <pc2:cmMkLst xmlns:pc2="http://schemas.microsoft.com/office/powerpoint/2019/9/main/command">
                <pc:docMk/>
                <pc:sldMk cId="535634426" sldId="260"/>
                <pc2:cmMk id="{7AAE1C35-74B3-4CA9-B7FD-2C496DD56822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75" v="5"/>
              <pc2:cmMkLst xmlns:pc2="http://schemas.microsoft.com/office/powerpoint/2019/9/main/command">
                <pc:docMk/>
                <pc:sldMk cId="535634426" sldId="260"/>
                <pc2:cmMk id="{F8555F54-CC30-449B-85D8-D60E645F17E9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90" v="8"/>
              <pc2:cmMkLst xmlns:pc2="http://schemas.microsoft.com/office/powerpoint/2019/9/main/command">
                <pc:docMk/>
                <pc:sldMk cId="535634426" sldId="260"/>
                <pc2:cmMk id="{A333C558-2EAD-4114-BDD9-A5571B421C4C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90" v="10"/>
              <pc2:cmMkLst xmlns:pc2="http://schemas.microsoft.com/office/powerpoint/2019/9/main/command">
                <pc:docMk/>
                <pc:sldMk cId="535634426" sldId="260"/>
                <pc2:cmMk id="{25337475-826F-4770-9C21-5CD07DD39F00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90" v="11"/>
              <pc2:cmMkLst xmlns:pc2="http://schemas.microsoft.com/office/powerpoint/2019/9/main/command">
                <pc:docMk/>
                <pc:sldMk cId="535634426" sldId="260"/>
                <pc2:cmMk id="{F57CF27B-71AF-471C-9603-5E778401A86B}"/>
              </pc2:cmMkLst>
            </pc226:cmChg>
            <pc226:cmChg xmlns:pc226="http://schemas.microsoft.com/office/powerpoint/2022/06/main/command" chg="add">
              <pc226:chgData name="Kirsten Furtado" userId="S::k.furtado@interceptgroup.com::8110b2f5-1411-4e3b-9ec1-ce9b94ff1bb4" providerId="AD" clId="Web-{AEA22373-84BC-4A7A-265B-B257409B5916}" dt="2024-07-08T19:41:16.906" v="12"/>
              <pc2:cmMkLst xmlns:pc2="http://schemas.microsoft.com/office/powerpoint/2019/9/main/command">
                <pc:docMk/>
                <pc:sldMk cId="535634426" sldId="260"/>
                <pc2:cmMk id="{2E48D28A-5BFD-496D-B1A3-76E09791ED15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90" v="9"/>
              <pc2:cmMkLst xmlns:pc2="http://schemas.microsoft.com/office/powerpoint/2019/9/main/command">
                <pc:docMk/>
                <pc:sldMk cId="535634426" sldId="260"/>
                <pc2:cmMk id="{311BE3B0-0C5D-47E1-99FE-66FE4BDC54BF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75" v="6"/>
              <pc2:cmMkLst xmlns:pc2="http://schemas.microsoft.com/office/powerpoint/2019/9/main/command">
                <pc:docMk/>
                <pc:sldMk cId="535634426" sldId="260"/>
                <pc2:cmMk id="{3BB4BBB6-3F5C-4201-98D6-A3005BEE3680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75" v="4"/>
              <pc2:cmMkLst xmlns:pc2="http://schemas.microsoft.com/office/powerpoint/2019/9/main/command">
                <pc:docMk/>
                <pc:sldMk cId="535634426" sldId="260"/>
                <pc2:cmMk id="{18C3F6D5-3182-4CCA-ABBA-C6C8F01D6E0A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75" v="1"/>
              <pc2:cmMkLst xmlns:pc2="http://schemas.microsoft.com/office/powerpoint/2019/9/main/command">
                <pc:docMk/>
                <pc:sldMk cId="535634426" sldId="260"/>
                <pc2:cmMk id="{07F450EC-B4CE-4452-BB4C-F5BEE6F117A5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AEA22373-84BC-4A7A-265B-B257409B5916}" dt="2024-07-08T19:38:59.575" v="2"/>
              <pc2:cmMkLst xmlns:pc2="http://schemas.microsoft.com/office/powerpoint/2019/9/main/command">
                <pc:docMk/>
                <pc:sldMk cId="535634426" sldId="260"/>
                <pc2:cmMk id="{561504EF-52B5-4E07-9C92-1AB8A68E87B8}"/>
              </pc2:cmMkLst>
            </pc226:cmChg>
          </p:ext>
        </pc:extLst>
      </pc:sldChg>
    </pc:docChg>
  </pc:docChgLst>
  <pc:docChgLst>
    <pc:chgData name="Kirsten Furtado" userId="8110b2f5-1411-4e3b-9ec1-ce9b94ff1bb4" providerId="ADAL" clId="{EA94989C-20F4-4366-BF0B-2068C50DC179}"/>
    <pc:docChg chg="">
      <pc:chgData name="Kirsten Furtado" userId="8110b2f5-1411-4e3b-9ec1-ce9b94ff1bb4" providerId="ADAL" clId="{EA94989C-20F4-4366-BF0B-2068C50DC179}" dt="2024-06-28T18:41:54.308" v="0"/>
      <pc:docMkLst>
        <pc:docMk/>
      </pc:docMkLst>
      <pc:sldChg chg="modCm">
        <pc:chgData name="Kirsten Furtado" userId="8110b2f5-1411-4e3b-9ec1-ce9b94ff1bb4" providerId="ADAL" clId="{EA94989C-20F4-4366-BF0B-2068C50DC179}" dt="2024-06-28T18:41:54.308" v="0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irsten Furtado" userId="8110b2f5-1411-4e3b-9ec1-ce9b94ff1bb4" providerId="ADAL" clId="{EA94989C-20F4-4366-BF0B-2068C50DC179}" dt="2024-06-28T18:41:54.308" v="0"/>
              <pc2:cmMkLst xmlns:pc2="http://schemas.microsoft.com/office/powerpoint/2019/9/main/command">
                <pc:docMk/>
                <pc:sldMk cId="535634426" sldId="260"/>
                <pc2:cmMk id="{25337475-826F-4770-9C21-5CD07DD39F00}"/>
              </pc2:cmMkLst>
            </pc226:cmChg>
          </p:ext>
        </pc:extLst>
      </pc:sldChg>
    </pc:docChg>
  </pc:docChgLst>
  <pc:docChgLst>
    <pc:chgData name="Najma Naveed" userId="0a9d2d62-657c-4576-a5a2-5463934c4369" providerId="ADAL" clId="{CF4CEF4C-A155-49AF-BFA7-BDB24BCD6421}"/>
    <pc:docChg chg="undo custSel modSld">
      <pc:chgData name="Najma Naveed" userId="0a9d2d62-657c-4576-a5a2-5463934c4369" providerId="ADAL" clId="{CF4CEF4C-A155-49AF-BFA7-BDB24BCD6421}" dt="2024-06-25T20:06:36.929" v="43" actId="1076"/>
      <pc:docMkLst>
        <pc:docMk/>
      </pc:docMkLst>
      <pc:sldChg chg="modSp mod">
        <pc:chgData name="Najma Naveed" userId="0a9d2d62-657c-4576-a5a2-5463934c4369" providerId="ADAL" clId="{CF4CEF4C-A155-49AF-BFA7-BDB24BCD6421}" dt="2024-06-25T20:06:36.929" v="43" actId="1076"/>
        <pc:sldMkLst>
          <pc:docMk/>
          <pc:sldMk cId="535634426" sldId="260"/>
        </pc:sldMkLst>
        <pc:spChg chg="mod">
          <ac:chgData name="Najma Naveed" userId="0a9d2d62-657c-4576-a5a2-5463934c4369" providerId="ADAL" clId="{CF4CEF4C-A155-49AF-BFA7-BDB24BCD6421}" dt="2024-06-25T19:47:24.031" v="29" actId="20577"/>
          <ac:spMkLst>
            <pc:docMk/>
            <pc:sldMk cId="535634426" sldId="260"/>
            <ac:spMk id="1130" creationId="{F7EF4938-A9C9-BCB2-4973-12ED05D0A654}"/>
          </ac:spMkLst>
        </pc:spChg>
        <pc:spChg chg="mod">
          <ac:chgData name="Najma Naveed" userId="0a9d2d62-657c-4576-a5a2-5463934c4369" providerId="ADAL" clId="{CF4CEF4C-A155-49AF-BFA7-BDB24BCD6421}" dt="2024-06-25T19:58:12.370" v="31" actId="57"/>
          <ac:spMkLst>
            <pc:docMk/>
            <pc:sldMk cId="535634426" sldId="260"/>
            <ac:spMk id="1166" creationId="{75B891F6-151D-43DA-54C2-54ED0021478B}"/>
          </ac:spMkLst>
        </pc:spChg>
        <pc:spChg chg="mod">
          <ac:chgData name="Najma Naveed" userId="0a9d2d62-657c-4576-a5a2-5463934c4369" providerId="ADAL" clId="{CF4CEF4C-A155-49AF-BFA7-BDB24BCD6421}" dt="2024-06-25T20:01:25.337" v="41" actId="20577"/>
          <ac:spMkLst>
            <pc:docMk/>
            <pc:sldMk cId="535634426" sldId="260"/>
            <ac:spMk id="1175" creationId="{AF291157-E8E7-C3FC-A09E-BF7050AB3847}"/>
          </ac:spMkLst>
        </pc:spChg>
        <pc:spChg chg="mod">
          <ac:chgData name="Najma Naveed" userId="0a9d2d62-657c-4576-a5a2-5463934c4369" providerId="ADAL" clId="{CF4CEF4C-A155-49AF-BFA7-BDB24BCD6421}" dt="2024-06-25T19:35:37.483" v="2" actId="57"/>
          <ac:spMkLst>
            <pc:docMk/>
            <pc:sldMk cId="535634426" sldId="260"/>
            <ac:spMk id="1194" creationId="{5FB5045C-EA43-7BDF-31EA-44A5981E21F6}"/>
          </ac:spMkLst>
        </pc:spChg>
        <pc:spChg chg="mod">
          <ac:chgData name="Najma Naveed" userId="0a9d2d62-657c-4576-a5a2-5463934c4369" providerId="ADAL" clId="{CF4CEF4C-A155-49AF-BFA7-BDB24BCD6421}" dt="2024-06-25T19:36:50.151" v="7" actId="57"/>
          <ac:spMkLst>
            <pc:docMk/>
            <pc:sldMk cId="535634426" sldId="260"/>
            <ac:spMk id="1203" creationId="{177EF3E0-EDB0-1716-9FCE-569A155CE3F8}"/>
          </ac:spMkLst>
        </pc:spChg>
        <pc:picChg chg="mod">
          <ac:chgData name="Najma Naveed" userId="0a9d2d62-657c-4576-a5a2-5463934c4369" providerId="ADAL" clId="{CF4CEF4C-A155-49AF-BFA7-BDB24BCD6421}" dt="2024-06-25T20:06:36.929" v="43" actId="1076"/>
          <ac:picMkLst>
            <pc:docMk/>
            <pc:sldMk cId="535634426" sldId="260"/>
            <ac:picMk id="1144" creationId="{49C5AD25-E771-764D-2815-660B2F7B1772}"/>
          </ac:picMkLst>
        </pc:picChg>
        <pc:picChg chg="mod">
          <ac:chgData name="Najma Naveed" userId="0a9d2d62-657c-4576-a5a2-5463934c4369" providerId="ADAL" clId="{CF4CEF4C-A155-49AF-BFA7-BDB24BCD6421}" dt="2024-06-25T19:43:55.980" v="17" actId="1076"/>
          <ac:picMkLst>
            <pc:docMk/>
            <pc:sldMk cId="535634426" sldId="260"/>
            <ac:picMk id="1208" creationId="{A96B17BC-DB2F-DB54-A03F-F3FD5F1F0F69}"/>
          </ac:picMkLst>
        </pc:picChg>
      </pc:sldChg>
    </pc:docChg>
  </pc:docChgLst>
  <pc:docChgLst>
    <pc:chgData name="Guest User" userId="S::urn:spo:anon#794d006498bf8f4f2c1c75de91f75297430ad11e2c3f129a38fd5d830789c850::" providerId="AD" clId="Web-{C0526EF8-9650-4AD0-515B-6F1B715FA354}"/>
    <pc:docChg chg="mod">
      <pc:chgData name="Guest User" userId="S::urn:spo:anon#794d006498bf8f4f2c1c75de91f75297430ad11e2c3f129a38fd5d830789c850::" providerId="AD" clId="Web-{C0526EF8-9650-4AD0-515B-6F1B715FA354}" dt="2024-06-27T15:33:59.670" v="8"/>
      <pc:docMkLst>
        <pc:docMk/>
      </pc:docMkLst>
      <pc:sldChg chg="addCm">
        <pc:chgData name="Guest User" userId="S::urn:spo:anon#794d006498bf8f4f2c1c75de91f75297430ad11e2c3f129a38fd5d830789c850::" providerId="AD" clId="Web-{C0526EF8-9650-4AD0-515B-6F1B715FA354}" dt="2024-06-27T15:33:59.670" v="8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Guest User" userId="S::urn:spo:anon#794d006498bf8f4f2c1c75de91f75297430ad11e2c3f129a38fd5d830789c850::" providerId="AD" clId="Web-{C0526EF8-9650-4AD0-515B-6F1B715FA354}" dt="2024-06-27T15:29:38.430" v="5"/>
              <pc2:cmMkLst xmlns:pc2="http://schemas.microsoft.com/office/powerpoint/2019/9/main/command">
                <pc:docMk/>
                <pc:sldMk cId="535634426" sldId="260"/>
                <pc2:cmMk id="{64207E0C-CAEB-411D-8661-4077BBE441BB}"/>
              </pc2:cmMkLst>
            </pc226:cmChg>
            <pc226:cmChg xmlns:pc226="http://schemas.microsoft.com/office/powerpoint/2022/06/main/command" chg="add">
              <pc226:chgData name="Guest User" userId="S::urn:spo:anon#794d006498bf8f4f2c1c75de91f75297430ad11e2c3f129a38fd5d830789c850::" providerId="AD" clId="Web-{C0526EF8-9650-4AD0-515B-6F1B715FA354}" dt="2024-06-27T15:23:00.250" v="1"/>
              <pc2:cmMkLst xmlns:pc2="http://schemas.microsoft.com/office/powerpoint/2019/9/main/command">
                <pc:docMk/>
                <pc:sldMk cId="535634426" sldId="260"/>
                <pc2:cmMk id="{7AAE1C35-74B3-4CA9-B7FD-2C496DD56822}"/>
              </pc2:cmMkLst>
            </pc226:cmChg>
            <pc226:cmChg xmlns:pc226="http://schemas.microsoft.com/office/powerpoint/2022/06/main/command" chg="add">
              <pc226:chgData name="Guest User" userId="S::urn:spo:anon#794d006498bf8f4f2c1c75de91f75297430ad11e2c3f129a38fd5d830789c850::" providerId="AD" clId="Web-{C0526EF8-9650-4AD0-515B-6F1B715FA354}" dt="2024-06-27T15:25:50.113" v="3"/>
              <pc2:cmMkLst xmlns:pc2="http://schemas.microsoft.com/office/powerpoint/2019/9/main/command">
                <pc:docMk/>
                <pc:sldMk cId="535634426" sldId="260"/>
                <pc2:cmMk id="{F8555F54-CC30-449B-85D8-D60E645F17E9}"/>
              </pc2:cmMkLst>
            </pc226:cmChg>
            <pc226:cmChg xmlns:pc226="http://schemas.microsoft.com/office/powerpoint/2022/06/main/command" chg="add">
              <pc226:chgData name="Guest User" userId="S::urn:spo:anon#794d006498bf8f4f2c1c75de91f75297430ad11e2c3f129a38fd5d830789c850::" providerId="AD" clId="Web-{C0526EF8-9650-4AD0-515B-6F1B715FA354}" dt="2024-06-27T15:32:09.652" v="6"/>
              <pc2:cmMkLst xmlns:pc2="http://schemas.microsoft.com/office/powerpoint/2019/9/main/command">
                <pc:docMk/>
                <pc:sldMk cId="535634426" sldId="260"/>
                <pc2:cmMk id="{A333C558-2EAD-4114-BDD9-A5571B421C4C}"/>
              </pc2:cmMkLst>
            </pc226:cmChg>
            <pc226:cmChg xmlns:pc226="http://schemas.microsoft.com/office/powerpoint/2022/06/main/command" chg="add">
              <pc226:chgData name="Guest User" userId="S::urn:spo:anon#794d006498bf8f4f2c1c75de91f75297430ad11e2c3f129a38fd5d830789c850::" providerId="AD" clId="Web-{C0526EF8-9650-4AD0-515B-6F1B715FA354}" dt="2024-06-27T15:33:59.670" v="8"/>
              <pc2:cmMkLst xmlns:pc2="http://schemas.microsoft.com/office/powerpoint/2019/9/main/command">
                <pc:docMk/>
                <pc:sldMk cId="535634426" sldId="260"/>
                <pc2:cmMk id="{25337475-826F-4770-9C21-5CD07DD39F00}"/>
              </pc2:cmMkLst>
            </pc226:cmChg>
            <pc226:cmChg xmlns:pc226="http://schemas.microsoft.com/office/powerpoint/2022/06/main/command" chg="add">
              <pc226:chgData name="Guest User" userId="S::urn:spo:anon#794d006498bf8f4f2c1c75de91f75297430ad11e2c3f129a38fd5d830789c850::" providerId="AD" clId="Web-{C0526EF8-9650-4AD0-515B-6F1B715FA354}" dt="2024-06-27T15:32:59.247" v="7"/>
              <pc2:cmMkLst xmlns:pc2="http://schemas.microsoft.com/office/powerpoint/2019/9/main/command">
                <pc:docMk/>
                <pc:sldMk cId="535634426" sldId="260"/>
                <pc2:cmMk id="{311BE3B0-0C5D-47E1-99FE-66FE4BDC54BF}"/>
              </pc2:cmMkLst>
            </pc226:cmChg>
            <pc226:cmChg xmlns:pc226="http://schemas.microsoft.com/office/powerpoint/2022/06/main/command" chg="add">
              <pc226:chgData name="Guest User" userId="S::urn:spo:anon#794d006498bf8f4f2c1c75de91f75297430ad11e2c3f129a38fd5d830789c850::" providerId="AD" clId="Web-{C0526EF8-9650-4AD0-515B-6F1B715FA354}" dt="2024-06-27T15:26:09.848" v="4"/>
              <pc2:cmMkLst xmlns:pc2="http://schemas.microsoft.com/office/powerpoint/2019/9/main/command">
                <pc:docMk/>
                <pc:sldMk cId="535634426" sldId="260"/>
                <pc2:cmMk id="{3BB4BBB6-3F5C-4201-98D6-A3005BEE3680}"/>
              </pc2:cmMkLst>
            </pc226:cmChg>
            <pc226:cmChg xmlns:pc226="http://schemas.microsoft.com/office/powerpoint/2022/06/main/command" chg="add">
              <pc226:chgData name="Guest User" userId="S::urn:spo:anon#794d006498bf8f4f2c1c75de91f75297430ad11e2c3f129a38fd5d830789c850::" providerId="AD" clId="Web-{C0526EF8-9650-4AD0-515B-6F1B715FA354}" dt="2024-06-27T15:25:08.987" v="2"/>
              <pc2:cmMkLst xmlns:pc2="http://schemas.microsoft.com/office/powerpoint/2019/9/main/command">
                <pc:docMk/>
                <pc:sldMk cId="535634426" sldId="260"/>
                <pc2:cmMk id="{18C3F6D5-3182-4CCA-ABBA-C6C8F01D6E0A}"/>
              </pc2:cmMkLst>
            </pc226:cmChg>
          </p:ext>
        </pc:extLst>
      </pc:sldChg>
    </pc:docChg>
  </pc:docChgLst>
  <pc:docChgLst>
    <pc:chgData name="Daphne Fang" userId="163f4620-4cfa-49f5-a1ac-c78d8e1ad2af" providerId="ADAL" clId="{8CBE0D3F-7F36-495F-9086-409858B6D612}"/>
    <pc:docChg chg="custSel modSld modMainMaster">
      <pc:chgData name="Daphne Fang" userId="163f4620-4cfa-49f5-a1ac-c78d8e1ad2af" providerId="ADAL" clId="{8CBE0D3F-7F36-495F-9086-409858B6D612}" dt="2024-07-03T18:58:09.013" v="8" actId="478"/>
      <pc:docMkLst>
        <pc:docMk/>
      </pc:docMkLst>
      <pc:sldChg chg="addSp delSp modSp mod">
        <pc:chgData name="Daphne Fang" userId="163f4620-4cfa-49f5-a1ac-c78d8e1ad2af" providerId="ADAL" clId="{8CBE0D3F-7F36-495F-9086-409858B6D612}" dt="2024-07-03T18:58:09.013" v="8" actId="478"/>
        <pc:sldMkLst>
          <pc:docMk/>
          <pc:sldMk cId="535634426" sldId="260"/>
        </pc:sldMkLst>
        <pc:spChg chg="add del mod">
          <ac:chgData name="Daphne Fang" userId="163f4620-4cfa-49f5-a1ac-c78d8e1ad2af" providerId="ADAL" clId="{8CBE0D3F-7F36-495F-9086-409858B6D612}" dt="2024-07-03T18:58:09.013" v="8" actId="478"/>
          <ac:spMkLst>
            <pc:docMk/>
            <pc:sldMk cId="535634426" sldId="260"/>
            <ac:spMk id="6" creationId="{7C6FCAF5-55DF-58D1-9BEE-2F70822493B0}"/>
          </ac:spMkLst>
        </pc:spChg>
      </pc:sldChg>
      <pc:sldMasterChg chg="modSp">
        <pc:chgData name="Daphne Fang" userId="163f4620-4cfa-49f5-a1ac-c78d8e1ad2af" providerId="ADAL" clId="{8CBE0D3F-7F36-495F-9086-409858B6D612}" dt="2024-07-03T18:56:58.767" v="0" actId="735"/>
        <pc:sldMasterMkLst>
          <pc:docMk/>
          <pc:sldMasterMk cId="4064063268" sldId="2147483804"/>
        </pc:sldMasterMkLst>
      </pc:sldMasterChg>
    </pc:docChg>
  </pc:docChgLst>
  <pc:docChgLst>
    <pc:chgData name="Guest User" userId="S::urn:spo:anon#c56334be39a73e24efa8bdb9181df53e20897dbc35e2a139e42c17dcba4dceb3::" providerId="AD" clId="Web-{255CA857-3B88-9D0E-F4F4-DCFCFFAA0AE3}"/>
    <pc:docChg chg="">
      <pc:chgData name="Guest User" userId="S::urn:spo:anon#c56334be39a73e24efa8bdb9181df53e20897dbc35e2a139e42c17dcba4dceb3::" providerId="AD" clId="Web-{255CA857-3B88-9D0E-F4F4-DCFCFFAA0AE3}" dt="2024-06-27T21:54:53.395" v="1"/>
      <pc:docMkLst>
        <pc:docMk/>
      </pc:docMkLst>
      <pc:sldChg chg="modCm">
        <pc:chgData name="Guest User" userId="S::urn:spo:anon#c56334be39a73e24efa8bdb9181df53e20897dbc35e2a139e42c17dcba4dceb3::" providerId="AD" clId="Web-{255CA857-3B88-9D0E-F4F4-DCFCFFAA0AE3}" dt="2024-06-27T21:54:53.395" v="1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Guest User" userId="S::urn:spo:anon#c56334be39a73e24efa8bdb9181df53e20897dbc35e2a139e42c17dcba4dceb3::" providerId="AD" clId="Web-{255CA857-3B88-9D0E-F4F4-DCFCFFAA0AE3}" dt="2024-06-27T21:53:45.644" v="0"/>
              <pc2:cmMkLst xmlns:pc2="http://schemas.microsoft.com/office/powerpoint/2019/9/main/command">
                <pc:docMk/>
                <pc:sldMk cId="535634426" sldId="260"/>
                <pc2:cmMk id="{A333C558-2EAD-4114-BDD9-A5571B421C4C}"/>
              </pc2:cmMkLst>
              <pc226:cmRplyChg chg="add">
                <pc226:chgData name="Guest User" userId="S::urn:spo:anon#c56334be39a73e24efa8bdb9181df53e20897dbc35e2a139e42c17dcba4dceb3::" providerId="AD" clId="Web-{255CA857-3B88-9D0E-F4F4-DCFCFFAA0AE3}" dt="2024-06-27T21:53:45.644" v="0"/>
                <pc2:cmRplyMkLst xmlns:pc2="http://schemas.microsoft.com/office/powerpoint/2019/9/main/command">
                  <pc:docMk/>
                  <pc:sldMk cId="535634426" sldId="260"/>
                  <pc2:cmMk id="{A333C558-2EAD-4114-BDD9-A5571B421C4C}"/>
                  <pc2:cmRplyMk id="{0F07B1A0-97C1-48B7-86A8-63BCEE90ED04}"/>
                </pc2:cmRplyMkLst>
              </pc226:cmRplyChg>
            </pc226:cmChg>
            <pc226:cmChg xmlns:pc226="http://schemas.microsoft.com/office/powerpoint/2022/06/main/command" chg="">
              <pc226:chgData name="Guest User" userId="S::urn:spo:anon#c56334be39a73e24efa8bdb9181df53e20897dbc35e2a139e42c17dcba4dceb3::" providerId="AD" clId="Web-{255CA857-3B88-9D0E-F4F4-DCFCFFAA0AE3}" dt="2024-06-27T21:54:53.395" v="1"/>
              <pc2:cmMkLst xmlns:pc2="http://schemas.microsoft.com/office/powerpoint/2019/9/main/command">
                <pc:docMk/>
                <pc:sldMk cId="535634426" sldId="260"/>
                <pc2:cmMk id="{18C3F6D5-3182-4CCA-ABBA-C6C8F01D6E0A}"/>
              </pc2:cmMkLst>
              <pc226:cmRplyChg chg="add">
                <pc226:chgData name="Guest User" userId="S::urn:spo:anon#c56334be39a73e24efa8bdb9181df53e20897dbc35e2a139e42c17dcba4dceb3::" providerId="AD" clId="Web-{255CA857-3B88-9D0E-F4F4-DCFCFFAA0AE3}" dt="2024-06-27T21:54:53.395" v="1"/>
                <pc2:cmRplyMkLst xmlns:pc2="http://schemas.microsoft.com/office/powerpoint/2019/9/main/command">
                  <pc:docMk/>
                  <pc:sldMk cId="535634426" sldId="260"/>
                  <pc2:cmMk id="{18C3F6D5-3182-4CCA-ABBA-C6C8F01D6E0A}"/>
                  <pc2:cmRplyMk id="{1BDC849A-B9B6-4360-AAFB-E737CC928606}"/>
                </pc2:cmRplyMkLst>
              </pc226:cmRplyChg>
            </pc226:cmChg>
          </p:ext>
        </pc:extLst>
      </pc:sldChg>
    </pc:docChg>
  </pc:docChgLst>
  <pc:docChgLst>
    <pc:chgData name="Claudia Chan" userId="93473b32-9a5b-480c-a5c7-36832fc51abf" providerId="ADAL" clId="{8EC13178-9BE3-4EE1-948E-C13C0221513B}"/>
    <pc:docChg chg="custSel modMainMaster">
      <pc:chgData name="Claudia Chan" userId="93473b32-9a5b-480c-a5c7-36832fc51abf" providerId="ADAL" clId="{8EC13178-9BE3-4EE1-948E-C13C0221513B}" dt="2024-07-05T14:04:51.761" v="26"/>
      <pc:docMkLst>
        <pc:docMk/>
      </pc:docMkLst>
      <pc:sldMasterChg chg="modSldLayout">
        <pc:chgData name="Claudia Chan" userId="93473b32-9a5b-480c-a5c7-36832fc51abf" providerId="ADAL" clId="{8EC13178-9BE3-4EE1-948E-C13C0221513B}" dt="2024-07-05T14:04:51.761" v="26"/>
        <pc:sldMasterMkLst>
          <pc:docMk/>
          <pc:sldMasterMk cId="4064063268" sldId="2147483804"/>
        </pc:sldMasterMkLst>
        <pc:sldLayoutChg chg="addSp delSp modSp mod">
          <pc:chgData name="Claudia Chan" userId="93473b32-9a5b-480c-a5c7-36832fc51abf" providerId="ADAL" clId="{8EC13178-9BE3-4EE1-948E-C13C0221513B}" dt="2024-07-05T14:04:51.761" v="26"/>
          <pc:sldLayoutMkLst>
            <pc:docMk/>
            <pc:sldMasterMk cId="4064063268" sldId="2147483804"/>
            <pc:sldLayoutMk cId="2201430074" sldId="2147483816"/>
          </pc:sldLayoutMkLst>
          <pc:grpChg chg="ord">
            <ac:chgData name="Claudia Chan" userId="93473b32-9a5b-480c-a5c7-36832fc51abf" providerId="ADAL" clId="{8EC13178-9BE3-4EE1-948E-C13C0221513B}" dt="2024-07-04T19:05:56.525" v="15" actId="166"/>
            <ac:grpSpMkLst>
              <pc:docMk/>
              <pc:sldMasterMk cId="4064063268" sldId="2147483804"/>
              <pc:sldLayoutMk cId="2201430074" sldId="2147483816"/>
              <ac:grpSpMk id="1251" creationId="{EB863BC9-0EE0-3375-67E9-AC66359A42B8}"/>
            </ac:grpSpMkLst>
          </pc:grpChg>
          <pc:grpChg chg="ord">
            <ac:chgData name="Claudia Chan" userId="93473b32-9a5b-480c-a5c7-36832fc51abf" providerId="ADAL" clId="{8EC13178-9BE3-4EE1-948E-C13C0221513B}" dt="2024-07-04T19:05:56.525" v="15" actId="166"/>
            <ac:grpSpMkLst>
              <pc:docMk/>
              <pc:sldMasterMk cId="4064063268" sldId="2147483804"/>
              <pc:sldLayoutMk cId="2201430074" sldId="2147483816"/>
              <ac:grpSpMk id="1252" creationId="{E846BD3E-C731-A86C-C369-AE5BA60066E5}"/>
            </ac:grpSpMkLst>
          </pc:grpChg>
          <pc:grpChg chg="ord">
            <ac:chgData name="Claudia Chan" userId="93473b32-9a5b-480c-a5c7-36832fc51abf" providerId="ADAL" clId="{8EC13178-9BE3-4EE1-948E-C13C0221513B}" dt="2024-07-04T19:05:56.525" v="15" actId="166"/>
            <ac:grpSpMkLst>
              <pc:docMk/>
              <pc:sldMasterMk cId="4064063268" sldId="2147483804"/>
              <pc:sldLayoutMk cId="2201430074" sldId="2147483816"/>
              <ac:grpSpMk id="1253" creationId="{9DAFD03A-30CD-B2FC-7A51-12C5C38CC9DC}"/>
            </ac:grpSpMkLst>
          </pc:grpChg>
          <pc:grpChg chg="ord">
            <ac:chgData name="Claudia Chan" userId="93473b32-9a5b-480c-a5c7-36832fc51abf" providerId="ADAL" clId="{8EC13178-9BE3-4EE1-948E-C13C0221513B}" dt="2024-07-04T19:05:56.525" v="15" actId="166"/>
            <ac:grpSpMkLst>
              <pc:docMk/>
              <pc:sldMasterMk cId="4064063268" sldId="2147483804"/>
              <pc:sldLayoutMk cId="2201430074" sldId="2147483816"/>
              <ac:grpSpMk id="1254" creationId="{D1695DB0-E534-279F-18A4-B6EE093C8F8D}"/>
            </ac:grpSpMkLst>
          </pc:grpChg>
          <pc:picChg chg="add del mod">
            <ac:chgData name="Claudia Chan" userId="93473b32-9a5b-480c-a5c7-36832fc51abf" providerId="ADAL" clId="{8EC13178-9BE3-4EE1-948E-C13C0221513B}" dt="2024-07-05T14:04:50.215" v="24" actId="21"/>
            <ac:picMkLst>
              <pc:docMk/>
              <pc:sldMasterMk cId="4064063268" sldId="2147483804"/>
              <pc:sldLayoutMk cId="2201430074" sldId="2147483816"/>
              <ac:picMk id="3" creationId="{AC07BA3E-7FD0-0CC8-6764-CC6BE9C59B37}"/>
            </ac:picMkLst>
          </pc:picChg>
          <pc:picChg chg="add del mod">
            <ac:chgData name="Claudia Chan" userId="93473b32-9a5b-480c-a5c7-36832fc51abf" providerId="ADAL" clId="{8EC13178-9BE3-4EE1-948E-C13C0221513B}" dt="2024-07-04T19:05:48.475" v="12" actId="21"/>
            <ac:picMkLst>
              <pc:docMk/>
              <pc:sldMasterMk cId="4064063268" sldId="2147483804"/>
              <pc:sldLayoutMk cId="2201430074" sldId="2147483816"/>
              <ac:picMk id="3" creationId="{BDFCFCB0-8D87-1A98-092B-527C021138EA}"/>
            </ac:picMkLst>
          </pc:picChg>
          <pc:picChg chg="add mod">
            <ac:chgData name="Claudia Chan" userId="93473b32-9a5b-480c-a5c7-36832fc51abf" providerId="ADAL" clId="{8EC13178-9BE3-4EE1-948E-C13C0221513B}" dt="2024-07-04T19:05:50.013" v="14"/>
            <ac:picMkLst>
              <pc:docMk/>
              <pc:sldMasterMk cId="4064063268" sldId="2147483804"/>
              <pc:sldLayoutMk cId="2201430074" sldId="2147483816"/>
              <ac:picMk id="4" creationId="{BDFCFCB0-8D87-1A98-092B-527C021138EA}"/>
            </ac:picMkLst>
          </pc:picChg>
          <pc:picChg chg="add mod">
            <ac:chgData name="Claudia Chan" userId="93473b32-9a5b-480c-a5c7-36832fc51abf" providerId="ADAL" clId="{8EC13178-9BE3-4EE1-948E-C13C0221513B}" dt="2024-07-05T14:04:51.761" v="26"/>
            <ac:picMkLst>
              <pc:docMk/>
              <pc:sldMasterMk cId="4064063268" sldId="2147483804"/>
              <pc:sldLayoutMk cId="2201430074" sldId="2147483816"/>
              <ac:picMk id="5" creationId="{AC07BA3E-7FD0-0CC8-6764-CC6BE9C59B37}"/>
            </ac:picMkLst>
          </pc:picChg>
          <pc:picChg chg="del mod">
            <ac:chgData name="Claudia Chan" userId="93473b32-9a5b-480c-a5c7-36832fc51abf" providerId="ADAL" clId="{8EC13178-9BE3-4EE1-948E-C13C0221513B}" dt="2024-07-04T19:05:49.671" v="13" actId="478"/>
            <ac:picMkLst>
              <pc:docMk/>
              <pc:sldMasterMk cId="4064063268" sldId="2147483804"/>
              <pc:sldLayoutMk cId="2201430074" sldId="2147483816"/>
              <ac:picMk id="1248" creationId="{AA2A2B05-A102-9729-3779-FE54F4688CA5}"/>
            </ac:picMkLst>
          </pc:picChg>
          <pc:picChg chg="del">
            <ac:chgData name="Claudia Chan" userId="93473b32-9a5b-480c-a5c7-36832fc51abf" providerId="ADAL" clId="{8EC13178-9BE3-4EE1-948E-C13C0221513B}" dt="2024-07-05T14:04:51.441" v="25" actId="478"/>
            <ac:picMkLst>
              <pc:docMk/>
              <pc:sldMasterMk cId="4064063268" sldId="2147483804"/>
              <pc:sldLayoutMk cId="2201430074" sldId="2147483816"/>
              <ac:picMk id="1280" creationId="{A96B17BC-DB2F-DB54-A03F-F3FD5F1F0F69}"/>
            </ac:picMkLst>
          </pc:picChg>
        </pc:sldLayoutChg>
      </pc:sldMasterChg>
    </pc:docChg>
  </pc:docChgLst>
  <pc:docChgLst>
    <pc:chgData name="Claudia Chan" userId="93473b32-9a5b-480c-a5c7-36832fc51abf" providerId="ADAL" clId="{3EA19F72-EDB8-4273-A494-2832A26D8BF7}"/>
    <pc:docChg chg="custSel modMainMaster">
      <pc:chgData name="Claudia Chan" userId="93473b32-9a5b-480c-a5c7-36832fc51abf" providerId="ADAL" clId="{3EA19F72-EDB8-4273-A494-2832A26D8BF7}" dt="2024-07-15T13:12:08.342" v="53" actId="21"/>
      <pc:docMkLst>
        <pc:docMk/>
      </pc:docMkLst>
      <pc:sldMasterChg chg="modSldLayout">
        <pc:chgData name="Claudia Chan" userId="93473b32-9a5b-480c-a5c7-36832fc51abf" providerId="ADAL" clId="{3EA19F72-EDB8-4273-A494-2832A26D8BF7}" dt="2024-07-15T13:12:08.342" v="53" actId="21"/>
        <pc:sldMasterMkLst>
          <pc:docMk/>
          <pc:sldMasterMk cId="4064063268" sldId="2147483804"/>
        </pc:sldMasterMkLst>
        <pc:sldLayoutChg chg="addSp delSp modSp mod">
          <pc:chgData name="Claudia Chan" userId="93473b32-9a5b-480c-a5c7-36832fc51abf" providerId="ADAL" clId="{3EA19F72-EDB8-4273-A494-2832A26D8BF7}" dt="2024-07-15T13:12:08.342" v="53" actId="21"/>
          <pc:sldLayoutMkLst>
            <pc:docMk/>
            <pc:sldMasterMk cId="4064063268" sldId="2147483804"/>
            <pc:sldLayoutMk cId="2201430074" sldId="2147483816"/>
          </pc:sldLayoutMkLst>
          <pc:spChg chg="mod">
            <ac:chgData name="Claudia Chan" userId="93473b32-9a5b-480c-a5c7-36832fc51abf" providerId="ADAL" clId="{3EA19F72-EDB8-4273-A494-2832A26D8BF7}" dt="2024-07-15T13:11:56.805" v="49" actId="554"/>
            <ac:spMkLst>
              <pc:docMk/>
              <pc:sldMasterMk cId="4064063268" sldId="2147483804"/>
              <pc:sldLayoutMk cId="2201430074" sldId="2147483816"/>
              <ac:spMk id="11" creationId="{E84D0A51-C297-FE56-EAB4-BE68C6F245C7}"/>
            </ac:spMkLst>
          </pc:spChg>
          <pc:spChg chg="mod">
            <ac:chgData name="Claudia Chan" userId="93473b32-9a5b-480c-a5c7-36832fc51abf" providerId="ADAL" clId="{3EA19F72-EDB8-4273-A494-2832A26D8BF7}" dt="2024-07-15T13:12:05.542" v="52" actId="554"/>
            <ac:spMkLst>
              <pc:docMk/>
              <pc:sldMasterMk cId="4064063268" sldId="2147483804"/>
              <pc:sldLayoutMk cId="2201430074" sldId="2147483816"/>
              <ac:spMk id="12" creationId="{CB5F2FDE-9366-3AE3-05EA-1A0DC55BB5AE}"/>
            </ac:spMkLst>
          </pc:spChg>
          <pc:spChg chg="mod">
            <ac:chgData name="Claudia Chan" userId="93473b32-9a5b-480c-a5c7-36832fc51abf" providerId="ADAL" clId="{3EA19F72-EDB8-4273-A494-2832A26D8BF7}" dt="2024-07-15T13:06:23.052" v="0"/>
            <ac:spMkLst>
              <pc:docMk/>
              <pc:sldMasterMk cId="4064063268" sldId="2147483804"/>
              <pc:sldLayoutMk cId="2201430074" sldId="2147483816"/>
              <ac:spMk id="1098" creationId="{6845853B-3E35-802D-A664-C79F723AFE42}"/>
            </ac:spMkLst>
          </pc:spChg>
          <pc:spChg chg="del mod">
            <ac:chgData name="Claudia Chan" userId="93473b32-9a5b-480c-a5c7-36832fc51abf" providerId="ADAL" clId="{3EA19F72-EDB8-4273-A494-2832A26D8BF7}" dt="2024-07-15T13:12:08.342" v="53" actId="21"/>
            <ac:spMkLst>
              <pc:docMk/>
              <pc:sldMasterMk cId="4064063268" sldId="2147483804"/>
              <pc:sldLayoutMk cId="2201430074" sldId="2147483816"/>
              <ac:spMk id="1282" creationId="{BBAAAE0F-1E9F-5362-942D-A211DE95696F}"/>
            </ac:spMkLst>
          </pc:spChg>
          <pc:spChg chg="del mod">
            <ac:chgData name="Claudia Chan" userId="93473b32-9a5b-480c-a5c7-36832fc51abf" providerId="ADAL" clId="{3EA19F72-EDB8-4273-A494-2832A26D8BF7}" dt="2024-07-15T13:11:59.122" v="50" actId="21"/>
            <ac:spMkLst>
              <pc:docMk/>
              <pc:sldMasterMk cId="4064063268" sldId="2147483804"/>
              <pc:sldLayoutMk cId="2201430074" sldId="2147483816"/>
              <ac:spMk id="1283" creationId="{1774D290-954B-949C-54B9-00C615BEB8E8}"/>
            </ac:spMkLst>
          </pc:spChg>
          <pc:spChg chg="mod">
            <ac:chgData name="Claudia Chan" userId="93473b32-9a5b-480c-a5c7-36832fc51abf" providerId="ADAL" clId="{3EA19F72-EDB8-4273-A494-2832A26D8BF7}" dt="2024-07-15T13:07:29.417" v="1"/>
            <ac:spMkLst>
              <pc:docMk/>
              <pc:sldMasterMk cId="4064063268" sldId="2147483804"/>
              <pc:sldLayoutMk cId="2201430074" sldId="2147483816"/>
              <ac:spMk id="1290" creationId="{41EBC91F-119F-8637-C8D1-A477BEE0E6A7}"/>
            </ac:spMkLst>
          </pc:spChg>
          <pc:spChg chg="mod">
            <ac:chgData name="Claudia Chan" userId="93473b32-9a5b-480c-a5c7-36832fc51abf" providerId="ADAL" clId="{3EA19F72-EDB8-4273-A494-2832A26D8BF7}" dt="2024-07-15T13:09:19.684" v="6" actId="20577"/>
            <ac:spMkLst>
              <pc:docMk/>
              <pc:sldMasterMk cId="4064063268" sldId="2147483804"/>
              <pc:sldLayoutMk cId="2201430074" sldId="2147483816"/>
              <ac:spMk id="1331" creationId="{BB820603-2C94-0FDE-396D-0EF446593381}"/>
            </ac:spMkLst>
          </pc:spChg>
          <pc:grpChg chg="add del mod">
            <ac:chgData name="Claudia Chan" userId="93473b32-9a5b-480c-a5c7-36832fc51abf" providerId="ADAL" clId="{3EA19F72-EDB8-4273-A494-2832A26D8BF7}" dt="2024-07-15T13:10:58.246" v="42" actId="165"/>
            <ac:grpSpMkLst>
              <pc:docMk/>
              <pc:sldMasterMk cId="4064063268" sldId="2147483804"/>
              <pc:sldLayoutMk cId="2201430074" sldId="2147483816"/>
              <ac:grpSpMk id="10" creationId="{D86CBD99-0AEE-C924-6AE0-87E488989709}"/>
            </ac:grpSpMkLst>
          </pc:grpChg>
          <pc:picChg chg="add del mod topLvl">
            <ac:chgData name="Claudia Chan" userId="93473b32-9a5b-480c-a5c7-36832fc51abf" providerId="ADAL" clId="{3EA19F72-EDB8-4273-A494-2832A26D8BF7}" dt="2024-07-15T13:11:02.142" v="43" actId="27803"/>
            <ac:picMkLst>
              <pc:docMk/>
              <pc:sldMasterMk cId="4064063268" sldId="2147483804"/>
              <pc:sldLayoutMk cId="2201430074" sldId="2147483816"/>
              <ac:picMk id="7" creationId="{CB5F2FDE-9366-3AE3-05EA-1A0DC55BB5AE}"/>
            </ac:picMkLst>
          </pc:picChg>
          <pc:picChg chg="add del mod topLvl">
            <ac:chgData name="Claudia Chan" userId="93473b32-9a5b-480c-a5c7-36832fc51abf" providerId="ADAL" clId="{3EA19F72-EDB8-4273-A494-2832A26D8BF7}" dt="2024-07-15T13:11:02.142" v="43" actId="27803"/>
            <ac:picMkLst>
              <pc:docMk/>
              <pc:sldMasterMk cId="4064063268" sldId="2147483804"/>
              <pc:sldLayoutMk cId="2201430074" sldId="2147483816"/>
              <ac:picMk id="9" creationId="{E84D0A51-C297-FE56-EAB4-BE68C6F245C7}"/>
            </ac:picMkLst>
          </pc:picChg>
        </pc:sldLayoutChg>
      </pc:sldMasterChg>
    </pc:docChg>
  </pc:docChgLst>
  <pc:docChgLst>
    <pc:chgData name="Guest User" userId="S::urn:spo:anon#c56334be39a73e24efa8bdb9181df53e20897dbc35e2a139e42c17dcba4dceb3::" providerId="AD" clId="Web-{28BEB887-25D4-07B3-FEEB-6CE096ACBE1E}"/>
    <pc:docChg chg="">
      <pc:chgData name="Guest User" userId="S::urn:spo:anon#c56334be39a73e24efa8bdb9181df53e20897dbc35e2a139e42c17dcba4dceb3::" providerId="AD" clId="Web-{28BEB887-25D4-07B3-FEEB-6CE096ACBE1E}" dt="2024-06-25T23:30:09.605" v="0"/>
      <pc:docMkLst>
        <pc:docMk/>
      </pc:docMkLst>
      <pc:sldChg chg="addCm">
        <pc:chgData name="Guest User" userId="S::urn:spo:anon#c56334be39a73e24efa8bdb9181df53e20897dbc35e2a139e42c17dcba4dceb3::" providerId="AD" clId="Web-{28BEB887-25D4-07B3-FEEB-6CE096ACBE1E}" dt="2024-06-25T23:30:09.605" v="0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Guest User" userId="S::urn:spo:anon#c56334be39a73e24efa8bdb9181df53e20897dbc35e2a139e42c17dcba4dceb3::" providerId="AD" clId="Web-{28BEB887-25D4-07B3-FEEB-6CE096ACBE1E}" dt="2024-06-25T23:30:09.605" v="0"/>
              <pc2:cmMkLst xmlns:pc2="http://schemas.microsoft.com/office/powerpoint/2019/9/main/command">
                <pc:docMk/>
                <pc:sldMk cId="535634426" sldId="260"/>
                <pc2:cmMk id="{561504EF-52B5-4E07-9C92-1AB8A68E87B8}"/>
              </pc2:cmMkLst>
            </pc226:cmChg>
          </p:ext>
        </pc:extLst>
      </pc:sldChg>
    </pc:docChg>
  </pc:docChgLst>
  <pc:docChgLst>
    <pc:chgData name="Kirsten Furtado" userId="S::k.furtado@interceptgroup.com::8110b2f5-1411-4e3b-9ec1-ce9b94ff1bb4" providerId="AD" clId="Web-{C5EB884B-580A-006B-37DD-A22396C8E7EF}"/>
    <pc:docChg chg="">
      <pc:chgData name="Kirsten Furtado" userId="S::k.furtado@interceptgroup.com::8110b2f5-1411-4e3b-9ec1-ce9b94ff1bb4" providerId="AD" clId="Web-{C5EB884B-580A-006B-37DD-A22396C8E7EF}" dt="2024-06-25T21:19:08.174" v="0"/>
      <pc:docMkLst>
        <pc:docMk/>
      </pc:docMkLst>
      <pc:sldChg chg="delCm">
        <pc:chgData name="Kirsten Furtado" userId="S::k.furtado@interceptgroup.com::8110b2f5-1411-4e3b-9ec1-ce9b94ff1bb4" providerId="AD" clId="Web-{C5EB884B-580A-006B-37DD-A22396C8E7EF}" dt="2024-06-25T21:19:08.174" v="0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irsten Furtado" userId="S::k.furtado@interceptgroup.com::8110b2f5-1411-4e3b-9ec1-ce9b94ff1bb4" providerId="AD" clId="Web-{C5EB884B-580A-006B-37DD-A22396C8E7EF}" dt="2024-06-25T21:19:08.174" v="0"/>
              <pc2:cmMkLst xmlns:pc2="http://schemas.microsoft.com/office/powerpoint/2019/9/main/command">
                <pc:docMk/>
                <pc:sldMk cId="535634426" sldId="260"/>
                <pc2:cmMk id="{BE3139DB-8858-4B90-B64B-57C4C45FE318}"/>
              </pc2:cmMkLst>
            </pc226:cmChg>
          </p:ext>
        </pc:extLst>
      </pc:sldChg>
    </pc:docChg>
  </pc:docChgLst>
  <pc:docChgLst>
    <pc:chgData name="Najma Naveed" userId="0a9d2d62-657c-4576-a5a2-5463934c4369" providerId="ADAL" clId="{EB3EBE49-E0CB-4198-AEBA-CAA44E77439C}"/>
    <pc:docChg chg="custSel modSld">
      <pc:chgData name="Najma Naveed" userId="0a9d2d62-657c-4576-a5a2-5463934c4369" providerId="ADAL" clId="{EB3EBE49-E0CB-4198-AEBA-CAA44E77439C}" dt="2024-06-28T16:50:34.028" v="21" actId="27107"/>
      <pc:docMkLst>
        <pc:docMk/>
      </pc:docMkLst>
      <pc:sldChg chg="delSp modSp mod modCm">
        <pc:chgData name="Najma Naveed" userId="0a9d2d62-657c-4576-a5a2-5463934c4369" providerId="ADAL" clId="{EB3EBE49-E0CB-4198-AEBA-CAA44E77439C}" dt="2024-06-28T16:50:34.028" v="21" actId="27107"/>
        <pc:sldMkLst>
          <pc:docMk/>
          <pc:sldMk cId="535634426" sldId="260"/>
        </pc:sldMkLst>
        <pc:spChg chg="mod">
          <ac:chgData name="Najma Naveed" userId="0a9d2d62-657c-4576-a5a2-5463934c4369" providerId="ADAL" clId="{EB3EBE49-E0CB-4198-AEBA-CAA44E77439C}" dt="2024-06-28T16:16:19.784" v="16" actId="20577"/>
          <ac:spMkLst>
            <pc:docMk/>
            <pc:sldMk cId="535634426" sldId="260"/>
            <ac:spMk id="1105" creationId="{F7EF4938-A9C9-BCB2-4973-12ED05D0A654}"/>
          </ac:spMkLst>
        </pc:spChg>
        <pc:spChg chg="mod">
          <ac:chgData name="Najma Naveed" userId="0a9d2d62-657c-4576-a5a2-5463934c4369" providerId="ADAL" clId="{EB3EBE49-E0CB-4198-AEBA-CAA44E77439C}" dt="2024-06-28T14:11:57.464" v="3" actId="20577"/>
          <ac:spMkLst>
            <pc:docMk/>
            <pc:sldMk cId="535634426" sldId="260"/>
            <ac:spMk id="1169" creationId="{9FB3E31A-E260-8B51-3E7E-9323E00BE5A0}"/>
          </ac:spMkLst>
        </pc:spChg>
        <pc:spChg chg="mod">
          <ac:chgData name="Najma Naveed" userId="0a9d2d62-657c-4576-a5a2-5463934c4369" providerId="ADAL" clId="{EB3EBE49-E0CB-4198-AEBA-CAA44E77439C}" dt="2024-06-28T14:12:32.889" v="4" actId="20577"/>
          <ac:spMkLst>
            <pc:docMk/>
            <pc:sldMk cId="535634426" sldId="260"/>
            <ac:spMk id="1190" creationId="{71C813A2-8898-B5C0-DAC7-A7FBECA66C7B}"/>
          </ac:spMkLst>
        </pc:spChg>
        <pc:spChg chg="mod">
          <ac:chgData name="Najma Naveed" userId="0a9d2d62-657c-4576-a5a2-5463934c4369" providerId="ADAL" clId="{EB3EBE49-E0CB-4198-AEBA-CAA44E77439C}" dt="2024-06-28T14:15:27.302" v="7" actId="20577"/>
          <ac:spMkLst>
            <pc:docMk/>
            <pc:sldMk cId="535634426" sldId="260"/>
            <ac:spMk id="1194" creationId="{5FB5045C-EA43-7BDF-31EA-44A5981E21F6}"/>
          </ac:spMkLst>
        </pc:spChg>
        <pc:spChg chg="mod">
          <ac:chgData name="Najma Naveed" userId="0a9d2d62-657c-4576-a5a2-5463934c4369" providerId="ADAL" clId="{EB3EBE49-E0CB-4198-AEBA-CAA44E77439C}" dt="2024-06-28T14:15:54.116" v="8" actId="20577"/>
          <ac:spMkLst>
            <pc:docMk/>
            <pc:sldMk cId="535634426" sldId="260"/>
            <ac:spMk id="1203" creationId="{177EF3E0-EDB0-1716-9FCE-569A155CE3F8}"/>
          </ac:spMkLst>
        </pc:spChg>
        <pc:spChg chg="mod">
          <ac:chgData name="Najma Naveed" userId="0a9d2d62-657c-4576-a5a2-5463934c4369" providerId="ADAL" clId="{EB3EBE49-E0CB-4198-AEBA-CAA44E77439C}" dt="2024-06-28T14:11:38.928" v="2" actId="57"/>
          <ac:spMkLst>
            <pc:docMk/>
            <pc:sldMk cId="535634426" sldId="260"/>
            <ac:spMk id="1221" creationId="{BB820603-2C94-0FDE-396D-0EF446593381}"/>
          </ac:spMkLst>
        </pc:spChg>
        <pc:spChg chg="mod">
          <ac:chgData name="Najma Naveed" userId="0a9d2d62-657c-4576-a5a2-5463934c4369" providerId="ADAL" clId="{EB3EBE49-E0CB-4198-AEBA-CAA44E77439C}" dt="2024-06-28T16:11:08.902" v="14"/>
          <ac:spMkLst>
            <pc:docMk/>
            <pc:sldMk cId="535634426" sldId="260"/>
            <ac:spMk id="1337" creationId="{9FE05D50-5D2E-17F4-4473-38C1A5DCCA8E}"/>
          </ac:spMkLst>
        </pc:spChg>
        <pc:spChg chg="del">
          <ac:chgData name="Najma Naveed" userId="0a9d2d62-657c-4576-a5a2-5463934c4369" providerId="ADAL" clId="{EB3EBE49-E0CB-4198-AEBA-CAA44E77439C}" dt="2024-06-28T16:17:15.845" v="17" actId="478"/>
          <ac:spMkLst>
            <pc:docMk/>
            <pc:sldMk cId="535634426" sldId="260"/>
            <ac:spMk id="1343" creationId="{88D7F734-F58B-3222-0846-14CE10FC7D97}"/>
          </ac:spMkLst>
        </pc:spChg>
        <pc:spChg chg="del mod">
          <ac:chgData name="Najma Naveed" userId="0a9d2d62-657c-4576-a5a2-5463934c4369" providerId="ADAL" clId="{EB3EBE49-E0CB-4198-AEBA-CAA44E77439C}" dt="2024-06-28T16:17:17.933" v="19" actId="478"/>
          <ac:spMkLst>
            <pc:docMk/>
            <pc:sldMk cId="535634426" sldId="260"/>
            <ac:spMk id="1344" creationId="{D4DE800E-85F9-3BF9-9FD0-F215E475FB9D}"/>
          </ac:spMkLst>
        </pc:spChg>
        <pc:spChg chg="mod">
          <ac:chgData name="Najma Naveed" userId="0a9d2d62-657c-4576-a5a2-5463934c4369" providerId="ADAL" clId="{EB3EBE49-E0CB-4198-AEBA-CAA44E77439C}" dt="2024-06-28T16:50:34.028" v="21" actId="27107"/>
          <ac:spMkLst>
            <pc:docMk/>
            <pc:sldMk cId="535634426" sldId="260"/>
            <ac:spMk id="1392" creationId="{CDFF7200-60B9-753A-D18A-DE88D8A91A0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53:17.061" v="13" actId="2056"/>
              <pc2:cmMkLst xmlns:pc2="http://schemas.microsoft.com/office/powerpoint/2019/9/main/command">
                <pc:docMk/>
                <pc:sldMk cId="535634426" sldId="260"/>
                <pc2:cmMk id="{98A7CC0C-F4CF-4E1F-9434-27B20922037C}"/>
              </pc2:cmMkLst>
            </pc226:cmChg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53:17.061" v="13" actId="2056"/>
              <pc2:cmMkLst xmlns:pc2="http://schemas.microsoft.com/office/powerpoint/2019/9/main/command">
                <pc:docMk/>
                <pc:sldMk cId="535634426" sldId="260"/>
                <pc2:cmMk id="{7AAE1C35-74B3-4CA9-B7FD-2C496DD56822}"/>
              </pc2:cmMkLst>
            </pc226:cmChg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53:17.061" v="13" actId="2056"/>
              <pc2:cmMkLst xmlns:pc2="http://schemas.microsoft.com/office/powerpoint/2019/9/main/command">
                <pc:docMk/>
                <pc:sldMk cId="535634426" sldId="260"/>
                <pc2:cmMk id="{F8555F54-CC30-449B-85D8-D60E645F17E9}"/>
              </pc2:cmMkLst>
            </pc226:cmChg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51:00.746" v="12" actId="2056"/>
              <pc2:cmMkLst xmlns:pc2="http://schemas.microsoft.com/office/powerpoint/2019/9/main/command">
                <pc:docMk/>
                <pc:sldMk cId="535634426" sldId="260"/>
                <pc2:cmMk id="{A333C558-2EAD-4114-BDD9-A5571B421C4C}"/>
              </pc2:cmMkLst>
            </pc226:cmChg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00:40.061" v="0" actId="2056"/>
              <pc2:cmMkLst xmlns:pc2="http://schemas.microsoft.com/office/powerpoint/2019/9/main/command">
                <pc:docMk/>
                <pc:sldMk cId="535634426" sldId="260"/>
                <pc2:cmMk id="{25337475-826F-4770-9C21-5CD07DD39F00}"/>
              </pc2:cmMkLst>
            </pc226:cmChg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50:49.776" v="11" actId="2056"/>
              <pc2:cmMkLst xmlns:pc2="http://schemas.microsoft.com/office/powerpoint/2019/9/main/command">
                <pc:docMk/>
                <pc:sldMk cId="535634426" sldId="260"/>
                <pc2:cmMk id="{311BE3B0-0C5D-47E1-99FE-66FE4BDC54BF}"/>
              </pc2:cmMkLst>
            </pc226:cmChg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53:17.061" v="13" actId="2056"/>
              <pc2:cmMkLst xmlns:pc2="http://schemas.microsoft.com/office/powerpoint/2019/9/main/command">
                <pc:docMk/>
                <pc:sldMk cId="535634426" sldId="260"/>
                <pc2:cmMk id="{3BB4BBB6-3F5C-4201-98D6-A3005BEE3680}"/>
              </pc2:cmMkLst>
            </pc226:cmChg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53:17.061" v="13" actId="2056"/>
              <pc2:cmMkLst xmlns:pc2="http://schemas.microsoft.com/office/powerpoint/2019/9/main/command">
                <pc:docMk/>
                <pc:sldMk cId="535634426" sldId="260"/>
                <pc2:cmMk id="{18C3F6D5-3182-4CCA-ABBA-C6C8F01D6E0A}"/>
              </pc2:cmMkLst>
            </pc226:cmChg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53:17.061" v="13" actId="2056"/>
              <pc2:cmMkLst xmlns:pc2="http://schemas.microsoft.com/office/powerpoint/2019/9/main/command">
                <pc:docMk/>
                <pc:sldMk cId="535634426" sldId="260"/>
                <pc2:cmMk id="{07F450EC-B4CE-4452-BB4C-F5BEE6F117A5}"/>
              </pc2:cmMkLst>
            </pc226:cmChg>
            <pc226:cmChg xmlns:pc226="http://schemas.microsoft.com/office/powerpoint/2022/06/main/command" chg="mod">
              <pc226:chgData name="Najma Naveed" userId="0a9d2d62-657c-4576-a5a2-5463934c4369" providerId="ADAL" clId="{EB3EBE49-E0CB-4198-AEBA-CAA44E77439C}" dt="2024-06-28T14:53:17.061" v="13" actId="2056"/>
              <pc2:cmMkLst xmlns:pc2="http://schemas.microsoft.com/office/powerpoint/2019/9/main/command">
                <pc:docMk/>
                <pc:sldMk cId="535634426" sldId="260"/>
                <pc2:cmMk id="{561504EF-52B5-4E07-9C92-1AB8A68E87B8}"/>
              </pc2:cmMkLst>
            </pc226:cmChg>
          </p:ext>
        </pc:extLst>
      </pc:sldChg>
    </pc:docChg>
  </pc:docChgLst>
  <pc:docChgLst>
    <pc:chgData name="Guest User" userId="S::urn:spo:anon#c56334be39a73e24efa8bdb9181df53e20897dbc35e2a139e42c17dcba4dceb3::" providerId="AD" clId="Web-{B36FBBAE-CFBD-51D9-9E73-250E2DCF95C4}"/>
    <pc:docChg chg="mod modSld">
      <pc:chgData name="Guest User" userId="S::urn:spo:anon#c56334be39a73e24efa8bdb9181df53e20897dbc35e2a139e42c17dcba4dceb3::" providerId="AD" clId="Web-{B36FBBAE-CFBD-51D9-9E73-250E2DCF95C4}" dt="2024-06-25T22:20:26.730" v="14"/>
      <pc:docMkLst>
        <pc:docMk/>
      </pc:docMkLst>
      <pc:sldChg chg="addSp delSp modSp addCm modCm">
        <pc:chgData name="Guest User" userId="S::urn:spo:anon#c56334be39a73e24efa8bdb9181df53e20897dbc35e2a139e42c17dcba4dceb3::" providerId="AD" clId="Web-{B36FBBAE-CFBD-51D9-9E73-250E2DCF95C4}" dt="2024-06-25T22:20:26.730" v="14"/>
        <pc:sldMkLst>
          <pc:docMk/>
          <pc:sldMk cId="535634426" sldId="260"/>
        </pc:sldMkLst>
        <pc:spChg chg="add mod">
          <ac:chgData name="Guest User" userId="S::urn:spo:anon#c56334be39a73e24efa8bdb9181df53e20897dbc35e2a139e42c17dcba4dceb3::" providerId="AD" clId="Web-{B36FBBAE-CFBD-51D9-9E73-250E2DCF95C4}" dt="2024-06-25T21:45:35.508" v="4" actId="1076"/>
          <ac:spMkLst>
            <pc:docMk/>
            <pc:sldMk cId="535634426" sldId="260"/>
            <ac:spMk id="2" creationId="{B3CD6C1C-5490-9A9A-D1D1-B20CE751E8E2}"/>
          </ac:spMkLst>
        </pc:spChg>
        <pc:spChg chg="add mod">
          <ac:chgData name="Guest User" userId="S::urn:spo:anon#c56334be39a73e24efa8bdb9181df53e20897dbc35e2a139e42c17dcba4dceb3::" providerId="AD" clId="Web-{B36FBBAE-CFBD-51D9-9E73-250E2DCF95C4}" dt="2024-06-25T21:45:37.462" v="5" actId="1076"/>
          <ac:spMkLst>
            <pc:docMk/>
            <pc:sldMk cId="535634426" sldId="260"/>
            <ac:spMk id="3" creationId="{8D38E50E-2A68-CAD9-4F5C-F65E75F36849}"/>
          </ac:spMkLst>
        </pc:spChg>
        <pc:cxnChg chg="add del">
          <ac:chgData name="Guest User" userId="S::urn:spo:anon#c56334be39a73e24efa8bdb9181df53e20897dbc35e2a139e42c17dcba4dceb3::" providerId="AD" clId="Web-{B36FBBAE-CFBD-51D9-9E73-250E2DCF95C4}" dt="2024-06-25T21:46:56.979" v="12"/>
          <ac:cxnSpMkLst>
            <pc:docMk/>
            <pc:sldMk cId="535634426" sldId="260"/>
            <ac:cxnSpMk id="4" creationId="{BAB49078-C637-8396-8945-44E7D3A709D6}"/>
          </ac:cxnSpMkLst>
        </pc:cxnChg>
        <pc:cxnChg chg="add del mod">
          <ac:chgData name="Guest User" userId="S::urn:spo:anon#c56334be39a73e24efa8bdb9181df53e20897dbc35e2a139e42c17dcba4dceb3::" providerId="AD" clId="Web-{B36FBBAE-CFBD-51D9-9E73-250E2DCF95C4}" dt="2024-06-25T21:46:46.620" v="11"/>
          <ac:cxnSpMkLst>
            <pc:docMk/>
            <pc:sldMk cId="535634426" sldId="260"/>
            <ac:cxnSpMk id="5" creationId="{08D8F2CC-23AC-4DE7-2FE8-DB92E0D69814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Guest User" userId="S::urn:spo:anon#c56334be39a73e24efa8bdb9181df53e20897dbc35e2a139e42c17dcba4dceb3::" providerId="AD" clId="Web-{B36FBBAE-CFBD-51D9-9E73-250E2DCF95C4}" dt="2024-06-25T21:45:14.195" v="3"/>
              <pc2:cmMkLst xmlns:pc2="http://schemas.microsoft.com/office/powerpoint/2019/9/main/command">
                <pc:docMk/>
                <pc:sldMk cId="535634426" sldId="260"/>
                <pc2:cmMk id="{98A7CC0C-F4CF-4E1F-9434-27B20922037C}"/>
              </pc2:cmMkLst>
            </pc226:cmChg>
            <pc226:cmChg xmlns:pc226="http://schemas.microsoft.com/office/powerpoint/2022/06/main/command" chg="add mod">
              <pc226:chgData name="Guest User" userId="S::urn:spo:anon#c56334be39a73e24efa8bdb9181df53e20897dbc35e2a139e42c17dcba4dceb3::" providerId="AD" clId="Web-{B36FBBAE-CFBD-51D9-9E73-250E2DCF95C4}" dt="2024-06-25T22:20:26.730" v="14"/>
              <pc2:cmMkLst xmlns:pc2="http://schemas.microsoft.com/office/powerpoint/2019/9/main/command">
                <pc:docMk/>
                <pc:sldMk cId="535634426" sldId="260"/>
                <pc2:cmMk id="{07F450EC-B4CE-4452-BB4C-F5BEE6F117A5}"/>
              </pc2:cmMkLst>
            </pc226:cmChg>
          </p:ext>
        </pc:extLst>
      </pc:sldChg>
    </pc:docChg>
  </pc:docChgLst>
  <pc:docChgLst>
    <pc:chgData name="Kirsten Furtado" userId="S::k.furtado@interceptgroup.com::8110b2f5-1411-4e3b-9ec1-ce9b94ff1bb4" providerId="AD" clId="Web-{29E70E55-64E0-F0D3-ABFD-B107D4CFB5FB}"/>
    <pc:docChg chg="">
      <pc:chgData name="Kirsten Furtado" userId="S::k.furtado@interceptgroup.com::8110b2f5-1411-4e3b-9ec1-ce9b94ff1bb4" providerId="AD" clId="Web-{29E70E55-64E0-F0D3-ABFD-B107D4CFB5FB}" dt="2024-07-15T13:51:34.846" v="1"/>
      <pc:docMkLst>
        <pc:docMk/>
      </pc:docMkLst>
      <pc:sldChg chg="delCm">
        <pc:chgData name="Kirsten Furtado" userId="S::k.furtado@interceptgroup.com::8110b2f5-1411-4e3b-9ec1-ce9b94ff1bb4" providerId="AD" clId="Web-{29E70E55-64E0-F0D3-ABFD-B107D4CFB5FB}" dt="2024-07-15T13:51:34.846" v="1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irsten Furtado" userId="S::k.furtado@interceptgroup.com::8110b2f5-1411-4e3b-9ec1-ce9b94ff1bb4" providerId="AD" clId="Web-{29E70E55-64E0-F0D3-ABFD-B107D4CFB5FB}" dt="2024-07-15T13:51:34.846" v="1"/>
              <pc2:cmMkLst xmlns:pc2="http://schemas.microsoft.com/office/powerpoint/2019/9/main/command">
                <pc:docMk/>
                <pc:sldMk cId="535634426" sldId="260"/>
                <pc2:cmMk id="{503E212D-F47B-4052-8C6C-C4EC36C1EBF7}"/>
              </pc2:cmMkLst>
            </pc226:cmChg>
            <pc226:cmChg xmlns:pc226="http://schemas.microsoft.com/office/powerpoint/2022/06/main/command" chg="del">
              <pc226:chgData name="Kirsten Furtado" userId="S::k.furtado@interceptgroup.com::8110b2f5-1411-4e3b-9ec1-ce9b94ff1bb4" providerId="AD" clId="Web-{29E70E55-64E0-F0D3-ABFD-B107D4CFB5FB}" dt="2024-07-15T13:51:34.846" v="0"/>
              <pc2:cmMkLst xmlns:pc2="http://schemas.microsoft.com/office/powerpoint/2019/9/main/command">
                <pc:docMk/>
                <pc:sldMk cId="535634426" sldId="260"/>
                <pc2:cmMk id="{2E48D28A-5BFD-496D-B1A3-76E09791ED15}"/>
              </pc2:cmMkLst>
            </pc226:cmChg>
          </p:ext>
        </pc:extLst>
      </pc:sldChg>
    </pc:docChg>
  </pc:docChgLst>
  <pc:docChgLst>
    <pc:chgData name="Kirsten Furtado" userId="S::k.furtado@interceptgroup.com::8110b2f5-1411-4e3b-9ec1-ce9b94ff1bb4" providerId="AD" clId="Web-{D414B509-A6D5-CB9E-020C-E95BB91445D0}"/>
    <pc:docChg chg="mod">
      <pc:chgData name="Kirsten Furtado" userId="S::k.furtado@interceptgroup.com::8110b2f5-1411-4e3b-9ec1-ce9b94ff1bb4" providerId="AD" clId="Web-{D414B509-A6D5-CB9E-020C-E95BB91445D0}" dt="2024-06-25T18:47:23.094" v="1"/>
      <pc:docMkLst>
        <pc:docMk/>
      </pc:docMkLst>
      <pc:sldChg chg="addCm">
        <pc:chgData name="Kirsten Furtado" userId="S::k.furtado@interceptgroup.com::8110b2f5-1411-4e3b-9ec1-ce9b94ff1bb4" providerId="AD" clId="Web-{D414B509-A6D5-CB9E-020C-E95BB91445D0}" dt="2024-06-25T18:47:23.094" v="1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irsten Furtado" userId="S::k.furtado@interceptgroup.com::8110b2f5-1411-4e3b-9ec1-ce9b94ff1bb4" providerId="AD" clId="Web-{D414B509-A6D5-CB9E-020C-E95BB91445D0}" dt="2024-06-25T18:47:23.094" v="1"/>
              <pc2:cmMkLst xmlns:pc2="http://schemas.microsoft.com/office/powerpoint/2019/9/main/command">
                <pc:docMk/>
                <pc:sldMk cId="535634426" sldId="260"/>
                <pc2:cmMk id="{BE3139DB-8858-4B90-B64B-57C4C45FE318}"/>
              </pc2:cmMkLst>
            </pc226:cmChg>
          </p:ext>
        </pc:extLst>
      </pc:sldChg>
    </pc:docChg>
  </pc:docChgLst>
  <pc:docChgLst>
    <pc:chgData name="Claudia Chan" userId="93473b32-9a5b-480c-a5c7-36832fc51abf" providerId="ADAL" clId="{09131BB5-9B3F-4C26-ADB9-E893713FCC26}"/>
    <pc:docChg chg="undo redo custSel modSld">
      <pc:chgData name="Claudia Chan" userId="93473b32-9a5b-480c-a5c7-36832fc51abf" providerId="ADAL" clId="{09131BB5-9B3F-4C26-ADB9-E893713FCC26}" dt="2024-06-25T21:07:10.983" v="5624" actId="14861"/>
      <pc:docMkLst>
        <pc:docMk/>
      </pc:docMkLst>
      <pc:sldChg chg="addSp delSp modSp mod modCm">
        <pc:chgData name="Claudia Chan" userId="93473b32-9a5b-480c-a5c7-36832fc51abf" providerId="ADAL" clId="{09131BB5-9B3F-4C26-ADB9-E893713FCC26}" dt="2024-06-25T21:07:10.983" v="5624" actId="14861"/>
        <pc:sldMkLst>
          <pc:docMk/>
          <pc:sldMk cId="535634426" sldId="260"/>
        </pc:sldMkLst>
        <pc:spChg chg="add del mod">
          <ac:chgData name="Claudia Chan" userId="93473b32-9a5b-480c-a5c7-36832fc51abf" providerId="ADAL" clId="{09131BB5-9B3F-4C26-ADB9-E893713FCC26}" dt="2024-06-25T20:47:03.576" v="5623" actId="21"/>
          <ac:spMkLst>
            <pc:docMk/>
            <pc:sldMk cId="535634426" sldId="260"/>
            <ac:spMk id="2" creationId="{72CFB439-A8EE-B2AA-754C-06DB52782AE8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" creationId="{2DDCC3E3-1CBD-1D79-83C6-4D67CA6CA9D3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" creationId="{ECB0E733-737C-7ABE-1018-C639F20BE362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6" creationId="{2290AADB-B096-9C52-FC22-CDC41434031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7" creationId="{F50FDBA7-9B0C-F270-7454-680E39E78716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8" creationId="{F205FB16-0FB5-F10B-1D55-1923C0D27028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9" creationId="{C6083B0C-E5C0-1E56-5E54-714023C38E68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1" creationId="{0E63DF5D-16CB-F9CD-EE6A-4F9D04E6CF2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2" creationId="{FDB1C412-88AF-09FC-91C2-F6456FB56C87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3" creationId="{9B13FB67-2CB2-5F23-EC78-C5231FB79F29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4" creationId="{4F966AF1-3E7F-8054-307B-78B3A20077C6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5" creationId="{3156DF10-CFF8-ADF5-F6BD-4499575DF5B1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6" creationId="{CA48F785-4846-900C-5BC6-7BB45D7C61A5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7" creationId="{C1032B54-9047-D228-0779-09A58C1EFEA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8" creationId="{C3989E25-6395-4D30-6EC2-BCEF6F1A6C23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9" creationId="{90032531-574C-6579-E6C2-6DDE598DF197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0" creationId="{B1C7B42D-F6DB-CBEE-0120-02C1E515EEF3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1" creationId="{1F0832D8-6A42-F800-85B2-9386B4FC737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2" creationId="{99FC5E9A-FFD5-A9A7-DDCE-42438EBC4F7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3" creationId="{30DA6C8E-A208-F3F7-F1E2-A1C6D2CC3FE6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4" creationId="{1B4A2C3C-1789-E509-554E-66C8B9447692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5" creationId="{A605A260-12B4-8799-8777-6FE45CA617E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6" creationId="{9703DEF5-BBCB-5396-F5F8-8D36DA85948C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7" creationId="{CBCAAA94-2713-FE52-83D7-2769A909DD0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8" creationId="{E4DF3553-057D-4FED-DA8D-AA797B319A07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29" creationId="{8C7406E3-F526-9361-1AA6-50679B313F63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0" creationId="{2A7BB0AA-7C90-5864-F35B-13C19CB0D540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1" creationId="{A2E68C91-DC3F-ED2E-3C3B-74D3D6476731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2" creationId="{E76A2C82-4D8B-F553-B651-1AA315E3828B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3" creationId="{8629E0A0-53BF-F0F6-0AA9-E6F5B1ECEF8B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4" creationId="{372625B5-FA49-A86E-1D43-55A45CB45503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5" creationId="{EB0D148C-922D-F021-1AB0-578A0F06F4AC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6" creationId="{1D18C594-FE9E-F080-B8F2-B8CBC26D8E4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7" creationId="{A7CC70CB-9252-6313-2645-BC6C7A557250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8" creationId="{E9F4204D-DFA9-3180-6AC0-728DD6721916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39" creationId="{17FA9F48-5997-042C-5DF2-7EB3A8F0DBBC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0" creationId="{A4C7B5CE-8A4A-6890-7A04-45D6DAD750D0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1" creationId="{39D7E159-FCBE-27F3-6643-4E1835E38FC6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2" creationId="{48FD8B83-4693-C7AA-5AB9-2805A02D9D56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3" creationId="{17A11670-3432-B02B-2EBC-A0DDFAFA6D9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4" creationId="{067165BC-0E57-92C6-55F5-F981CAC9E60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5" creationId="{B50B8575-84C5-ECE9-7B82-F125F09DC481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6" creationId="{0E05C8D3-9C07-A9C5-25BB-053F63832884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7" creationId="{C2A63CC8-ECD3-3548-D61A-B8F55C2F0226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8" creationId="{351D2254-A3E8-CE6D-26F4-42ADDB8E9AC7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49" creationId="{D7D1290E-CAB4-848C-C982-6AF66388B10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50" creationId="{F408545E-76E3-E496-F75E-49C8A1D2119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51" creationId="{B7EB2970-4D21-2D30-60A7-17AA002723E0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52" creationId="{51DC4CF3-0470-C434-831D-12713987B90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53" creationId="{001DB22F-0AD8-D739-A2B0-127D4B9F5EED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54" creationId="{200FDE8D-B53C-37FF-C7C6-23A02B889524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55" creationId="{16948F86-36CA-10A8-8D7F-DDAE4B3CDF99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56" creationId="{306D1774-2991-80DF-716A-9D91303C68E3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57" creationId="{CB5D20B5-0FCF-9F0F-C467-64C0FDE9C145}"/>
          </ac:spMkLst>
        </pc:spChg>
        <pc:spChg chg="add mod topLvl modCrop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58" creationId="{17D94DD4-20DD-2165-BB8B-2C223D6E0B83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59" creationId="{B2FD78A7-F3EA-E090-08AF-6AB6DB8156F7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60" creationId="{6845853B-3E35-802D-A664-C79F723AFE42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61" creationId="{35D1818F-774B-3989-C555-2778F925203B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63" creationId="{69D7ECFF-B890-C326-5C13-C1AF0FE04E3B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64" creationId="{8D24C0E6-E90C-A8CB-C9AF-52E084E84A69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65" creationId="{0853858F-6232-AF84-7392-C4F39870A5C1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66" creationId="{75297584-1B17-19B0-A077-299CD9BCB3E3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67" creationId="{77A6FE15-12E7-78F2-0726-3AB031787489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68" creationId="{6C0BCA72-C370-E7F6-35E2-1A21BEE32C0A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69" creationId="{7BD2B8BE-D8C3-13F2-83C0-9A19A6252405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70" creationId="{B59CAB38-A613-F642-0119-EEE2D066BE48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71" creationId="{051C9026-5B5D-344F-4CFA-90C20836A285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72" creationId="{86C20A99-57B2-2603-872F-02E06CC47897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74" creationId="{B815EFBA-6753-B0E0-52B9-F218DB0B3D4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75" creationId="{9C4F26FE-3E2F-0DAB-A3AD-119CCF6F209F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77" creationId="{6457430B-97E8-0C44-9B31-04B786066D01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78" creationId="{C2727FE3-66C2-E459-9865-1B990A9D6A29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79" creationId="{6124DC9F-C5DF-F71E-CE7C-5D35BAF912F8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80" creationId="{2592F564-F29D-F1A5-1FAC-8A39C1F503EF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81" creationId="{754396E1-6C33-6324-F7E4-9B51662FCCB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82" creationId="{D2C910B8-80A1-1393-9571-14E9A4ABB5E5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84" creationId="{61D12B0D-A847-C676-9836-F588BF3196C2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85" creationId="{831A35EE-4111-CED1-B57A-4F9D72915723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86" creationId="{0C216D4F-A063-DA64-85BF-39ABF384D09D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87" creationId="{0487FCF6-532A-7C50-843E-557C744F446D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88" creationId="{CCAA715B-9083-7D10-2FA0-587CC4CB00ED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89" creationId="{1E1304EC-1720-1F55-4CA3-2A2838CCAD75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92" creationId="{D2E0871D-935F-B376-7C7D-A3D53AF80B5C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95" creationId="{4C248BC9-87EB-D239-FBBC-D3C9DFB61306}"/>
          </ac:spMkLst>
        </pc:spChg>
        <pc:spChg chg="add del mod">
          <ac:chgData name="Claudia Chan" userId="93473b32-9a5b-480c-a5c7-36832fc51abf" providerId="ADAL" clId="{09131BB5-9B3F-4C26-ADB9-E893713FCC26}" dt="2024-06-25T15:40:51.029" v="155" actId="478"/>
          <ac:spMkLst>
            <pc:docMk/>
            <pc:sldMk cId="535634426" sldId="260"/>
            <ac:spMk id="96" creationId="{21EA43A4-AC3C-7405-FD99-982E84FE4400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97" creationId="{59477380-8690-FBDA-D3D5-7A62826EBFE9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98" creationId="{FA027E02-29B9-DA16-7C91-F3C0115DC73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99" creationId="{67842413-43A7-C2D2-3FB8-4DF05150BA1E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00" creationId="{84F45D22-A645-5D61-AD45-8ECF66B9B25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01" creationId="{41E3A655-FF15-3ADA-C944-A062BBADF072}"/>
          </ac:spMkLst>
        </pc:spChg>
        <pc:spChg chg="add del mod ord">
          <ac:chgData name="Claudia Chan" userId="93473b32-9a5b-480c-a5c7-36832fc51abf" providerId="ADAL" clId="{09131BB5-9B3F-4C26-ADB9-E893713FCC26}" dt="2024-06-25T19:16:48.124" v="5551" actId="478"/>
          <ac:spMkLst>
            <pc:docMk/>
            <pc:sldMk cId="535634426" sldId="260"/>
            <ac:spMk id="102" creationId="{EFB8A889-9F2C-7896-45FD-0DB784B5F2A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03" creationId="{F13BA405-2C21-5045-DDE9-96150312A1C9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04" creationId="{700E915C-CB78-1DDB-57E4-68BE1E8A2760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05" creationId="{8F3730B7-6909-FDAD-4E20-43639CB3AF7D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06" creationId="{5E304554-C81F-8DE9-4B74-196818A20FF1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07" creationId="{7694E37C-77EF-2EA7-B01D-D226B23845C5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09" creationId="{B5DA8001-D37A-D603-C9D7-6B3208C2ED3D}"/>
          </ac:spMkLst>
        </pc:spChg>
        <pc:spChg chg="add del mod ord">
          <ac:chgData name="Claudia Chan" userId="93473b32-9a5b-480c-a5c7-36832fc51abf" providerId="ADAL" clId="{09131BB5-9B3F-4C26-ADB9-E893713FCC26}" dt="2024-06-25T19:16:46.049" v="5549" actId="478"/>
          <ac:spMkLst>
            <pc:docMk/>
            <pc:sldMk cId="535634426" sldId="260"/>
            <ac:spMk id="110" creationId="{D857BBFD-C527-E520-2DFB-0EA9E8B19413}"/>
          </ac:spMkLst>
        </pc:spChg>
        <pc:spChg chg="add mod or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1" creationId="{C5A6AB7E-F0BE-2EDA-E3F2-C3295C549CD9}"/>
          </ac:spMkLst>
        </pc:spChg>
        <pc:spChg chg="add mod or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3" creationId="{796B0E2D-35F3-BCBC-3129-04D7DA5E8F5D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4" creationId="{2052EF91-B6CA-1523-A8A6-5949A7A3C7FC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5" creationId="{F05C0C4F-57DC-169F-07F9-3338CA6C4035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16" creationId="{6D3D1E72-1E7D-67B7-2643-E017473BE72B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8" creationId="{F7EF4938-A9C9-BCB2-4973-12ED05D0A654}"/>
          </ac:spMkLst>
        </pc:spChg>
        <pc:spChg chg="add mod">
          <ac:chgData name="Claudia Chan" userId="93473b32-9a5b-480c-a5c7-36832fc51abf" providerId="ADAL" clId="{09131BB5-9B3F-4C26-ADB9-E893713FCC26}" dt="2024-06-25T16:03:12.917" v="433" actId="164"/>
          <ac:spMkLst>
            <pc:docMk/>
            <pc:sldMk cId="535634426" sldId="260"/>
            <ac:spMk id="119" creationId="{2B0A1AE5-386A-B5F5-22BB-2ECF474362C0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20" creationId="{F2151A9A-A2FC-4A04-C769-5522888EBA41}"/>
          </ac:spMkLst>
        </pc:spChg>
        <pc:spChg chg="add mod">
          <ac:chgData name="Claudia Chan" userId="93473b32-9a5b-480c-a5c7-36832fc51abf" providerId="ADAL" clId="{09131BB5-9B3F-4C26-ADB9-E893713FCC26}" dt="2024-06-25T16:03:12.917" v="433" actId="164"/>
          <ac:spMkLst>
            <pc:docMk/>
            <pc:sldMk cId="535634426" sldId="260"/>
            <ac:spMk id="122" creationId="{D24D1153-BB97-513C-78D8-DA06D3EB7BF7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24" creationId="{D60009BE-A707-0EB3-CA88-0C80196EE9F4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26" creationId="{A07D9237-EB92-B730-2464-54B9D799B7FF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29" creationId="{3AC74FE0-3D91-FFB3-A702-26A6226FF8DF}"/>
          </ac:spMkLst>
        </pc:spChg>
        <pc:spChg chg="add del mod">
          <ac:chgData name="Claudia Chan" userId="93473b32-9a5b-480c-a5c7-36832fc51abf" providerId="ADAL" clId="{09131BB5-9B3F-4C26-ADB9-E893713FCC26}" dt="2024-06-25T18:24:36.556" v="3628" actId="478"/>
          <ac:spMkLst>
            <pc:docMk/>
            <pc:sldMk cId="535634426" sldId="260"/>
            <ac:spMk id="130" creationId="{B37E3C03-740A-9187-0247-685293B1B8F9}"/>
          </ac:spMkLst>
        </pc:spChg>
        <pc:spChg chg="del mod topLvl">
          <ac:chgData name="Claudia Chan" userId="93473b32-9a5b-480c-a5c7-36832fc51abf" providerId="ADAL" clId="{09131BB5-9B3F-4C26-ADB9-E893713FCC26}" dt="2024-06-25T16:13:34.176" v="594" actId="478"/>
          <ac:spMkLst>
            <pc:docMk/>
            <pc:sldMk cId="535634426" sldId="260"/>
            <ac:spMk id="132" creationId="{956AAD69-C2CE-CBCC-8217-F19F8B8F1345}"/>
          </ac:spMkLst>
        </pc:spChg>
        <pc:spChg chg="mod topLvl">
          <ac:chgData name="Claudia Chan" userId="93473b32-9a5b-480c-a5c7-36832fc51abf" providerId="ADAL" clId="{09131BB5-9B3F-4C26-ADB9-E893713FCC26}" dt="2024-06-25T17:33:54.316" v="2109" actId="12789"/>
          <ac:spMkLst>
            <pc:docMk/>
            <pc:sldMk cId="535634426" sldId="260"/>
            <ac:spMk id="133" creationId="{F79EACD2-2CB1-440D-38E5-94AACBEF258F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35" creationId="{A58D84AA-A801-D410-61FA-0883296F27C3}"/>
          </ac:spMkLst>
        </pc:spChg>
        <pc:spChg chg="add del mod">
          <ac:chgData name="Claudia Chan" userId="93473b32-9a5b-480c-a5c7-36832fc51abf" providerId="ADAL" clId="{09131BB5-9B3F-4C26-ADB9-E893713FCC26}" dt="2024-06-25T17:23:28.536" v="1623" actId="478"/>
          <ac:spMkLst>
            <pc:docMk/>
            <pc:sldMk cId="535634426" sldId="260"/>
            <ac:spMk id="136" creationId="{3DCBF3F0-97C1-EBF6-16AB-DB675384934B}"/>
          </ac:spMkLst>
        </pc:spChg>
        <pc:spChg chg="add mod or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37" creationId="{080FF4B9-6E28-3970-F280-45F566F3791C}"/>
          </ac:spMkLst>
        </pc:spChg>
        <pc:spChg chg="add mod topLvl">
          <ac:chgData name="Claudia Chan" userId="93473b32-9a5b-480c-a5c7-36832fc51abf" providerId="ADAL" clId="{09131BB5-9B3F-4C26-ADB9-E893713FCC26}" dt="2024-06-25T17:35:57.859" v="2237" actId="14100"/>
          <ac:spMkLst>
            <pc:docMk/>
            <pc:sldMk cId="535634426" sldId="260"/>
            <ac:spMk id="140" creationId="{86AC8FE0-3251-0D83-EE5E-89E1D8666908}"/>
          </ac:spMkLst>
        </pc:spChg>
        <pc:spChg chg="del">
          <ac:chgData name="Claudia Chan" userId="93473b32-9a5b-480c-a5c7-36832fc51abf" providerId="ADAL" clId="{09131BB5-9B3F-4C26-ADB9-E893713FCC26}" dt="2024-06-25T15:36:37.334" v="0" actId="478"/>
          <ac:spMkLst>
            <pc:docMk/>
            <pc:sldMk cId="535634426" sldId="260"/>
            <ac:spMk id="141" creationId="{192F727C-3FEA-B0C2-A970-8F4688345941}"/>
          </ac:spMkLst>
        </pc:spChg>
        <pc:spChg chg="add del mod ord">
          <ac:chgData name="Claudia Chan" userId="93473b32-9a5b-480c-a5c7-36832fc51abf" providerId="ADAL" clId="{09131BB5-9B3F-4C26-ADB9-E893713FCC26}" dt="2024-06-25T19:16:45.238" v="5548" actId="478"/>
          <ac:spMkLst>
            <pc:docMk/>
            <pc:sldMk cId="535634426" sldId="260"/>
            <ac:spMk id="142" creationId="{800BE253-F970-8912-4DDB-06987B21DA28}"/>
          </ac:spMkLst>
        </pc:spChg>
        <pc:spChg chg="mod topLvl">
          <ac:chgData name="Claudia Chan" userId="93473b32-9a5b-480c-a5c7-36832fc51abf" providerId="ADAL" clId="{09131BB5-9B3F-4C26-ADB9-E893713FCC26}" dt="2024-06-25T17:37:27.841" v="2279" actId="12789"/>
          <ac:spMkLst>
            <pc:docMk/>
            <pc:sldMk cId="535634426" sldId="260"/>
            <ac:spMk id="146" creationId="{595222BB-761A-237A-27A1-B7762D111D0B}"/>
          </ac:spMkLst>
        </pc:spChg>
        <pc:spChg chg="mod topLvl">
          <ac:chgData name="Claudia Chan" userId="93473b32-9a5b-480c-a5c7-36832fc51abf" providerId="ADAL" clId="{09131BB5-9B3F-4C26-ADB9-E893713FCC26}" dt="2024-06-25T17:37:27.841" v="2279" actId="12789"/>
          <ac:spMkLst>
            <pc:docMk/>
            <pc:sldMk cId="535634426" sldId="260"/>
            <ac:spMk id="147" creationId="{5A6869DC-B1AB-30F3-4DA1-166A36ECB82D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50" creationId="{DE796813-BDFE-409B-7642-22F9E8CA9A43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51" creationId="{80C31D14-2470-FAAA-8728-181BA5C24C17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52" creationId="{D2437E56-59DC-0E1C-C85A-5003E079E2BC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53" creationId="{063D3EE9-5A7F-6C6C-F4EE-B942B702655B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54" creationId="{F9AC3437-86C4-3205-0B68-CBAEC13E6EC7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57" creationId="{F287802F-A6A3-01C7-18F2-3C25753D202E}"/>
          </ac:spMkLst>
        </pc:spChg>
        <pc:spChg chg="del mod topLvl">
          <ac:chgData name="Claudia Chan" userId="93473b32-9a5b-480c-a5c7-36832fc51abf" providerId="ADAL" clId="{09131BB5-9B3F-4C26-ADB9-E893713FCC26}" dt="2024-06-25T17:21:58.230" v="1461" actId="478"/>
          <ac:spMkLst>
            <pc:docMk/>
            <pc:sldMk cId="535634426" sldId="260"/>
            <ac:spMk id="158" creationId="{1EE20B06-8D67-25D2-CD7E-BCBAFE4DBE2F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60" creationId="{A5F2AF9D-7F5F-60C6-D177-58AAB1763CC8}"/>
          </ac:spMkLst>
        </pc:spChg>
        <pc:spChg chg="del mod topLvl">
          <ac:chgData name="Claudia Chan" userId="93473b32-9a5b-480c-a5c7-36832fc51abf" providerId="ADAL" clId="{09131BB5-9B3F-4C26-ADB9-E893713FCC26}" dt="2024-06-25T17:22:40.534" v="1540" actId="478"/>
          <ac:spMkLst>
            <pc:docMk/>
            <pc:sldMk cId="535634426" sldId="260"/>
            <ac:spMk id="161" creationId="{55C1C5AC-FC10-CD92-27ED-7441E1825997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63" creationId="{531C0586-A438-A58E-7B96-00C9EA0F9F59}"/>
          </ac:spMkLst>
        </pc:spChg>
        <pc:spChg chg="del mod topLvl">
          <ac:chgData name="Claudia Chan" userId="93473b32-9a5b-480c-a5c7-36832fc51abf" providerId="ADAL" clId="{09131BB5-9B3F-4C26-ADB9-E893713FCC26}" dt="2024-06-25T17:22:41.111" v="1541" actId="478"/>
          <ac:spMkLst>
            <pc:docMk/>
            <pc:sldMk cId="535634426" sldId="260"/>
            <ac:spMk id="164" creationId="{EC977FE5-4D2E-819F-68FD-E2026C8363FD}"/>
          </ac:spMkLst>
        </pc:spChg>
        <pc:spChg chg="add mod or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72" creationId="{3F1BB03C-2BE6-D118-748B-D200379D973F}"/>
          </ac:spMkLst>
        </pc:spChg>
        <pc:spChg chg="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76" creationId="{0C4A84FD-BEB6-F779-4CEB-B8BD0D030CD1}"/>
          </ac:spMkLst>
        </pc:spChg>
        <pc:spChg chg="add mod or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77" creationId="{FD35E60A-FBB7-678C-B0A6-93C9A81E561E}"/>
          </ac:spMkLst>
        </pc:spChg>
        <pc:spChg chg="add del mod ord">
          <ac:chgData name="Claudia Chan" userId="93473b32-9a5b-480c-a5c7-36832fc51abf" providerId="ADAL" clId="{09131BB5-9B3F-4C26-ADB9-E893713FCC26}" dt="2024-06-25T19:16:45.238" v="5548" actId="478"/>
          <ac:spMkLst>
            <pc:docMk/>
            <pc:sldMk cId="535634426" sldId="260"/>
            <ac:spMk id="178" creationId="{F6019A37-1B5B-1088-299D-B508B90F626A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82" creationId="{B67FB7E3-D2D2-6F77-C4A0-A917672B6614}"/>
          </ac:spMkLst>
        </pc:spChg>
        <pc:spChg chg="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87" creationId="{362257F6-89B9-626B-7B1C-8B0635ABD1D4}"/>
          </ac:spMkLst>
        </pc:spChg>
        <pc:spChg chg="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88" creationId="{D20B0885-F5C4-235F-AD5E-E3E5F1C49B69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89" creationId="{AC56EFB8-AE20-2D2A-0E69-28F96DA89659}"/>
          </ac:spMkLst>
        </pc:spChg>
        <pc:spChg chg="add del mod">
          <ac:chgData name="Claudia Chan" userId="93473b32-9a5b-480c-a5c7-36832fc51abf" providerId="ADAL" clId="{09131BB5-9B3F-4C26-ADB9-E893713FCC26}" dt="2024-06-25T18:14:54.012" v="3257" actId="478"/>
          <ac:spMkLst>
            <pc:docMk/>
            <pc:sldMk cId="535634426" sldId="260"/>
            <ac:spMk id="192" creationId="{5D2966B6-7565-00D1-1862-4FFDA75FF32A}"/>
          </ac:spMkLst>
        </pc:spChg>
        <pc:spChg chg="add del mod">
          <ac:chgData name="Claudia Chan" userId="93473b32-9a5b-480c-a5c7-36832fc51abf" providerId="ADAL" clId="{09131BB5-9B3F-4C26-ADB9-E893713FCC26}" dt="2024-06-25T18:14:54.012" v="3257" actId="478"/>
          <ac:spMkLst>
            <pc:docMk/>
            <pc:sldMk cId="535634426" sldId="260"/>
            <ac:spMk id="193" creationId="{5A36B13C-CC98-2E7C-FDB5-FD487D7699ED}"/>
          </ac:spMkLst>
        </pc:spChg>
        <pc:spChg chg="add del mod">
          <ac:chgData name="Claudia Chan" userId="93473b32-9a5b-480c-a5c7-36832fc51abf" providerId="ADAL" clId="{09131BB5-9B3F-4C26-ADB9-E893713FCC26}" dt="2024-06-25T18:14:54.012" v="3257" actId="478"/>
          <ac:spMkLst>
            <pc:docMk/>
            <pc:sldMk cId="535634426" sldId="260"/>
            <ac:spMk id="194" creationId="{B52AD0E2-CEE9-55B3-B9D3-20FEB6FAFA14}"/>
          </ac:spMkLst>
        </pc:spChg>
        <pc:spChg chg="add del mod">
          <ac:chgData name="Claudia Chan" userId="93473b32-9a5b-480c-a5c7-36832fc51abf" providerId="ADAL" clId="{09131BB5-9B3F-4C26-ADB9-E893713FCC26}" dt="2024-06-25T18:14:54.012" v="3257" actId="478"/>
          <ac:spMkLst>
            <pc:docMk/>
            <pc:sldMk cId="535634426" sldId="260"/>
            <ac:spMk id="198" creationId="{75A4AE87-E201-F8B9-F839-2101836BC9CB}"/>
          </ac:spMkLst>
        </pc:spChg>
        <pc:spChg chg="add del mod">
          <ac:chgData name="Claudia Chan" userId="93473b32-9a5b-480c-a5c7-36832fc51abf" providerId="ADAL" clId="{09131BB5-9B3F-4C26-ADB9-E893713FCC26}" dt="2024-06-25T18:14:54.012" v="3257" actId="478"/>
          <ac:spMkLst>
            <pc:docMk/>
            <pc:sldMk cId="535634426" sldId="260"/>
            <ac:spMk id="199" creationId="{AF2272D1-0809-00A2-98EE-80961FF4C2CC}"/>
          </ac:spMkLst>
        </pc:spChg>
        <pc:spChg chg="add del mod topLvl">
          <ac:chgData name="Claudia Chan" userId="93473b32-9a5b-480c-a5c7-36832fc51abf" providerId="ADAL" clId="{09131BB5-9B3F-4C26-ADB9-E893713FCC26}" dt="2024-06-25T18:31:18.728" v="3873" actId="478"/>
          <ac:spMkLst>
            <pc:docMk/>
            <pc:sldMk cId="535634426" sldId="260"/>
            <ac:spMk id="201" creationId="{EC85E86A-4ED4-5D72-312C-C845315E2433}"/>
          </ac:spMkLst>
        </pc:spChg>
        <pc:spChg chg="add del mod topLvl">
          <ac:chgData name="Claudia Chan" userId="93473b32-9a5b-480c-a5c7-36832fc51abf" providerId="ADAL" clId="{09131BB5-9B3F-4C26-ADB9-E893713FCC26}" dt="2024-06-25T18:31:42.084" v="3884" actId="478"/>
          <ac:spMkLst>
            <pc:docMk/>
            <pc:sldMk cId="535634426" sldId="260"/>
            <ac:spMk id="202" creationId="{C56AB092-418A-AFA6-1C87-94A0F67C9B8F}"/>
          </ac:spMkLst>
        </pc:spChg>
        <pc:spChg chg="add del mod topLvl">
          <ac:chgData name="Claudia Chan" userId="93473b32-9a5b-480c-a5c7-36832fc51abf" providerId="ADAL" clId="{09131BB5-9B3F-4C26-ADB9-E893713FCC26}" dt="2024-06-25T18:31:31.963" v="3880" actId="478"/>
          <ac:spMkLst>
            <pc:docMk/>
            <pc:sldMk cId="535634426" sldId="260"/>
            <ac:spMk id="203" creationId="{D189F52A-7682-6993-DB1A-9579A5051485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205" creationId="{343A4E08-B31C-3C1D-6E5E-03BDF25F62BE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208" creationId="{1E33BB79-752D-C35E-3BC8-940C7A7B445E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209" creationId="{2C86B8C8-0C32-083B-F1BB-608B86863E43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211" creationId="{033FB535-69DA-E3F7-0DBC-FE20489B6E47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17" creationId="{3F18E36D-23F6-6EE8-3CE6-994375F9CFED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19" creationId="{75171161-A815-D449-F07F-766619638F20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20" creationId="{E41CE1C9-4233-339B-2A01-E5A3452632AA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21" creationId="{BF2C1917-0CE1-D71E-9E3F-B6607BEF778A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22" creationId="{96208308-A0C3-E0B3-FDAB-089ABCDFB0EA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31" creationId="{2E9F82FA-68E6-B4A0-965F-4161202B70BE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33" creationId="{C6D81C40-1235-958E-74BF-94060E29BBB2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34" creationId="{2719B770-EB31-C130-D564-CB5CE132BE95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35" creationId="{652F4A02-19E0-DF3F-7B28-37C41D6892F0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37" creationId="{EEDA4C51-F7EA-FCF1-4E30-0DA055220D76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38" creationId="{AF8BB3F0-6691-3329-C347-1D76501F2F69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39" creationId="{8545A733-B207-18C1-2BCD-C95000D51DB0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40" creationId="{D9131ED5-B4A8-B50C-5850-C3B8A6CBD7BA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41" creationId="{B7E14FAF-F64D-359D-8174-91F87541FD83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42" creationId="{CF60E481-CC33-BE2A-0AE2-21D9C9E62901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43" creationId="{7F0EF0F0-B2F0-1825-2FA0-70AD54E81415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44" creationId="{7E4CA23F-C446-EFDF-BF03-3E6545859DB1}"/>
          </ac:spMkLst>
        </pc:spChg>
        <pc:spChg chg="mod">
          <ac:chgData name="Claudia Chan" userId="93473b32-9a5b-480c-a5c7-36832fc51abf" providerId="ADAL" clId="{09131BB5-9B3F-4C26-ADB9-E893713FCC26}" dt="2024-06-25T18:24:05.604" v="3619"/>
          <ac:spMkLst>
            <pc:docMk/>
            <pc:sldMk cId="535634426" sldId="260"/>
            <ac:spMk id="245" creationId="{00125AE2-D973-9E17-9029-29499B262F4D}"/>
          </ac:spMkLst>
        </pc:spChg>
        <pc:spChg chg="add mod or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246" creationId="{7DD426B7-2535-DB8E-DD60-33FA80C49901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247" creationId="{94DE89B3-1C98-9754-2FD0-2D97B87638D8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248" creationId="{5FB5045C-EA43-7BDF-31EA-44A5981E21F6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249" creationId="{DF2669B6-F4D8-03C1-1906-2D732AEAAB99}"/>
          </ac:spMkLst>
        </pc:spChg>
        <pc:spChg chg="add del mod topLvl">
          <ac:chgData name="Claudia Chan" userId="93473b32-9a5b-480c-a5c7-36832fc51abf" providerId="ADAL" clId="{09131BB5-9B3F-4C26-ADB9-E893713FCC26}" dt="2024-06-25T19:13:38.088" v="5484" actId="478"/>
          <ac:spMkLst>
            <pc:docMk/>
            <pc:sldMk cId="535634426" sldId="260"/>
            <ac:spMk id="250" creationId="{F21475DB-EBEB-A572-1708-2CAAAF80EA90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253" creationId="{21AAEEB1-8DA6-B5B9-199C-199B4F14A4D6}"/>
          </ac:spMkLst>
        </pc:spChg>
        <pc:spChg chg="add mod topLvl">
          <ac:chgData name="Claudia Chan" userId="93473b32-9a5b-480c-a5c7-36832fc51abf" providerId="ADAL" clId="{09131BB5-9B3F-4C26-ADB9-E893713FCC26}" dt="2024-06-25T17:49:23.660" v="2538" actId="20577"/>
          <ac:spMkLst>
            <pc:docMk/>
            <pc:sldMk cId="535634426" sldId="260"/>
            <ac:spMk id="1027" creationId="{9FE05D50-5D2E-17F4-4473-38C1A5DCCA8E}"/>
          </ac:spMkLst>
        </pc:spChg>
        <pc:spChg chg="add mod topLvl">
          <ac:chgData name="Claudia Chan" userId="93473b32-9a5b-480c-a5c7-36832fc51abf" providerId="ADAL" clId="{09131BB5-9B3F-4C26-ADB9-E893713FCC26}" dt="2024-06-25T17:51:37.265" v="2750" actId="14100"/>
          <ac:spMkLst>
            <pc:docMk/>
            <pc:sldMk cId="535634426" sldId="260"/>
            <ac:spMk id="1028" creationId="{AF343E9F-CD99-8B42-891D-26938F954144}"/>
          </ac:spMkLst>
        </pc:spChg>
        <pc:spChg chg="mod">
          <ac:chgData name="Claudia Chan" userId="93473b32-9a5b-480c-a5c7-36832fc51abf" providerId="ADAL" clId="{09131BB5-9B3F-4C26-ADB9-E893713FCC26}" dt="2024-06-25T17:48:37.060" v="2510" actId="14100"/>
          <ac:spMkLst>
            <pc:docMk/>
            <pc:sldMk cId="535634426" sldId="260"/>
            <ac:spMk id="1032" creationId="{ED5206C3-73E4-B354-A854-82C30A2A7C1A}"/>
          </ac:spMkLst>
        </pc:spChg>
        <pc:spChg chg="mod">
          <ac:chgData name="Claudia Chan" userId="93473b32-9a5b-480c-a5c7-36832fc51abf" providerId="ADAL" clId="{09131BB5-9B3F-4C26-ADB9-E893713FCC26}" dt="2024-06-25T17:51:29.293" v="2736" actId="14100"/>
          <ac:spMkLst>
            <pc:docMk/>
            <pc:sldMk cId="535634426" sldId="260"/>
            <ac:spMk id="1033" creationId="{92876755-EBEB-E19D-932A-6227E1307BA3}"/>
          </ac:spMkLst>
        </pc:spChg>
        <pc:spChg chg="mod">
          <ac:chgData name="Claudia Chan" userId="93473b32-9a5b-480c-a5c7-36832fc51abf" providerId="ADAL" clId="{09131BB5-9B3F-4C26-ADB9-E893713FCC26}" dt="2024-06-25T17:50:48.489" v="2696" actId="14100"/>
          <ac:spMkLst>
            <pc:docMk/>
            <pc:sldMk cId="535634426" sldId="260"/>
            <ac:spMk id="1035" creationId="{34CBF415-3DE1-8E3C-40A2-59EFD1577A63}"/>
          </ac:spMkLst>
        </pc:spChg>
        <pc:spChg chg="mod">
          <ac:chgData name="Claudia Chan" userId="93473b32-9a5b-480c-a5c7-36832fc51abf" providerId="ADAL" clId="{09131BB5-9B3F-4C26-ADB9-E893713FCC26}" dt="2024-06-25T17:52:16.944" v="2800" actId="1037"/>
          <ac:spMkLst>
            <pc:docMk/>
            <pc:sldMk cId="535634426" sldId="260"/>
            <ac:spMk id="1036" creationId="{388A80E6-DDCA-7762-EB7F-B3D24A739D46}"/>
          </ac:spMkLst>
        </pc:spChg>
        <pc:spChg chg="mod">
          <ac:chgData name="Claudia Chan" userId="93473b32-9a5b-480c-a5c7-36832fc51abf" providerId="ADAL" clId="{09131BB5-9B3F-4C26-ADB9-E893713FCC26}" dt="2024-06-25T17:50:07.455" v="2673"/>
          <ac:spMkLst>
            <pc:docMk/>
            <pc:sldMk cId="535634426" sldId="260"/>
            <ac:spMk id="1038" creationId="{BB820603-2C94-0FDE-396D-0EF446593381}"/>
          </ac:spMkLst>
        </pc:spChg>
        <pc:spChg chg="mod">
          <ac:chgData name="Claudia Chan" userId="93473b32-9a5b-480c-a5c7-36832fc51abf" providerId="ADAL" clId="{09131BB5-9B3F-4C26-ADB9-E893713FCC26}" dt="2024-06-25T17:52:06.191" v="2783" actId="1037"/>
          <ac:spMkLst>
            <pc:docMk/>
            <pc:sldMk cId="535634426" sldId="260"/>
            <ac:spMk id="1039" creationId="{3DAD0E5C-5A10-BCCF-5816-32B93F09D7F9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40" creationId="{055C112E-9309-3C1E-7ACE-FB9A17AAEBAF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41" creationId="{75B891F6-151D-43DA-54C2-54ED0021478B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42" creationId="{243C73ED-7845-E184-A001-4EC10B06E937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46" creationId="{460659FA-E375-A515-F622-74970A0EA0B5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47" creationId="{9FB3E31A-E260-8B51-3E7E-9323E00BE5A0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48" creationId="{087F8BC6-9FEF-D83F-4D73-5D806387E053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49" creationId="{98C38F33-06B5-EBF8-AF0D-141DD6174711}"/>
          </ac:spMkLst>
        </pc:spChg>
        <pc:spChg chg="mod or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53" creationId="{C8A805B4-BA30-21D4-CE6D-5E21BCF616E0}"/>
          </ac:spMkLst>
        </pc:spChg>
        <pc:spChg chg="mod or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54" creationId="{71C813A2-8898-B5C0-DAC7-A7FBECA66C7B}"/>
          </ac:spMkLst>
        </pc:spChg>
        <pc:spChg chg="add del mod">
          <ac:chgData name="Claudia Chan" userId="93473b32-9a5b-480c-a5c7-36832fc51abf" providerId="ADAL" clId="{09131BB5-9B3F-4C26-ADB9-E893713FCC26}" dt="2024-06-25T18:11:48.665" v="3233" actId="478"/>
          <ac:spMkLst>
            <pc:docMk/>
            <pc:sldMk cId="535634426" sldId="260"/>
            <ac:spMk id="1055" creationId="{95DCBC6C-4EB0-6543-4AD2-C74C5433B51A}"/>
          </ac:spMkLst>
        </pc:spChg>
        <pc:spChg chg="add mod">
          <ac:chgData name="Claudia Chan" userId="93473b32-9a5b-480c-a5c7-36832fc51abf" providerId="ADAL" clId="{09131BB5-9B3F-4C26-ADB9-E893713FCC26}" dt="2024-06-25T18:11:35.941" v="3223" actId="164"/>
          <ac:spMkLst>
            <pc:docMk/>
            <pc:sldMk cId="535634426" sldId="260"/>
            <ac:spMk id="1056" creationId="{29F08134-B61D-5782-4CF7-35201C29238E}"/>
          </ac:spMkLst>
        </pc:spChg>
        <pc:spChg chg="add mod">
          <ac:chgData name="Claudia Chan" userId="93473b32-9a5b-480c-a5c7-36832fc51abf" providerId="ADAL" clId="{09131BB5-9B3F-4C26-ADB9-E893713FCC26}" dt="2024-06-25T18:13:36.473" v="3245" actId="14100"/>
          <ac:spMkLst>
            <pc:docMk/>
            <pc:sldMk cId="535634426" sldId="260"/>
            <ac:spMk id="1057" creationId="{59FAFEF7-338C-75C7-7E5F-2F36C5C4139A}"/>
          </ac:spMkLst>
        </pc:spChg>
        <pc:spChg chg="add mod">
          <ac:chgData name="Claudia Chan" userId="93473b32-9a5b-480c-a5c7-36832fc51abf" providerId="ADAL" clId="{09131BB5-9B3F-4C26-ADB9-E893713FCC26}" dt="2024-06-25T18:13:39.879" v="3249" actId="20577"/>
          <ac:spMkLst>
            <pc:docMk/>
            <pc:sldMk cId="535634426" sldId="260"/>
            <ac:spMk id="1058" creationId="{71D0FA01-0E9C-1117-C1F6-FDB2A60BAA25}"/>
          </ac:spMkLst>
        </pc:spChg>
        <pc:spChg chg="mod">
          <ac:chgData name="Claudia Chan" userId="93473b32-9a5b-480c-a5c7-36832fc51abf" providerId="ADAL" clId="{09131BB5-9B3F-4C26-ADB9-E893713FCC26}" dt="2024-06-25T18:11:36.560" v="3224"/>
          <ac:spMkLst>
            <pc:docMk/>
            <pc:sldMk cId="535634426" sldId="260"/>
            <ac:spMk id="1061" creationId="{604C8528-114B-B55F-971F-8981C42A06F7}"/>
          </ac:spMkLst>
        </pc:spChg>
        <pc:spChg chg="mod">
          <ac:chgData name="Claudia Chan" userId="93473b32-9a5b-480c-a5c7-36832fc51abf" providerId="ADAL" clId="{09131BB5-9B3F-4C26-ADB9-E893713FCC26}" dt="2024-06-25T18:11:36.560" v="3224"/>
          <ac:spMkLst>
            <pc:docMk/>
            <pc:sldMk cId="535634426" sldId="260"/>
            <ac:spMk id="1062" creationId="{AE01C1FA-BE91-CCE8-417D-BCA0E2C4A2CE}"/>
          </ac:spMkLst>
        </pc:spChg>
        <pc:spChg chg="mod">
          <ac:chgData name="Claudia Chan" userId="93473b32-9a5b-480c-a5c7-36832fc51abf" providerId="ADAL" clId="{09131BB5-9B3F-4C26-ADB9-E893713FCC26}" dt="2024-06-25T18:11:36.560" v="3224"/>
          <ac:spMkLst>
            <pc:docMk/>
            <pc:sldMk cId="535634426" sldId="260"/>
            <ac:spMk id="1063" creationId="{27D57FAA-B352-2C79-BD67-CF21A02B9C87}"/>
          </ac:spMkLst>
        </pc:spChg>
        <pc:spChg chg="mod">
          <ac:chgData name="Claudia Chan" userId="93473b32-9a5b-480c-a5c7-36832fc51abf" providerId="ADAL" clId="{09131BB5-9B3F-4C26-ADB9-E893713FCC26}" dt="2024-06-25T18:11:42.154" v="3226"/>
          <ac:spMkLst>
            <pc:docMk/>
            <pc:sldMk cId="535634426" sldId="260"/>
            <ac:spMk id="1065" creationId="{48307320-3B2E-91CC-7103-929D3C578829}"/>
          </ac:spMkLst>
        </pc:spChg>
        <pc:spChg chg="mod">
          <ac:chgData name="Claudia Chan" userId="93473b32-9a5b-480c-a5c7-36832fc51abf" providerId="ADAL" clId="{09131BB5-9B3F-4C26-ADB9-E893713FCC26}" dt="2024-06-25T18:13:52.335" v="3254" actId="14100"/>
          <ac:spMkLst>
            <pc:docMk/>
            <pc:sldMk cId="535634426" sldId="260"/>
            <ac:spMk id="1066" creationId="{92248602-3979-EE29-F418-3AA1208E4CB4}"/>
          </ac:spMkLst>
        </pc:spChg>
        <pc:spChg chg="mod">
          <ac:chgData name="Claudia Chan" userId="93473b32-9a5b-480c-a5c7-36832fc51abf" providerId="ADAL" clId="{09131BB5-9B3F-4C26-ADB9-E893713FCC26}" dt="2024-06-25T18:13:45.013" v="3252" actId="20577"/>
          <ac:spMkLst>
            <pc:docMk/>
            <pc:sldMk cId="535634426" sldId="260"/>
            <ac:spMk id="1067" creationId="{7F6ABA7B-5D77-D1C0-A5B2-8204D0878874}"/>
          </ac:spMkLst>
        </pc:spChg>
        <pc:spChg chg="add mod topLvl modCrop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68" creationId="{FD3649F2-C1AF-9277-2D0B-00260FBE075A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69" creationId="{0B8FCAAF-F9EA-1E0F-5870-725FEDE03B77}"/>
          </ac:spMkLst>
        </pc:spChg>
        <pc:spChg chg="add del mod">
          <ac:chgData name="Claudia Chan" userId="93473b32-9a5b-480c-a5c7-36832fc51abf" providerId="ADAL" clId="{09131BB5-9B3F-4C26-ADB9-E893713FCC26}" dt="2024-06-25T18:14:59.800" v="3259" actId="478"/>
          <ac:spMkLst>
            <pc:docMk/>
            <pc:sldMk cId="535634426" sldId="260"/>
            <ac:spMk id="1070" creationId="{771D31A6-B5B0-E6F2-8496-1AC1864B5B2F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73" creationId="{AF291157-E8E7-C3FC-A09E-BF7050AB3847}"/>
          </ac:spMkLst>
        </pc:spChg>
        <pc:spChg chg="mod or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76" creationId="{F9B25C6F-ED37-CD76-BB37-064BF76B5BB9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77" creationId="{A703E889-3B29-FCC2-FBEE-C61E64CE2906}"/>
          </ac:spMkLst>
        </pc:spChg>
        <pc:spChg chg="mod or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80" creationId="{1EB45C8A-AA0A-8367-98C2-FF8EC1DAF13D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81" creationId="{A45922F3-A179-88A2-9248-4905E45D9808}"/>
          </ac:spMkLst>
        </pc:spChg>
        <pc:spChg chg="add mod or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83" creationId="{2CE6F1AA-7184-655F-12BE-BD6523B990A3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84" creationId="{E60DA2A2-3B62-CD5B-4E23-A2E9BC83860F}"/>
          </ac:spMkLst>
        </pc:spChg>
        <pc:spChg chg="add mod or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85" creationId="{83C5DED6-0B2C-3280-C7E4-7328A6B1C7C9}"/>
          </ac:spMkLst>
        </pc:spChg>
        <pc:spChg chg="add del mod topLvl">
          <ac:chgData name="Claudia Chan" userId="93473b32-9a5b-480c-a5c7-36832fc51abf" providerId="ADAL" clId="{09131BB5-9B3F-4C26-ADB9-E893713FCC26}" dt="2024-06-25T18:28:45.517" v="3817" actId="478"/>
          <ac:spMkLst>
            <pc:docMk/>
            <pc:sldMk cId="535634426" sldId="260"/>
            <ac:spMk id="1086" creationId="{68A33ED4-EE9F-5EEF-BB8F-0849C729D61B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88" creationId="{A0AF0487-ED52-D7FB-E69B-57AEE47F76AC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89" creationId="{8B5B72E4-ACFE-8229-AED6-3A989E859033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090" creationId="{98E2D669-1D40-C030-629A-21FF9334E2E9}"/>
          </ac:spMkLst>
        </pc:spChg>
        <pc:spChg chg="add del mod topLvl">
          <ac:chgData name="Claudia Chan" userId="93473b32-9a5b-480c-a5c7-36832fc51abf" providerId="ADAL" clId="{09131BB5-9B3F-4C26-ADB9-E893713FCC26}" dt="2024-06-25T19:06:08.269" v="5299" actId="478"/>
          <ac:spMkLst>
            <pc:docMk/>
            <pc:sldMk cId="535634426" sldId="260"/>
            <ac:spMk id="1097" creationId="{12B39DDF-5ABE-2D08-1CE3-824236E7DC98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00" creationId="{177EF3E0-EDB0-1716-9FCE-569A155CE3F8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01" creationId="{01121985-3EC1-5311-EADC-BF788E3A8049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02" creationId="{4C48FB3C-5E3E-2F48-5217-18944704ABBF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03" creationId="{8FDAC36A-0601-EC7A-3C42-30587AC9C1F2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04" creationId="{834A92DA-B378-DA79-0C58-4BE5EB1DC78E}"/>
          </ac:spMkLst>
        </pc:spChg>
        <pc:spChg chg="add mod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08" creationId="{A37123C3-2802-5F40-C240-8777E92AE2DF}"/>
          </ac:spMkLst>
        </pc:spChg>
        <pc:spChg chg="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10" creationId="{BBAAAE0F-1E9F-5362-942D-A211DE95696F}"/>
          </ac:spMkLst>
        </pc:spChg>
        <pc:spChg chg="del mod topLvl">
          <ac:chgData name="Claudia Chan" userId="93473b32-9a5b-480c-a5c7-36832fc51abf" providerId="ADAL" clId="{09131BB5-9B3F-4C26-ADB9-E893713FCC26}" dt="2024-06-25T19:14:45.365" v="5505" actId="478"/>
          <ac:spMkLst>
            <pc:docMk/>
            <pc:sldMk cId="535634426" sldId="260"/>
            <ac:spMk id="1111" creationId="{D54D1B75-2424-07B9-CA39-9A0181109520}"/>
          </ac:spMkLst>
        </pc:spChg>
        <pc:spChg chg="add mod topLvl">
          <ac:chgData name="Claudia Chan" userId="93473b32-9a5b-480c-a5c7-36832fc51abf" providerId="ADAL" clId="{09131BB5-9B3F-4C26-ADB9-E893713FCC26}" dt="2024-06-25T19:16:54.252" v="5552" actId="164"/>
          <ac:spMkLst>
            <pc:docMk/>
            <pc:sldMk cId="535634426" sldId="260"/>
            <ac:spMk id="1112" creationId="{1774D290-954B-949C-54B9-00C615BEB8E8}"/>
          </ac:spMkLst>
        </pc:spChg>
        <pc:spChg chg="add del">
          <ac:chgData name="Claudia Chan" userId="93473b32-9a5b-480c-a5c7-36832fc51abf" providerId="ADAL" clId="{09131BB5-9B3F-4C26-ADB9-E893713FCC26}" dt="2024-06-25T19:15:35.231" v="5522" actId="478"/>
          <ac:spMkLst>
            <pc:docMk/>
            <pc:sldMk cId="535634426" sldId="260"/>
            <ac:spMk id="1114" creationId="{0364E1DE-481C-E76B-9250-5D463A91247B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17" creationId="{7DD426B7-2535-DB8E-DD60-33FA80C49901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18" creationId="{C5A6AB7E-F0BE-2EDA-E3F2-C3295C549CD9}"/>
          </ac:spMkLst>
        </pc:spChg>
        <pc:spChg chg="del mod topLvl">
          <ac:chgData name="Claudia Chan" userId="93473b32-9a5b-480c-a5c7-36832fc51abf" providerId="ADAL" clId="{09131BB5-9B3F-4C26-ADB9-E893713FCC26}" dt="2024-06-25T19:20:46.352" v="5592" actId="478"/>
          <ac:spMkLst>
            <pc:docMk/>
            <pc:sldMk cId="535634426" sldId="260"/>
            <ac:spMk id="1119" creationId="{FD35E60A-FBB7-678C-B0A6-93C9A81E561E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20" creationId="{080FF4B9-6E28-3970-F280-45F566F3791C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21" creationId="{796B0E2D-35F3-BCBC-3129-04D7DA5E8F5D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22" creationId="{17D94DD4-20DD-2165-BB8B-2C223D6E0B83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23" creationId="{6845853B-3E35-802D-A664-C79F723AFE42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25" creationId="{8D24C0E6-E90C-A8CB-C9AF-52E084E84A69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26" creationId="{6457430B-97E8-0C44-9B31-04B786066D01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27" creationId="{754396E1-6C33-6324-F7E4-9B51662FCCBF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28" creationId="{2052EF91-B6CA-1523-A8A6-5949A7A3C7FC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29" creationId="{F05C0C4F-57DC-169F-07F9-3338CA6C4035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30" creationId="{F7EF4938-A9C9-BCB2-4973-12ED05D0A654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32" creationId="{A07D9237-EB92-B730-2464-54B9D799B7FF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34" creationId="{3AC74FE0-3D91-FFB3-A702-26A6226FF8DF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40" creationId="{DE796813-BDFE-409B-7642-22F9E8CA9A43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41" creationId="{80C31D14-2470-FAAA-8728-181BA5C24C17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42" creationId="{063D3EE9-5A7F-6C6C-F4EE-B942B702655B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43" creationId="{F9AC3437-86C4-3205-0B68-CBAEC13E6EC7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45" creationId="{F287802F-A6A3-01C7-18F2-3C25753D202E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46" creationId="{A5F2AF9D-7F5F-60C6-D177-58AAB1763CC8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47" creationId="{531C0586-A438-A58E-7B96-00C9EA0F9F59}"/>
          </ac:spMkLst>
        </pc:spChg>
        <pc:spChg chg="mod ord topLvl">
          <ac:chgData name="Claudia Chan" userId="93473b32-9a5b-480c-a5c7-36832fc51abf" providerId="ADAL" clId="{09131BB5-9B3F-4C26-ADB9-E893713FCC26}" dt="2024-06-25T19:20:51.674" v="5593" actId="166"/>
          <ac:spMkLst>
            <pc:docMk/>
            <pc:sldMk cId="535634426" sldId="260"/>
            <ac:spMk id="1151" creationId="{0C4A84FD-BEB6-F779-4CEB-B8BD0D030CD1}"/>
          </ac:spMkLst>
        </pc:spChg>
        <pc:spChg chg="mod ord topLvl">
          <ac:chgData name="Claudia Chan" userId="93473b32-9a5b-480c-a5c7-36832fc51abf" providerId="ADAL" clId="{09131BB5-9B3F-4C26-ADB9-E893713FCC26}" dt="2024-06-25T19:20:51.674" v="5593" actId="166"/>
          <ac:spMkLst>
            <pc:docMk/>
            <pc:sldMk cId="535634426" sldId="260"/>
            <ac:spMk id="1152" creationId="{3F1BB03C-2BE6-D118-748B-D200379D973F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53" creationId="{B67FB7E3-D2D2-6F77-C4A0-A917672B6614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54" creationId="{362257F6-89B9-626B-7B1C-8B0635ABD1D4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55" creationId="{D20B0885-F5C4-235F-AD5E-E3E5F1C49B69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56" creationId="{D2437E56-59DC-0E1C-C85A-5003E079E2BC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57" creationId="{AC56EFB8-AE20-2D2A-0E69-28F96DA89659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65" creationId="{055C112E-9309-3C1E-7ACE-FB9A17AAEBAF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66" creationId="{75B891F6-151D-43DA-54C2-54ED0021478B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67" creationId="{243C73ED-7845-E184-A001-4EC10B06E937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68" creationId="{460659FA-E375-A515-F622-74970A0EA0B5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69" creationId="{9FB3E31A-E260-8B51-3E7E-9323E00BE5A0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70" creationId="{087F8BC6-9FEF-D83F-4D73-5D806387E053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71" creationId="{98C38F33-06B5-EBF8-AF0D-141DD6174711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73" creationId="{FD3649F2-C1AF-9277-2D0B-00260FBE075A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74" creationId="{0B8FCAAF-F9EA-1E0F-5870-725FEDE03B77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75" creationId="{AF291157-E8E7-C3FC-A09E-BF7050AB3847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76" creationId="{A703E889-3B29-FCC2-FBEE-C61E64CE2906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77" creationId="{A45922F3-A179-88A2-9248-4905E45D9808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78" creationId="{E60DA2A2-3B62-CD5B-4E23-A2E9BC83860F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79" creationId="{343A4E08-B31C-3C1D-6E5E-03BDF25F62BE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80" creationId="{1E33BB79-752D-C35E-3BC8-940C7A7B445E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81" creationId="{2C86B8C8-0C32-083B-F1BB-608B86863E43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82" creationId="{033FB535-69DA-E3F7-0DBC-FE20489B6E47}"/>
          </ac:spMkLst>
        </pc:spChg>
        <pc:spChg chg="del mod topLvl">
          <ac:chgData name="Claudia Chan" userId="93473b32-9a5b-480c-a5c7-36832fc51abf" providerId="ADAL" clId="{09131BB5-9B3F-4C26-ADB9-E893713FCC26}" dt="2024-06-25T19:19:18.325" v="5570" actId="478"/>
          <ac:spMkLst>
            <pc:docMk/>
            <pc:sldMk cId="535634426" sldId="260"/>
            <ac:spMk id="1183" creationId="{94DE89B3-1C98-9754-2FD0-2D97B87638D8}"/>
          </ac:spMkLst>
        </pc:spChg>
        <pc:spChg chg="mod topLvl">
          <ac:chgData name="Claudia Chan" userId="93473b32-9a5b-480c-a5c7-36832fc51abf" providerId="ADAL" clId="{09131BB5-9B3F-4C26-ADB9-E893713FCC26}" dt="2024-06-25T19:20:18.319" v="5583" actId="553"/>
          <ac:spMkLst>
            <pc:docMk/>
            <pc:sldMk cId="535634426" sldId="260"/>
            <ac:spMk id="1185" creationId="{DF2669B6-F4D8-03C1-1906-2D732AEAAB99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88" creationId="{21AAEEB1-8DA6-B5B9-199C-199B4F14A4D6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89" creationId="{C8A805B4-BA30-21D4-CE6D-5E21BCF616E0}"/>
          </ac:spMkLst>
        </pc:spChg>
        <pc:spChg chg="mod topLvl">
          <ac:chgData name="Claudia Chan" userId="93473b32-9a5b-480c-a5c7-36832fc51abf" providerId="ADAL" clId="{09131BB5-9B3F-4C26-ADB9-E893713FCC26}" dt="2024-06-25T19:22:29.197" v="5621" actId="12788"/>
          <ac:spMkLst>
            <pc:docMk/>
            <pc:sldMk cId="535634426" sldId="260"/>
            <ac:spMk id="1190" creationId="{71C813A2-8898-B5C0-DAC7-A7FBECA66C7B}"/>
          </ac:spMkLst>
        </pc:spChg>
        <pc:spChg chg="mod ord topLvl">
          <ac:chgData name="Claudia Chan" userId="93473b32-9a5b-480c-a5c7-36832fc51abf" providerId="ADAL" clId="{09131BB5-9B3F-4C26-ADB9-E893713FCC26}" dt="2024-06-25T19:19:29.926" v="5572" actId="166"/>
          <ac:spMkLst>
            <pc:docMk/>
            <pc:sldMk cId="535634426" sldId="260"/>
            <ac:spMk id="1194" creationId="{5FB5045C-EA43-7BDF-31EA-44A5981E21F6}"/>
          </ac:spMkLst>
        </pc:spChg>
        <pc:spChg chg="mod ord topLvl">
          <ac:chgData name="Claudia Chan" userId="93473b32-9a5b-480c-a5c7-36832fc51abf" providerId="ADAL" clId="{09131BB5-9B3F-4C26-ADB9-E893713FCC26}" dt="2024-06-25T19:19:29.926" v="5572" actId="166"/>
          <ac:spMkLst>
            <pc:docMk/>
            <pc:sldMk cId="535634426" sldId="260"/>
            <ac:spMk id="1195" creationId="{A0AF0487-ED52-D7FB-E69B-57AEE47F76AC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96" creationId="{98E2D669-1D40-C030-629A-21FF9334E2E9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97" creationId="{F9B25C6F-ED37-CD76-BB37-064BF76B5BB9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98" creationId="{1EB45C8A-AA0A-8367-98C2-FF8EC1DAF13D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199" creationId="{2CE6F1AA-7184-655F-12BE-BD6523B990A3}"/>
          </ac:spMkLst>
        </pc:spChg>
        <pc:spChg chg="mod topLvl">
          <ac:chgData name="Claudia Chan" userId="93473b32-9a5b-480c-a5c7-36832fc51abf" providerId="ADAL" clId="{09131BB5-9B3F-4C26-ADB9-E893713FCC26}" dt="2024-06-25T21:07:10.983" v="5624" actId="14861"/>
          <ac:spMkLst>
            <pc:docMk/>
            <pc:sldMk cId="535634426" sldId="260"/>
            <ac:spMk id="1200" creationId="{8B5B72E4-ACFE-8229-AED6-3A989E859033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01" creationId="{83C5DED6-0B2C-3280-C7E4-7328A6B1C7C9}"/>
          </ac:spMkLst>
        </pc:spChg>
        <pc:spChg chg="mod topLvl">
          <ac:chgData name="Claudia Chan" userId="93473b32-9a5b-480c-a5c7-36832fc51abf" providerId="ADAL" clId="{09131BB5-9B3F-4C26-ADB9-E893713FCC26}" dt="2024-06-25T19:20:10.665" v="5579" actId="552"/>
          <ac:spMkLst>
            <pc:docMk/>
            <pc:sldMk cId="535634426" sldId="260"/>
            <ac:spMk id="1203" creationId="{177EF3E0-EDB0-1716-9FCE-569A155CE3F8}"/>
          </ac:spMkLst>
        </pc:spChg>
        <pc:spChg chg="mod topLvl">
          <ac:chgData name="Claudia Chan" userId="93473b32-9a5b-480c-a5c7-36832fc51abf" providerId="ADAL" clId="{09131BB5-9B3F-4C26-ADB9-E893713FCC26}" dt="2024-06-25T19:20:15.213" v="5582" actId="553"/>
          <ac:spMkLst>
            <pc:docMk/>
            <pc:sldMk cId="535634426" sldId="260"/>
            <ac:spMk id="1204" creationId="{01121985-3EC1-5311-EADC-BF788E3A8049}"/>
          </ac:spMkLst>
        </pc:spChg>
        <pc:spChg chg="mod topLvl">
          <ac:chgData name="Claudia Chan" userId="93473b32-9a5b-480c-a5c7-36832fc51abf" providerId="ADAL" clId="{09131BB5-9B3F-4C26-ADB9-E893713FCC26}" dt="2024-06-25T19:19:51.850" v="5575" actId="1038"/>
          <ac:spMkLst>
            <pc:docMk/>
            <pc:sldMk cId="535634426" sldId="260"/>
            <ac:spMk id="1205" creationId="{4C48FB3C-5E3E-2F48-5217-18944704ABBF}"/>
          </ac:spMkLst>
        </pc:spChg>
        <pc:spChg chg="mod topLvl">
          <ac:chgData name="Claudia Chan" userId="93473b32-9a5b-480c-a5c7-36832fc51abf" providerId="ADAL" clId="{09131BB5-9B3F-4C26-ADB9-E893713FCC26}" dt="2024-06-25T19:20:10.665" v="5579" actId="552"/>
          <ac:spMkLst>
            <pc:docMk/>
            <pc:sldMk cId="535634426" sldId="260"/>
            <ac:spMk id="1206" creationId="{8FDAC36A-0601-EC7A-3C42-30587AC9C1F2}"/>
          </ac:spMkLst>
        </pc:spChg>
        <pc:spChg chg="mod topLvl">
          <ac:chgData name="Claudia Chan" userId="93473b32-9a5b-480c-a5c7-36832fc51abf" providerId="ADAL" clId="{09131BB5-9B3F-4C26-ADB9-E893713FCC26}" dt="2024-06-25T19:20:15.213" v="5582" actId="553"/>
          <ac:spMkLst>
            <pc:docMk/>
            <pc:sldMk cId="535634426" sldId="260"/>
            <ac:spMk id="1207" creationId="{834A92DA-B378-DA79-0C58-4BE5EB1DC78E}"/>
          </ac:spMkLst>
        </pc:spChg>
        <pc:spChg chg="mod topLvl">
          <ac:chgData name="Claudia Chan" userId="93473b32-9a5b-480c-a5c7-36832fc51abf" providerId="ADAL" clId="{09131BB5-9B3F-4C26-ADB9-E893713FCC26}" dt="2024-06-25T19:20:02.340" v="5576" actId="408"/>
          <ac:spMkLst>
            <pc:docMk/>
            <pc:sldMk cId="535634426" sldId="260"/>
            <ac:spMk id="1209" creationId="{A37123C3-2802-5F40-C240-8777E92AE2DF}"/>
          </ac:spMkLst>
        </pc:spChg>
        <pc:spChg chg="mod topLvl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10" creationId="{BBAAAE0F-1E9F-5362-942D-A211DE95696F}"/>
          </ac:spMkLst>
        </pc:spChg>
        <pc:spChg chg="mod topLvl">
          <ac:chgData name="Claudia Chan" userId="93473b32-9a5b-480c-a5c7-36832fc51abf" providerId="ADAL" clId="{09131BB5-9B3F-4C26-ADB9-E893713FCC26}" dt="2024-06-25T19:20:18.319" v="5583" actId="553"/>
          <ac:spMkLst>
            <pc:docMk/>
            <pc:sldMk cId="535634426" sldId="260"/>
            <ac:spMk id="1211" creationId="{1774D290-954B-949C-54B9-00C615BEB8E8}"/>
          </ac:spMkLst>
        </pc:spChg>
        <pc:spChg chg="mod">
          <ac:chgData name="Claudia Chan" userId="93473b32-9a5b-480c-a5c7-36832fc51abf" providerId="ADAL" clId="{09131BB5-9B3F-4C26-ADB9-E893713FCC26}" dt="2024-06-25T19:22:26.443" v="5619" actId="12788"/>
          <ac:spMkLst>
            <pc:docMk/>
            <pc:sldMk cId="535634426" sldId="260"/>
            <ac:spMk id="1212" creationId="{48307320-3B2E-91CC-7103-929D3C578829}"/>
          </ac:spMkLst>
        </pc:spChg>
        <pc:spChg chg="mod">
          <ac:chgData name="Claudia Chan" userId="93473b32-9a5b-480c-a5c7-36832fc51abf" providerId="ADAL" clId="{09131BB5-9B3F-4C26-ADB9-E893713FCC26}" dt="2024-06-25T19:22:26.443" v="5619" actId="12788"/>
          <ac:spMkLst>
            <pc:docMk/>
            <pc:sldMk cId="535634426" sldId="260"/>
            <ac:spMk id="1213" creationId="{92248602-3979-EE29-F418-3AA1208E4CB4}"/>
          </ac:spMkLst>
        </pc:spChg>
        <pc:spChg chg="mod">
          <ac:chgData name="Claudia Chan" userId="93473b32-9a5b-480c-a5c7-36832fc51abf" providerId="ADAL" clId="{09131BB5-9B3F-4C26-ADB9-E893713FCC26}" dt="2024-06-25T19:22:26.443" v="5619" actId="12788"/>
          <ac:spMkLst>
            <pc:docMk/>
            <pc:sldMk cId="535634426" sldId="260"/>
            <ac:spMk id="1214" creationId="{7F6ABA7B-5D77-D1C0-A5B2-8204D0878874}"/>
          </ac:spMkLst>
        </pc:spChg>
        <pc:spChg chg="mod">
          <ac:chgData name="Claudia Chan" userId="93473b32-9a5b-480c-a5c7-36832fc51abf" providerId="ADAL" clId="{09131BB5-9B3F-4C26-ADB9-E893713FCC26}" dt="2024-06-25T19:22:14.008" v="5616" actId="12788"/>
          <ac:spMkLst>
            <pc:docMk/>
            <pc:sldMk cId="535634426" sldId="260"/>
            <ac:spMk id="1215" creationId="{604C8528-114B-B55F-971F-8981C42A06F7}"/>
          </ac:spMkLst>
        </pc:spChg>
        <pc:spChg chg="mod">
          <ac:chgData name="Claudia Chan" userId="93473b32-9a5b-480c-a5c7-36832fc51abf" providerId="ADAL" clId="{09131BB5-9B3F-4C26-ADB9-E893713FCC26}" dt="2024-06-25T19:22:14.008" v="5616" actId="12788"/>
          <ac:spMkLst>
            <pc:docMk/>
            <pc:sldMk cId="535634426" sldId="260"/>
            <ac:spMk id="1216" creationId="{AE01C1FA-BE91-CCE8-417D-BCA0E2C4A2CE}"/>
          </ac:spMkLst>
        </pc:spChg>
        <pc:spChg chg="mod">
          <ac:chgData name="Claudia Chan" userId="93473b32-9a5b-480c-a5c7-36832fc51abf" providerId="ADAL" clId="{09131BB5-9B3F-4C26-ADB9-E893713FCC26}" dt="2024-06-25T19:22:14.008" v="5616" actId="12788"/>
          <ac:spMkLst>
            <pc:docMk/>
            <pc:sldMk cId="535634426" sldId="260"/>
            <ac:spMk id="1217" creationId="{27D57FAA-B352-2C79-BD67-CF21A02B9C87}"/>
          </ac:spMkLst>
        </pc:spChg>
        <pc:spChg chg="mod">
          <ac:chgData name="Claudia Chan" userId="93473b32-9a5b-480c-a5c7-36832fc51abf" providerId="ADAL" clId="{09131BB5-9B3F-4C26-ADB9-E893713FCC26}" dt="2024-06-25T19:22:10.767" v="5614" actId="12788"/>
          <ac:spMkLst>
            <pc:docMk/>
            <pc:sldMk cId="535634426" sldId="260"/>
            <ac:spMk id="1218" creationId="{29F08134-B61D-5782-4CF7-35201C29238E}"/>
          </ac:spMkLst>
        </pc:spChg>
        <pc:spChg chg="mod">
          <ac:chgData name="Claudia Chan" userId="93473b32-9a5b-480c-a5c7-36832fc51abf" providerId="ADAL" clId="{09131BB5-9B3F-4C26-ADB9-E893713FCC26}" dt="2024-06-25T19:22:10.767" v="5614" actId="12788"/>
          <ac:spMkLst>
            <pc:docMk/>
            <pc:sldMk cId="535634426" sldId="260"/>
            <ac:spMk id="1219" creationId="{59FAFEF7-338C-75C7-7E5F-2F36C5C4139A}"/>
          </ac:spMkLst>
        </pc:spChg>
        <pc:spChg chg="mod">
          <ac:chgData name="Claudia Chan" userId="93473b32-9a5b-480c-a5c7-36832fc51abf" providerId="ADAL" clId="{09131BB5-9B3F-4C26-ADB9-E893713FCC26}" dt="2024-06-25T19:22:10.767" v="5614" actId="12788"/>
          <ac:spMkLst>
            <pc:docMk/>
            <pc:sldMk cId="535634426" sldId="260"/>
            <ac:spMk id="1220" creationId="{71D0FA01-0E9C-1117-C1F6-FDB2A60BAA25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21" creationId="{BB820603-2C94-0FDE-396D-0EF446593381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22" creationId="{3DAD0E5C-5A10-BCCF-5816-32B93F09D7F9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23" creationId="{34CBF415-3DE1-8E3C-40A2-59EFD1577A63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24" creationId="{388A80E6-DDCA-7762-EB7F-B3D24A739D46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25" creationId="{ED5206C3-73E4-B354-A854-82C30A2A7C1A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26" creationId="{92876755-EBEB-E19D-932A-6227E1307BA3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27" creationId="{9FE05D50-5D2E-17F4-4473-38C1A5DCCA8E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28" creationId="{AF343E9F-CD99-8B42-891D-26938F954144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29" creationId="{595222BB-761A-237A-27A1-B7762D111D0B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30" creationId="{5A6869DC-B1AB-30F3-4DA1-166A36ECB82D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31" creationId="{F79EACD2-2CB1-440D-38E5-94AACBEF258F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32" creationId="{86AC8FE0-3251-0D83-EE5E-89E1D8666908}"/>
          </ac:spMkLst>
        </pc:spChg>
        <pc:spChg chg="mod">
          <ac:chgData name="Claudia Chan" userId="93473b32-9a5b-480c-a5c7-36832fc51abf" providerId="ADAL" clId="{09131BB5-9B3F-4C26-ADB9-E893713FCC26}" dt="2024-06-25T19:17:45.599" v="5556" actId="165"/>
          <ac:spMkLst>
            <pc:docMk/>
            <pc:sldMk cId="535634426" sldId="260"/>
            <ac:spMk id="1233" creationId="{2B0A1AE5-386A-B5F5-22BB-2ECF474362C0}"/>
          </ac:spMkLst>
        </pc:spChg>
        <pc:spChg chg="mod">
          <ac:chgData name="Claudia Chan" userId="93473b32-9a5b-480c-a5c7-36832fc51abf" providerId="ADAL" clId="{09131BB5-9B3F-4C26-ADB9-E893713FCC26}" dt="2024-06-25T19:18:26.090" v="5559" actId="1035"/>
          <ac:spMkLst>
            <pc:docMk/>
            <pc:sldMk cId="535634426" sldId="260"/>
            <ac:spMk id="1234" creationId="{D24D1153-BB97-513C-78D8-DA06D3EB7BF7}"/>
          </ac:spMkLst>
        </pc:spChg>
        <pc:spChg chg="add mod">
          <ac:chgData name="Claudia Chan" userId="93473b32-9a5b-480c-a5c7-36832fc51abf" providerId="ADAL" clId="{09131BB5-9B3F-4C26-ADB9-E893713FCC26}" dt="2024-06-25T19:19:17.267" v="5569" actId="14100"/>
          <ac:spMkLst>
            <pc:docMk/>
            <pc:sldMk cId="535634426" sldId="260"/>
            <ac:spMk id="1235" creationId="{7BADAA93-8DBB-B4D6-B9BD-5FE9AE344DC0}"/>
          </ac:spMkLst>
        </pc:spChg>
        <pc:spChg chg="add mod">
          <ac:chgData name="Claudia Chan" userId="93473b32-9a5b-480c-a5c7-36832fc51abf" providerId="ADAL" clId="{09131BB5-9B3F-4C26-ADB9-E893713FCC26}" dt="2024-06-25T19:20:55.219" v="5594" actId="14100"/>
          <ac:spMkLst>
            <pc:docMk/>
            <pc:sldMk cId="535634426" sldId="260"/>
            <ac:spMk id="1236" creationId="{75156844-8134-0448-B9FF-A7C2EE9A0942}"/>
          </ac:spMkLst>
        </pc:spChg>
        <pc:grpChg chg="add del mod">
          <ac:chgData name="Claudia Chan" userId="93473b32-9a5b-480c-a5c7-36832fc51abf" providerId="ADAL" clId="{09131BB5-9B3F-4C26-ADB9-E893713FCC26}" dt="2024-06-25T15:37:50.407" v="14" actId="165"/>
          <ac:grpSpMkLst>
            <pc:docMk/>
            <pc:sldMk cId="535634426" sldId="260"/>
            <ac:grpSpMk id="91" creationId="{35427CE8-7F61-273F-1D7E-C00DDB25EAFC}"/>
          </ac:grpSpMkLst>
        </pc:grpChg>
        <pc:grpChg chg="add del mod">
          <ac:chgData name="Claudia Chan" userId="93473b32-9a5b-480c-a5c7-36832fc51abf" providerId="ADAL" clId="{09131BB5-9B3F-4C26-ADB9-E893713FCC26}" dt="2024-06-25T15:58:13.903" v="260" actId="165"/>
          <ac:grpSpMkLst>
            <pc:docMk/>
            <pc:sldMk cId="535634426" sldId="260"/>
            <ac:grpSpMk id="117" creationId="{8DD1847C-8B15-2447-F3E4-4E6F3EECD1E7}"/>
          </ac:grpSpMkLst>
        </pc:grpChg>
        <pc:grpChg chg="add mo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23" creationId="{6AF0C71F-AF78-FD43-DAB1-06F2D24107E2}"/>
          </ac:grpSpMkLst>
        </pc:grpChg>
        <pc:grpChg chg="add del mod">
          <ac:chgData name="Claudia Chan" userId="93473b32-9a5b-480c-a5c7-36832fc51abf" providerId="ADAL" clId="{09131BB5-9B3F-4C26-ADB9-E893713FCC26}" dt="2024-06-25T16:13:31.978" v="593" actId="165"/>
          <ac:grpSpMkLst>
            <pc:docMk/>
            <pc:sldMk cId="535634426" sldId="260"/>
            <ac:grpSpMk id="131" creationId="{2803F00B-00C1-D1B4-8A20-1760C931D068}"/>
          </ac:grpSpMkLst>
        </pc:grpChg>
        <pc:grpChg chg="add del mod">
          <ac:chgData name="Claudia Chan" userId="93473b32-9a5b-480c-a5c7-36832fc51abf" providerId="ADAL" clId="{09131BB5-9B3F-4C26-ADB9-E893713FCC26}" dt="2024-06-25T17:31:46.577" v="1937" actId="165"/>
          <ac:grpSpMkLst>
            <pc:docMk/>
            <pc:sldMk cId="535634426" sldId="260"/>
            <ac:grpSpMk id="143" creationId="{2C4BCB1A-E7BC-A937-A9C5-F1C1B698A4F1}"/>
          </ac:grpSpMkLst>
        </pc:grpChg>
        <pc:grpChg chg="add del mod">
          <ac:chgData name="Claudia Chan" userId="93473b32-9a5b-480c-a5c7-36832fc51abf" providerId="ADAL" clId="{09131BB5-9B3F-4C26-ADB9-E893713FCC26}" dt="2024-06-25T17:31:43.029" v="1936" actId="165"/>
          <ac:grpSpMkLst>
            <pc:docMk/>
            <pc:sldMk cId="535634426" sldId="260"/>
            <ac:grpSpMk id="144" creationId="{2B81828E-292D-ED3B-E654-6901E353353C}"/>
          </ac:grpSpMkLst>
        </pc:grpChg>
        <pc:grpChg chg="add del mod">
          <ac:chgData name="Claudia Chan" userId="93473b32-9a5b-480c-a5c7-36832fc51abf" providerId="ADAL" clId="{09131BB5-9B3F-4C26-ADB9-E893713FCC26}" dt="2024-06-25T17:31:41.783" v="1935" actId="165"/>
          <ac:grpSpMkLst>
            <pc:docMk/>
            <pc:sldMk cId="535634426" sldId="260"/>
            <ac:grpSpMk id="148" creationId="{B8E98AFE-6DF5-7750-0036-E820729B8C80}"/>
          </ac:grpSpMkLst>
        </pc:grpChg>
        <pc:grpChg chg="add del mod">
          <ac:chgData name="Claudia Chan" userId="93473b32-9a5b-480c-a5c7-36832fc51abf" providerId="ADAL" clId="{09131BB5-9B3F-4C26-ADB9-E893713FCC26}" dt="2024-06-25T17:20:51.422" v="1452" actId="165"/>
          <ac:grpSpMkLst>
            <pc:docMk/>
            <pc:sldMk cId="535634426" sldId="260"/>
            <ac:grpSpMk id="156" creationId="{E1329295-1381-2BB7-0564-EAC99FC57BCF}"/>
          </ac:grpSpMkLst>
        </pc:grpChg>
        <pc:grpChg chg="add del mod">
          <ac:chgData name="Claudia Chan" userId="93473b32-9a5b-480c-a5c7-36832fc51abf" providerId="ADAL" clId="{09131BB5-9B3F-4C26-ADB9-E893713FCC26}" dt="2024-06-25T17:20:51.422" v="1452" actId="165"/>
          <ac:grpSpMkLst>
            <pc:docMk/>
            <pc:sldMk cId="535634426" sldId="260"/>
            <ac:grpSpMk id="159" creationId="{11C5F8A7-65FB-F8F3-A87E-9E7FE709E23D}"/>
          </ac:grpSpMkLst>
        </pc:grpChg>
        <pc:grpChg chg="add del mod">
          <ac:chgData name="Claudia Chan" userId="93473b32-9a5b-480c-a5c7-36832fc51abf" providerId="ADAL" clId="{09131BB5-9B3F-4C26-ADB9-E893713FCC26}" dt="2024-06-25T17:20:51.422" v="1452" actId="165"/>
          <ac:grpSpMkLst>
            <pc:docMk/>
            <pc:sldMk cId="535634426" sldId="260"/>
            <ac:grpSpMk id="162" creationId="{FFB189EB-53BE-DEDC-535A-B08ADF4C88CE}"/>
          </ac:grpSpMkLst>
        </pc:grpChg>
        <pc:grpChg chg="add del mod">
          <ac:chgData name="Claudia Chan" userId="93473b32-9a5b-480c-a5c7-36832fc51abf" providerId="ADAL" clId="{09131BB5-9B3F-4C26-ADB9-E893713FCC26}" dt="2024-06-25T18:09:36.838" v="3099" actId="165"/>
          <ac:grpSpMkLst>
            <pc:docMk/>
            <pc:sldMk cId="535634426" sldId="260"/>
            <ac:grpSpMk id="179" creationId="{FC156B2D-2821-29D7-8604-9840027CC4E0}"/>
          </ac:grpSpMkLst>
        </pc:grpChg>
        <pc:grpChg chg="add mo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80" creationId="{20AA24C1-2CD2-40B9-5E49-E139FA462902}"/>
          </ac:grpSpMkLst>
        </pc:grpChg>
        <pc:grpChg chg="add mo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81" creationId="{E7099420-C0AD-E264-3D41-C0F95907EE83}"/>
          </ac:grpSpMkLst>
        </pc:grpChg>
        <pc:grpChg chg="add del mod">
          <ac:chgData name="Claudia Chan" userId="93473b32-9a5b-480c-a5c7-36832fc51abf" providerId="ADAL" clId="{09131BB5-9B3F-4C26-ADB9-E893713FCC26}" dt="2024-06-25T18:15:03.812" v="3262" actId="165"/>
          <ac:grpSpMkLst>
            <pc:docMk/>
            <pc:sldMk cId="535634426" sldId="260"/>
            <ac:grpSpMk id="204" creationId="{E98E193D-491A-7575-AD77-5CFE7B3542DE}"/>
          </ac:grpSpMkLst>
        </pc:grpChg>
        <pc:grpChg chg="add del mod topLvl">
          <ac:chgData name="Claudia Chan" userId="93473b32-9a5b-480c-a5c7-36832fc51abf" providerId="ADAL" clId="{09131BB5-9B3F-4C26-ADB9-E893713FCC26}" dt="2024-06-25T18:46:09.854" v="4326" actId="165"/>
          <ac:grpSpMkLst>
            <pc:docMk/>
            <pc:sldMk cId="535634426" sldId="260"/>
            <ac:grpSpMk id="213" creationId="{7C2ED473-B1AC-DBCA-C1FA-8AA9D78CC35D}"/>
          </ac:grpSpMkLst>
        </pc:grpChg>
        <pc:grpChg chg="add del mod">
          <ac:chgData name="Claudia Chan" userId="93473b32-9a5b-480c-a5c7-36832fc51abf" providerId="ADAL" clId="{09131BB5-9B3F-4C26-ADB9-E893713FCC26}" dt="2024-06-25T18:26:50.299" v="3769" actId="165"/>
          <ac:grpSpMkLst>
            <pc:docMk/>
            <pc:sldMk cId="535634426" sldId="260"/>
            <ac:grpSpMk id="215" creationId="{D2059DB0-A8AF-F22A-C4C8-38FD3192DC1F}"/>
          </ac:grpSpMkLst>
        </pc:grpChg>
        <pc:grpChg chg="add mod">
          <ac:chgData name="Claudia Chan" userId="93473b32-9a5b-480c-a5c7-36832fc51abf" providerId="ADAL" clId="{09131BB5-9B3F-4C26-ADB9-E893713FCC26}" dt="2024-06-25T18:24:05.604" v="3619"/>
          <ac:grpSpMkLst>
            <pc:docMk/>
            <pc:sldMk cId="535634426" sldId="260"/>
            <ac:grpSpMk id="216" creationId="{704F2AF0-6DD1-AE1B-3E7D-59F223CAA8B9}"/>
          </ac:grpSpMkLst>
        </pc:grpChg>
        <pc:grpChg chg="mod">
          <ac:chgData name="Claudia Chan" userId="93473b32-9a5b-480c-a5c7-36832fc51abf" providerId="ADAL" clId="{09131BB5-9B3F-4C26-ADB9-E893713FCC26}" dt="2024-06-25T18:24:05.604" v="3619"/>
          <ac:grpSpMkLst>
            <pc:docMk/>
            <pc:sldMk cId="535634426" sldId="260"/>
            <ac:grpSpMk id="225" creationId="{4B9F0692-CDD2-BB3C-0784-D6CF84EA5D0D}"/>
          </ac:grpSpMkLst>
        </pc:grpChg>
        <pc:grpChg chg="mod">
          <ac:chgData name="Claudia Chan" userId="93473b32-9a5b-480c-a5c7-36832fc51abf" providerId="ADAL" clId="{09131BB5-9B3F-4C26-ADB9-E893713FCC26}" dt="2024-06-25T18:24:05.604" v="3619"/>
          <ac:grpSpMkLst>
            <pc:docMk/>
            <pc:sldMk cId="535634426" sldId="260"/>
            <ac:grpSpMk id="227" creationId="{BC298EB9-E123-606F-39CA-FBCE4A7E859A}"/>
          </ac:grpSpMkLst>
        </pc:grpChg>
        <pc:grpChg chg="mod">
          <ac:chgData name="Claudia Chan" userId="93473b32-9a5b-480c-a5c7-36832fc51abf" providerId="ADAL" clId="{09131BB5-9B3F-4C26-ADB9-E893713FCC26}" dt="2024-06-25T18:24:05.604" v="3619"/>
          <ac:grpSpMkLst>
            <pc:docMk/>
            <pc:sldMk cId="535634426" sldId="260"/>
            <ac:grpSpMk id="229" creationId="{F46F427A-709C-3796-6C70-CAD92B91AEBE}"/>
          </ac:grpSpMkLst>
        </pc:grpChg>
        <pc:grpChg chg="add del mod">
          <ac:chgData name="Claudia Chan" userId="93473b32-9a5b-480c-a5c7-36832fc51abf" providerId="ADAL" clId="{09131BB5-9B3F-4C26-ADB9-E893713FCC26}" dt="2024-06-25T17:47:16.082" v="2468" actId="165"/>
          <ac:grpSpMkLst>
            <pc:docMk/>
            <pc:sldMk cId="535634426" sldId="260"/>
            <ac:grpSpMk id="1029" creationId="{8D864F53-3DF7-EBDD-3B13-3343E499CCB0}"/>
          </ac:grpSpMkLst>
        </pc:grpChg>
        <pc:grpChg chg="add mo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030" creationId="{EB863BC9-0EE0-3375-67E9-AC66359A42B8}"/>
          </ac:grpSpMkLst>
        </pc:grpChg>
        <pc:grpChg chg="add mo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031" creationId="{E846BD3E-C731-A86C-C369-AE5BA60066E5}"/>
          </ac:grpSpMkLst>
        </pc:grpChg>
        <pc:grpChg chg="add mo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034" creationId="{9DAFD03A-30CD-B2FC-7A51-12C5C38CC9DC}"/>
          </ac:grpSpMkLst>
        </pc:grpChg>
        <pc:grpChg chg="add mo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037" creationId="{D1695DB0-E534-279F-18A4-B6EE093C8F8D}"/>
          </ac:grpSpMkLst>
        </pc:grpChg>
        <pc:grpChg chg="add del mod">
          <ac:chgData name="Claudia Chan" userId="93473b32-9a5b-480c-a5c7-36832fc51abf" providerId="ADAL" clId="{09131BB5-9B3F-4C26-ADB9-E893713FCC26}" dt="2024-06-25T17:54:21.488" v="2850" actId="165"/>
          <ac:grpSpMkLst>
            <pc:docMk/>
            <pc:sldMk cId="535634426" sldId="260"/>
            <ac:grpSpMk id="1043" creationId="{527E1108-20A4-CBC3-2AAC-5F6290175014}"/>
          </ac:grpSpMkLst>
        </pc:grpChg>
        <pc:grpChg chg="add del mod">
          <ac:chgData name="Claudia Chan" userId="93473b32-9a5b-480c-a5c7-36832fc51abf" providerId="ADAL" clId="{09131BB5-9B3F-4C26-ADB9-E893713FCC26}" dt="2024-06-25T17:56:17.606" v="2874" actId="165"/>
          <ac:grpSpMkLst>
            <pc:docMk/>
            <pc:sldMk cId="535634426" sldId="260"/>
            <ac:grpSpMk id="1045" creationId="{12156720-C4C7-C90E-814B-523D1C5F4353}"/>
          </ac:grpSpMkLst>
        </pc:grpChg>
        <pc:grpChg chg="add del mod">
          <ac:chgData name="Claudia Chan" userId="93473b32-9a5b-480c-a5c7-36832fc51abf" providerId="ADAL" clId="{09131BB5-9B3F-4C26-ADB9-E893713FCC26}" dt="2024-06-25T18:08:07.794" v="3075" actId="165"/>
          <ac:grpSpMkLst>
            <pc:docMk/>
            <pc:sldMk cId="535634426" sldId="260"/>
            <ac:grpSpMk id="1051" creationId="{ED436A85-0A60-2404-1782-34F6497D13FF}"/>
          </ac:grpSpMkLst>
        </pc:grpChg>
        <pc:grpChg chg="add del mod">
          <ac:chgData name="Claudia Chan" userId="93473b32-9a5b-480c-a5c7-36832fc51abf" providerId="ADAL" clId="{09131BB5-9B3F-4C26-ADB9-E893713FCC26}" dt="2024-06-25T18:08:07.794" v="3075" actId="165"/>
          <ac:grpSpMkLst>
            <pc:docMk/>
            <pc:sldMk cId="535634426" sldId="260"/>
            <ac:grpSpMk id="1052" creationId="{E4F9F1A0-D98D-18BB-B112-42D580A1B2B0}"/>
          </ac:grpSpMkLst>
        </pc:grpChg>
        <pc:grpChg chg="add mod or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059" creationId="{B2120B2A-C525-8D5D-CBFB-021AF20A1754}"/>
          </ac:grpSpMkLst>
        </pc:grpChg>
        <pc:grpChg chg="add mod or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060" creationId="{CE12C05E-81DB-0294-E0CB-D8D070D1FA25}"/>
          </ac:grpSpMkLst>
        </pc:grpChg>
        <pc:grpChg chg="add mod ord">
          <ac:chgData name="Claudia Chan" userId="93473b32-9a5b-480c-a5c7-36832fc51abf" providerId="ADAL" clId="{09131BB5-9B3F-4C26-ADB9-E893713FCC26}" dt="2024-06-25T19:16:54.252" v="5552" actId="164"/>
          <ac:grpSpMkLst>
            <pc:docMk/>
            <pc:sldMk cId="535634426" sldId="260"/>
            <ac:grpSpMk id="1064" creationId="{9325AE98-A987-41A1-E232-43DD04474EE8}"/>
          </ac:grpSpMkLst>
        </pc:grpChg>
        <pc:grpChg chg="add del mod topLvl">
          <ac:chgData name="Claudia Chan" userId="93473b32-9a5b-480c-a5c7-36832fc51abf" providerId="ADAL" clId="{09131BB5-9B3F-4C26-ADB9-E893713FCC26}" dt="2024-06-25T18:46:09.854" v="4326" actId="165"/>
          <ac:grpSpMkLst>
            <pc:docMk/>
            <pc:sldMk cId="535634426" sldId="260"/>
            <ac:grpSpMk id="1075" creationId="{1FBBB503-F0C9-A462-52DD-1CC58ADA285E}"/>
          </ac:grpSpMkLst>
        </pc:grpChg>
        <pc:grpChg chg="add del mod topLvl">
          <ac:chgData name="Claudia Chan" userId="93473b32-9a5b-480c-a5c7-36832fc51abf" providerId="ADAL" clId="{09131BB5-9B3F-4C26-ADB9-E893713FCC26}" dt="2024-06-25T18:46:09.854" v="4326" actId="165"/>
          <ac:grpSpMkLst>
            <pc:docMk/>
            <pc:sldMk cId="535634426" sldId="260"/>
            <ac:grpSpMk id="1079" creationId="{ADFC6031-55B8-3D83-F6EB-CF13CCDC3F3B}"/>
          </ac:grpSpMkLst>
        </pc:grpChg>
        <pc:grpChg chg="add del mod">
          <ac:chgData name="Claudia Chan" userId="93473b32-9a5b-480c-a5c7-36832fc51abf" providerId="ADAL" clId="{09131BB5-9B3F-4C26-ADB9-E893713FCC26}" dt="2024-06-25T18:46:45.135" v="4420" actId="165"/>
          <ac:grpSpMkLst>
            <pc:docMk/>
            <pc:sldMk cId="535634426" sldId="260"/>
            <ac:grpSpMk id="1091" creationId="{D3845447-EDED-A204-DBC1-95B7CE90B54A}"/>
          </ac:grpSpMkLst>
        </pc:grpChg>
        <pc:grpChg chg="add del mod">
          <ac:chgData name="Claudia Chan" userId="93473b32-9a5b-480c-a5c7-36832fc51abf" providerId="ADAL" clId="{09131BB5-9B3F-4C26-ADB9-E893713FCC26}" dt="2024-06-25T18:46:45.135" v="4420" actId="165"/>
          <ac:grpSpMkLst>
            <pc:docMk/>
            <pc:sldMk cId="535634426" sldId="260"/>
            <ac:grpSpMk id="1092" creationId="{71F5F1B5-596A-CD1F-636C-D50F9B3C1CE5}"/>
          </ac:grpSpMkLst>
        </pc:grpChg>
        <pc:grpChg chg="add del mod">
          <ac:chgData name="Claudia Chan" userId="93473b32-9a5b-480c-a5c7-36832fc51abf" providerId="ADAL" clId="{09131BB5-9B3F-4C26-ADB9-E893713FCC26}" dt="2024-06-25T18:46:45.135" v="4420" actId="165"/>
          <ac:grpSpMkLst>
            <pc:docMk/>
            <pc:sldMk cId="535634426" sldId="260"/>
            <ac:grpSpMk id="1093" creationId="{BE53F476-F0A9-0B8A-3925-1A01AB380535}"/>
          </ac:grpSpMkLst>
        </pc:grpChg>
        <pc:grpChg chg="add del mod">
          <ac:chgData name="Claudia Chan" userId="93473b32-9a5b-480c-a5c7-36832fc51abf" providerId="ADAL" clId="{09131BB5-9B3F-4C26-ADB9-E893713FCC26}" dt="2024-06-25T18:52:14.661" v="4740" actId="165"/>
          <ac:grpSpMkLst>
            <pc:docMk/>
            <pc:sldMk cId="535634426" sldId="260"/>
            <ac:grpSpMk id="1095" creationId="{F3FA549F-A79C-061F-F59F-39CA926B88B4}"/>
          </ac:grpSpMkLst>
        </pc:grpChg>
        <pc:grpChg chg="add del mod">
          <ac:chgData name="Claudia Chan" userId="93473b32-9a5b-480c-a5c7-36832fc51abf" providerId="ADAL" clId="{09131BB5-9B3F-4C26-ADB9-E893713FCC26}" dt="2024-06-25T18:52:50.573" v="4761" actId="165"/>
          <ac:grpSpMkLst>
            <pc:docMk/>
            <pc:sldMk cId="535634426" sldId="260"/>
            <ac:grpSpMk id="1096" creationId="{939AF67F-6DEE-4E2E-F086-220B4A7303B6}"/>
          </ac:grpSpMkLst>
        </pc:grpChg>
        <pc:grpChg chg="add del mod">
          <ac:chgData name="Claudia Chan" userId="93473b32-9a5b-480c-a5c7-36832fc51abf" providerId="ADAL" clId="{09131BB5-9B3F-4C26-ADB9-E893713FCC26}" dt="2024-06-25T18:54:12.912" v="4801" actId="165"/>
          <ac:grpSpMkLst>
            <pc:docMk/>
            <pc:sldMk cId="535634426" sldId="260"/>
            <ac:grpSpMk id="1098" creationId="{15F3D573-191D-8EBA-2F4B-A96FA5DB85D1}"/>
          </ac:grpSpMkLst>
        </pc:grpChg>
        <pc:grpChg chg="add del mod">
          <ac:chgData name="Claudia Chan" userId="93473b32-9a5b-480c-a5c7-36832fc51abf" providerId="ADAL" clId="{09131BB5-9B3F-4C26-ADB9-E893713FCC26}" dt="2024-06-25T19:14:43.522" v="5503" actId="165"/>
          <ac:grpSpMkLst>
            <pc:docMk/>
            <pc:sldMk cId="535634426" sldId="260"/>
            <ac:grpSpMk id="1109" creationId="{0B97ED37-58AF-BD97-C1A6-6D6006423043}"/>
          </ac:grpSpMkLst>
        </pc:grpChg>
        <pc:grpChg chg="add del mod">
          <ac:chgData name="Claudia Chan" userId="93473b32-9a5b-480c-a5c7-36832fc51abf" providerId="ADAL" clId="{09131BB5-9B3F-4C26-ADB9-E893713FCC26}" dt="2024-06-25T19:16:08.896" v="5531" actId="165"/>
          <ac:grpSpMkLst>
            <pc:docMk/>
            <pc:sldMk cId="535634426" sldId="260"/>
            <ac:grpSpMk id="1113" creationId="{B59F8FFC-5628-92FD-FE02-05342C42C16D}"/>
          </ac:grpSpMkLst>
        </pc:grpChg>
        <pc:grpChg chg="add del mod">
          <ac:chgData name="Claudia Chan" userId="93473b32-9a5b-480c-a5c7-36832fc51abf" providerId="ADAL" clId="{09131BB5-9B3F-4C26-ADB9-E893713FCC26}" dt="2024-06-25T19:17:00.180" v="5553" actId="21"/>
          <ac:grpSpMkLst>
            <pc:docMk/>
            <pc:sldMk cId="535634426" sldId="260"/>
            <ac:grpSpMk id="1115" creationId="{39CD767E-5DF0-16BB-DF10-353ACAE5930C}"/>
          </ac:grpSpMkLst>
        </pc:grpChg>
        <pc:grpChg chg="add del mod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16" creationId="{39CD767E-5DF0-16BB-DF10-353ACAE5930C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31" creationId="{6AF0C71F-AF78-FD43-DAB1-06F2D24107E2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36" creationId="{E7099420-C0AD-E264-3D41-C0F95907EE83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38" creationId="{20AA24C1-2CD2-40B9-5E49-E139FA462902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61" creationId="{EB863BC9-0EE0-3375-67E9-AC66359A42B8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62" creationId="{E846BD3E-C731-A86C-C369-AE5BA60066E5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63" creationId="{9DAFD03A-30CD-B2FC-7A51-12C5C38CC9DC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64" creationId="{D1695DB0-E534-279F-18A4-B6EE093C8F8D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91" creationId="{B2120B2A-C525-8D5D-CBFB-021AF20A1754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92" creationId="{CE12C05E-81DB-0294-E0CB-D8D070D1FA25}"/>
          </ac:grpSpMkLst>
        </pc:grpChg>
        <pc:grpChg chg="mod topLvl">
          <ac:chgData name="Claudia Chan" userId="93473b32-9a5b-480c-a5c7-36832fc51abf" providerId="ADAL" clId="{09131BB5-9B3F-4C26-ADB9-E893713FCC26}" dt="2024-06-25T19:17:45.599" v="5556" actId="165"/>
          <ac:grpSpMkLst>
            <pc:docMk/>
            <pc:sldMk cId="535634426" sldId="260"/>
            <ac:grpSpMk id="1193" creationId="{9325AE98-A987-41A1-E232-43DD04474EE8}"/>
          </ac:grpSpMkLst>
        </pc:grpChg>
        <pc:graphicFrameChg chg="del">
          <ac:chgData name="Claudia Chan" userId="93473b32-9a5b-480c-a5c7-36832fc51abf" providerId="ADAL" clId="{09131BB5-9B3F-4C26-ADB9-E893713FCC26}" dt="2024-06-25T15:36:37.334" v="0" actId="478"/>
          <ac:graphicFrameMkLst>
            <pc:docMk/>
            <pc:sldMk cId="535634426" sldId="260"/>
            <ac:graphicFrameMk id="94" creationId="{CE6A8C50-B417-277C-2DFB-79BB8392AE7A}"/>
          </ac:graphicFrameMkLst>
        </pc:graphicFrameChg>
        <pc:graphicFrameChg chg="del">
          <ac:chgData name="Claudia Chan" userId="93473b32-9a5b-480c-a5c7-36832fc51abf" providerId="ADAL" clId="{09131BB5-9B3F-4C26-ADB9-E893713FCC26}" dt="2024-06-25T15:36:37.334" v="0" actId="478"/>
          <ac:graphicFrameMkLst>
            <pc:docMk/>
            <pc:sldMk cId="535634426" sldId="260"/>
            <ac:graphicFrameMk id="108" creationId="{725F8951-51A0-A572-ED02-B66D6BC056D0}"/>
          </ac:graphicFrameMkLst>
        </pc:graphicFrameChg>
        <pc:graphicFrameChg chg="add del mod ord">
          <ac:chgData name="Claudia Chan" userId="93473b32-9a5b-480c-a5c7-36832fc51abf" providerId="ADAL" clId="{09131BB5-9B3F-4C26-ADB9-E893713FCC26}" dt="2024-06-25T19:16:47.314" v="5550" actId="478"/>
          <ac:graphicFrameMkLst>
            <pc:docMk/>
            <pc:sldMk cId="535634426" sldId="260"/>
            <ac:graphicFrameMk id="112" creationId="{1F780831-4A48-2FA5-AF21-7F0CD09C185B}"/>
          </ac:graphicFrameMkLst>
        </pc:graphicFrameChg>
        <pc:graphicFrameChg chg="add del mod">
          <ac:chgData name="Claudia Chan" userId="93473b32-9a5b-480c-a5c7-36832fc51abf" providerId="ADAL" clId="{09131BB5-9B3F-4C26-ADB9-E893713FCC26}" dt="2024-06-25T17:07:33.426" v="906" actId="478"/>
          <ac:graphicFrameMkLst>
            <pc:docMk/>
            <pc:sldMk cId="535634426" sldId="260"/>
            <ac:graphicFrameMk id="134" creationId="{7DC662DE-BD6D-5190-8680-FE67C7B53311}"/>
          </ac:graphicFrameMkLst>
        </pc:graphicFrameChg>
        <pc:graphicFrameChg chg="add mod ord topLvl">
          <ac:chgData name="Claudia Chan" userId="93473b32-9a5b-480c-a5c7-36832fc51abf" providerId="ADAL" clId="{09131BB5-9B3F-4C26-ADB9-E893713FCC26}" dt="2024-06-25T19:16:54.252" v="5552" actId="164"/>
          <ac:graphicFrameMkLst>
            <pc:docMk/>
            <pc:sldMk cId="535634426" sldId="260"/>
            <ac:graphicFrameMk id="139" creationId="{026FBB64-1107-6B5D-2389-15991843D530}"/>
          </ac:graphicFrameMkLst>
        </pc:graphicFrameChg>
        <pc:graphicFrameChg chg="mod topLvl">
          <ac:chgData name="Claudia Chan" userId="93473b32-9a5b-480c-a5c7-36832fc51abf" providerId="ADAL" clId="{09131BB5-9B3F-4C26-ADB9-E893713FCC26}" dt="2024-06-25T19:16:54.252" v="5552" actId="164"/>
          <ac:graphicFrameMkLst>
            <pc:docMk/>
            <pc:sldMk cId="535634426" sldId="260"/>
            <ac:graphicFrameMk id="145" creationId="{ECDA0EB4-4AB5-C325-4BC2-3816E71E1501}"/>
          </ac:graphicFrameMkLst>
        </pc:graphicFrameChg>
        <pc:graphicFrameChg chg="mod topLvl">
          <ac:chgData name="Claudia Chan" userId="93473b32-9a5b-480c-a5c7-36832fc51abf" providerId="ADAL" clId="{09131BB5-9B3F-4C26-ADB9-E893713FCC26}" dt="2024-06-25T19:16:54.252" v="5552" actId="164"/>
          <ac:graphicFrameMkLst>
            <pc:docMk/>
            <pc:sldMk cId="535634426" sldId="260"/>
            <ac:graphicFrameMk id="149" creationId="{18667CBA-0543-4064-9CB3-6D6D4A6A2571}"/>
          </ac:graphicFrameMkLst>
        </pc:graphicFrameChg>
        <pc:graphicFrameChg chg="add del mod">
          <ac:chgData name="Claudia Chan" userId="93473b32-9a5b-480c-a5c7-36832fc51abf" providerId="ADAL" clId="{09131BB5-9B3F-4C26-ADB9-E893713FCC26}" dt="2024-06-25T18:20:43.450" v="3415" actId="21"/>
          <ac:graphicFrameMkLst>
            <pc:docMk/>
            <pc:sldMk cId="535634426" sldId="260"/>
            <ac:graphicFrameMk id="206" creationId="{AA6048C7-4954-4313-9545-B1263271FD69}"/>
          </ac:graphicFrameMkLst>
        </pc:graphicFrameChg>
        <pc:graphicFrameChg chg="add mod topLvl">
          <ac:chgData name="Claudia Chan" userId="93473b32-9a5b-480c-a5c7-36832fc51abf" providerId="ADAL" clId="{09131BB5-9B3F-4C26-ADB9-E893713FCC26}" dt="2024-06-25T19:16:54.252" v="5552" actId="164"/>
          <ac:graphicFrameMkLst>
            <pc:docMk/>
            <pc:sldMk cId="535634426" sldId="260"/>
            <ac:graphicFrameMk id="207" creationId="{AA6048C7-4954-4313-9545-B1263271FD69}"/>
          </ac:graphicFrameMkLst>
        </pc:graphicFrameChg>
        <pc:graphicFrameChg chg="mod">
          <ac:chgData name="Claudia Chan" userId="93473b32-9a5b-480c-a5c7-36832fc51abf" providerId="ADAL" clId="{09131BB5-9B3F-4C26-ADB9-E893713FCC26}" dt="2024-06-25T18:24:05.604" v="3619"/>
          <ac:graphicFrameMkLst>
            <pc:docMk/>
            <pc:sldMk cId="535634426" sldId="260"/>
            <ac:graphicFrameMk id="223" creationId="{FADC3459-52BA-97C2-173A-94F87DADCA96}"/>
          </ac:graphicFrameMkLst>
        </pc:graphicFrameChg>
        <pc:graphicFrameChg chg="mod">
          <ac:chgData name="Claudia Chan" userId="93473b32-9a5b-480c-a5c7-36832fc51abf" providerId="ADAL" clId="{09131BB5-9B3F-4C26-ADB9-E893713FCC26}" dt="2024-06-25T18:24:05.604" v="3619"/>
          <ac:graphicFrameMkLst>
            <pc:docMk/>
            <pc:sldMk cId="535634426" sldId="260"/>
            <ac:graphicFrameMk id="226" creationId="{08748D35-C410-1478-94D8-AC71327C97DF}"/>
          </ac:graphicFrameMkLst>
        </pc:graphicFrameChg>
        <pc:graphicFrameChg chg="mod">
          <ac:chgData name="Claudia Chan" userId="93473b32-9a5b-480c-a5c7-36832fc51abf" providerId="ADAL" clId="{09131BB5-9B3F-4C26-ADB9-E893713FCC26}" dt="2024-06-25T18:24:05.604" v="3619"/>
          <ac:graphicFrameMkLst>
            <pc:docMk/>
            <pc:sldMk cId="535634426" sldId="260"/>
            <ac:graphicFrameMk id="236" creationId="{07BBCC78-B9A5-63E0-23FE-AA0D19745A97}"/>
          </ac:graphicFrameMkLst>
        </pc:graphicFrameChg>
        <pc:graphicFrameChg chg="add del mod">
          <ac:chgData name="Claudia Chan" userId="93473b32-9a5b-480c-a5c7-36832fc51abf" providerId="ADAL" clId="{09131BB5-9B3F-4C26-ADB9-E893713FCC26}" dt="2024-06-25T17:55:07.817" v="2862" actId="478"/>
          <ac:graphicFrameMkLst>
            <pc:docMk/>
            <pc:sldMk cId="535634426" sldId="260"/>
            <ac:graphicFrameMk id="1044" creationId="{FE9F0DFC-5056-5343-13F3-9CBF85F7C8E1}"/>
          </ac:graphicFrameMkLst>
        </pc:graphicFrameChg>
        <pc:graphicFrameChg chg="add del mod">
          <ac:chgData name="Claudia Chan" userId="93473b32-9a5b-480c-a5c7-36832fc51abf" providerId="ADAL" clId="{09131BB5-9B3F-4C26-ADB9-E893713FCC26}" dt="2024-06-25T18:14:54.012" v="3257" actId="478"/>
          <ac:graphicFrameMkLst>
            <pc:docMk/>
            <pc:sldMk cId="535634426" sldId="260"/>
            <ac:graphicFrameMk id="1071" creationId="{4F729106-0260-F60F-1A46-D4E1731ADA55}"/>
          </ac:graphicFrameMkLst>
        </pc:graphicFrameChg>
        <pc:graphicFrameChg chg="add mod topLvl">
          <ac:chgData name="Claudia Chan" userId="93473b32-9a5b-480c-a5c7-36832fc51abf" providerId="ADAL" clId="{09131BB5-9B3F-4C26-ADB9-E893713FCC26}" dt="2024-06-25T19:16:54.252" v="5552" actId="164"/>
          <ac:graphicFrameMkLst>
            <pc:docMk/>
            <pc:sldMk cId="535634426" sldId="260"/>
            <ac:graphicFrameMk id="1074" creationId="{1EE77400-3DC2-92C0-74F1-6E66BE555BE0}"/>
          </ac:graphicFrameMkLst>
        </pc:graphicFrameChg>
        <pc:graphicFrameChg chg="add mod topLvl">
          <ac:chgData name="Claudia Chan" userId="93473b32-9a5b-480c-a5c7-36832fc51abf" providerId="ADAL" clId="{09131BB5-9B3F-4C26-ADB9-E893713FCC26}" dt="2024-06-25T19:16:54.252" v="5552" actId="164"/>
          <ac:graphicFrameMkLst>
            <pc:docMk/>
            <pc:sldMk cId="535634426" sldId="260"/>
            <ac:graphicFrameMk id="1078" creationId="{B21720C0-E8BC-B50D-9742-5B481EEC9D4B}"/>
          </ac:graphicFrameMkLst>
        </pc:graphicFrameChg>
        <pc:graphicFrameChg chg="add del mod topLvl">
          <ac:chgData name="Claudia Chan" userId="93473b32-9a5b-480c-a5c7-36832fc51abf" providerId="ADAL" clId="{09131BB5-9B3F-4C26-ADB9-E893713FCC26}" dt="2024-06-25T18:20:46.916" v="3416" actId="478"/>
          <ac:graphicFrameMkLst>
            <pc:docMk/>
            <pc:sldMk cId="535634426" sldId="260"/>
            <ac:graphicFrameMk id="1082" creationId="{5D1FA283-E1F1-4E24-0E66-D0065746DCCF}"/>
          </ac:graphicFrameMkLst>
        </pc:graphicFrameChg>
        <pc:graphicFrameChg chg="mod topLvl">
          <ac:chgData name="Claudia Chan" userId="93473b32-9a5b-480c-a5c7-36832fc51abf" providerId="ADAL" clId="{09131BB5-9B3F-4C26-ADB9-E893713FCC26}" dt="2024-06-25T19:17:45.599" v="5556" actId="165"/>
          <ac:graphicFrameMkLst>
            <pc:docMk/>
            <pc:sldMk cId="535634426" sldId="260"/>
            <ac:graphicFrameMk id="1135" creationId="{026FBB64-1107-6B5D-2389-15991843D530}"/>
          </ac:graphicFrameMkLst>
        </pc:graphicFrameChg>
        <pc:graphicFrameChg chg="mod topLvl">
          <ac:chgData name="Claudia Chan" userId="93473b32-9a5b-480c-a5c7-36832fc51abf" providerId="ADAL" clId="{09131BB5-9B3F-4C26-ADB9-E893713FCC26}" dt="2024-06-25T19:17:45.599" v="5556" actId="165"/>
          <ac:graphicFrameMkLst>
            <pc:docMk/>
            <pc:sldMk cId="535634426" sldId="260"/>
            <ac:graphicFrameMk id="1137" creationId="{ECDA0EB4-4AB5-C325-4BC2-3816E71E1501}"/>
          </ac:graphicFrameMkLst>
        </pc:graphicFrameChg>
        <pc:graphicFrameChg chg="mod topLvl">
          <ac:chgData name="Claudia Chan" userId="93473b32-9a5b-480c-a5c7-36832fc51abf" providerId="ADAL" clId="{09131BB5-9B3F-4C26-ADB9-E893713FCC26}" dt="2024-06-25T19:17:45.599" v="5556" actId="165"/>
          <ac:graphicFrameMkLst>
            <pc:docMk/>
            <pc:sldMk cId="535634426" sldId="260"/>
            <ac:graphicFrameMk id="1139" creationId="{18667CBA-0543-4064-9CB3-6D6D4A6A2571}"/>
          </ac:graphicFrameMkLst>
        </pc:graphicFrameChg>
        <pc:graphicFrameChg chg="mod topLvl">
          <ac:chgData name="Claudia Chan" userId="93473b32-9a5b-480c-a5c7-36832fc51abf" providerId="ADAL" clId="{09131BB5-9B3F-4C26-ADB9-E893713FCC26}" dt="2024-06-25T19:17:45.599" v="5556" actId="165"/>
          <ac:graphicFrameMkLst>
            <pc:docMk/>
            <pc:sldMk cId="535634426" sldId="260"/>
            <ac:graphicFrameMk id="1184" creationId="{B21720C0-E8BC-B50D-9742-5B481EEC9D4B}"/>
          </ac:graphicFrameMkLst>
        </pc:graphicFrameChg>
        <pc:graphicFrameChg chg="mod topLvl">
          <ac:chgData name="Claudia Chan" userId="93473b32-9a5b-480c-a5c7-36832fc51abf" providerId="ADAL" clId="{09131BB5-9B3F-4C26-ADB9-E893713FCC26}" dt="2024-06-25T19:17:45.599" v="5556" actId="165"/>
          <ac:graphicFrameMkLst>
            <pc:docMk/>
            <pc:sldMk cId="535634426" sldId="260"/>
            <ac:graphicFrameMk id="1186" creationId="{AA6048C7-4954-4313-9545-B1263271FD69}"/>
          </ac:graphicFrameMkLst>
        </pc:graphicFrameChg>
        <pc:graphicFrameChg chg="mod topLvl">
          <ac:chgData name="Claudia Chan" userId="93473b32-9a5b-480c-a5c7-36832fc51abf" providerId="ADAL" clId="{09131BB5-9B3F-4C26-ADB9-E893713FCC26}" dt="2024-06-25T19:17:45.599" v="5556" actId="165"/>
          <ac:graphicFrameMkLst>
            <pc:docMk/>
            <pc:sldMk cId="535634426" sldId="260"/>
            <ac:graphicFrameMk id="1187" creationId="{1EE77400-3DC2-92C0-74F1-6E66BE555BE0}"/>
          </ac:graphicFrameMkLst>
        </pc:graphicFrame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" creationId="{4694D7CD-05B9-30CD-9E73-C0F70FC3E384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5" creationId="{7A9414F9-A877-2280-25AA-C75BC2B2F397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10" creationId="{AD5C2A7C-11C9-47EC-3DC1-29D42D7A6032}"/>
          </ac:picMkLst>
        </pc:picChg>
        <pc:picChg chg="add mod topLvl">
          <ac:chgData name="Claudia Chan" userId="93473b32-9a5b-480c-a5c7-36832fc51abf" providerId="ADAL" clId="{09131BB5-9B3F-4C26-ADB9-E893713FCC26}" dt="2024-06-25T19:16:54.252" v="5552" actId="164"/>
          <ac:picMkLst>
            <pc:docMk/>
            <pc:sldMk cId="535634426" sldId="260"/>
            <ac:picMk id="62" creationId="{18C0D153-EA04-7CFA-8A61-9081A74D80DA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73" creationId="{5A82FCB7-BB12-9D9F-74F8-10E654509137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76" creationId="{C12FDC9F-787D-0A25-8FC8-4E56439FAE64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83" creationId="{220EC87F-C3C7-0A0B-761A-3D6D5A940F2B}"/>
          </ac:picMkLst>
        </pc:picChg>
        <pc:picChg chg="add del mod topLvl">
          <ac:chgData name="Claudia Chan" userId="93473b32-9a5b-480c-a5c7-36832fc51abf" providerId="ADAL" clId="{09131BB5-9B3F-4C26-ADB9-E893713FCC26}" dt="2024-06-25T17:44:46.699" v="2419" actId="478"/>
          <ac:picMkLst>
            <pc:docMk/>
            <pc:sldMk cId="535634426" sldId="260"/>
            <ac:picMk id="90" creationId="{794709DE-8804-A859-C443-B08966051539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121" creationId="{25B2DFE6-D58E-A916-A6E7-BBD8227050E7}"/>
          </ac:picMkLst>
        </pc:picChg>
        <pc:picChg chg="add mod ord modCrop">
          <ac:chgData name="Claudia Chan" userId="93473b32-9a5b-480c-a5c7-36832fc51abf" providerId="ADAL" clId="{09131BB5-9B3F-4C26-ADB9-E893713FCC26}" dt="2024-06-25T19:16:54.252" v="5552" actId="164"/>
          <ac:picMkLst>
            <pc:docMk/>
            <pc:sldMk cId="535634426" sldId="260"/>
            <ac:picMk id="125" creationId="{AA2A2B05-A102-9729-3779-FE54F4688CA5}"/>
          </ac:picMkLst>
        </pc:picChg>
        <pc:picChg chg="add mod">
          <ac:chgData name="Claudia Chan" userId="93473b32-9a5b-480c-a5c7-36832fc51abf" providerId="ADAL" clId="{09131BB5-9B3F-4C26-ADB9-E893713FCC26}" dt="2024-06-25T19:16:54.252" v="5552" actId="164"/>
          <ac:picMkLst>
            <pc:docMk/>
            <pc:sldMk cId="535634426" sldId="260"/>
            <ac:picMk id="155" creationId="{49C5AD25-E771-764D-2815-660B2F7B1772}"/>
          </ac:picMkLst>
        </pc:picChg>
        <pc:picChg chg="add del mod">
          <ac:chgData name="Claudia Chan" userId="93473b32-9a5b-480c-a5c7-36832fc51abf" providerId="ADAL" clId="{09131BB5-9B3F-4C26-ADB9-E893713FCC26}" dt="2024-06-25T17:27:06.212" v="1765" actId="27803"/>
          <ac:picMkLst>
            <pc:docMk/>
            <pc:sldMk cId="535634426" sldId="260"/>
            <ac:picMk id="175" creationId="{0C4A84FD-BEB6-F779-4CEB-B8BD0D030CD1}"/>
          </ac:picMkLst>
        </pc:picChg>
        <pc:picChg chg="add del mod">
          <ac:chgData name="Claudia Chan" userId="93473b32-9a5b-480c-a5c7-36832fc51abf" providerId="ADAL" clId="{09131BB5-9B3F-4C26-ADB9-E893713FCC26}" dt="2024-06-25T17:42:20.965" v="2373" actId="27803"/>
          <ac:picMkLst>
            <pc:docMk/>
            <pc:sldMk cId="535634426" sldId="260"/>
            <ac:picMk id="184" creationId="{362257F6-89B9-626B-7B1C-8B0635ABD1D4}"/>
          </ac:picMkLst>
        </pc:picChg>
        <pc:picChg chg="add del mod">
          <ac:chgData name="Claudia Chan" userId="93473b32-9a5b-480c-a5c7-36832fc51abf" providerId="ADAL" clId="{09131BB5-9B3F-4C26-ADB9-E893713FCC26}" dt="2024-06-25T17:42:20.965" v="2373" actId="27803"/>
          <ac:picMkLst>
            <pc:docMk/>
            <pc:sldMk cId="535634426" sldId="260"/>
            <ac:picMk id="186" creationId="{D20B0885-F5C4-235F-AD5E-E3E5F1C49B69}"/>
          </ac:picMkLst>
        </pc:picChg>
        <pc:picChg chg="add del mod">
          <ac:chgData name="Claudia Chan" userId="93473b32-9a5b-480c-a5c7-36832fc51abf" providerId="ADAL" clId="{09131BB5-9B3F-4C26-ADB9-E893713FCC26}" dt="2024-06-25T17:43:47.824" v="2394" actId="478"/>
          <ac:picMkLst>
            <pc:docMk/>
            <pc:sldMk cId="535634426" sldId="260"/>
            <ac:picMk id="190" creationId="{681BC48A-58BB-D606-7502-04859E770562}"/>
          </ac:picMkLst>
        </pc:picChg>
        <pc:picChg chg="add del mod">
          <ac:chgData name="Claudia Chan" userId="93473b32-9a5b-480c-a5c7-36832fc51abf" providerId="ADAL" clId="{09131BB5-9B3F-4C26-ADB9-E893713FCC26}" dt="2024-06-25T17:44:47.773" v="2420" actId="478"/>
          <ac:picMkLst>
            <pc:docMk/>
            <pc:sldMk cId="535634426" sldId="260"/>
            <ac:picMk id="191" creationId="{7414BD52-B65D-CF72-A820-6DD635286312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00" creationId="{81376491-3334-623C-EC1B-9A3448CD4279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10" creationId="{9ADCC260-F040-3788-0B50-2E1C2E954858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12" creationId="{575FA3E1-0F7C-AA9C-E2B0-85646566234B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14" creationId="{DF6F8B61-737A-906C-DE8F-29FC24CA7DA2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18" creationId="{BA39DAD5-81E6-EC93-AEC5-80381F8035B5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24" creationId="{6FDD96FD-0DC1-82CB-FF00-F3C078380237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28" creationId="{9FA2E261-862D-1040-0D1C-90CAEE8D5953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30" creationId="{C962E60D-717A-FB00-B664-42C8A4E84A6E}"/>
          </ac:picMkLst>
        </pc:picChg>
        <pc:picChg chg="del">
          <ac:chgData name="Claudia Chan" userId="93473b32-9a5b-480c-a5c7-36832fc51abf" providerId="ADAL" clId="{09131BB5-9B3F-4C26-ADB9-E893713FCC26}" dt="2024-06-25T15:36:37.334" v="0" actId="478"/>
          <ac:picMkLst>
            <pc:docMk/>
            <pc:sldMk cId="535634426" sldId="260"/>
            <ac:picMk id="232" creationId="{52B965C0-848F-06C0-FA65-966555535D87}"/>
          </ac:picMkLst>
        </pc:picChg>
        <pc:picChg chg="add del mod">
          <ac:chgData name="Claudia Chan" userId="93473b32-9a5b-480c-a5c7-36832fc51abf" providerId="ADAL" clId="{09131BB5-9B3F-4C26-ADB9-E893713FCC26}" dt="2024-06-25T18:31:12.931" v="3871" actId="27803"/>
          <ac:picMkLst>
            <pc:docMk/>
            <pc:sldMk cId="535634426" sldId="260"/>
            <ac:picMk id="252" creationId="{21AAEEB1-8DA6-B5B9-199C-199B4F14A4D6}"/>
          </ac:picMkLst>
        </pc:picChg>
        <pc:picChg chg="add del mod">
          <ac:chgData name="Claudia Chan" userId="93473b32-9a5b-480c-a5c7-36832fc51abf" providerId="ADAL" clId="{09131BB5-9B3F-4C26-ADB9-E893713FCC26}" dt="2024-06-25T18:32:25.440" v="3897" actId="27803"/>
          <ac:picMkLst>
            <pc:docMk/>
            <pc:sldMk cId="535634426" sldId="260"/>
            <ac:picMk id="255" creationId="{A0AF0487-ED52-D7FB-E69B-57AEE47F76AC}"/>
          </ac:picMkLst>
        </pc:picChg>
        <pc:picChg chg="add mod">
          <ac:chgData name="Claudia Chan" userId="93473b32-9a5b-480c-a5c7-36832fc51abf" providerId="ADAL" clId="{09131BB5-9B3F-4C26-ADB9-E893713FCC26}" dt="2024-06-25T19:16:54.252" v="5552" actId="164"/>
          <ac:picMkLst>
            <pc:docMk/>
            <pc:sldMk cId="535634426" sldId="260"/>
            <ac:picMk id="1024" creationId="{E6FC5D7C-161A-D591-6952-124C15344323}"/>
          </ac:picMkLst>
        </pc:picChg>
        <pc:picChg chg="add mod">
          <ac:chgData name="Claudia Chan" userId="93473b32-9a5b-480c-a5c7-36832fc51abf" providerId="ADAL" clId="{09131BB5-9B3F-4C26-ADB9-E893713FCC26}" dt="2024-06-25T19:16:54.252" v="5552" actId="164"/>
          <ac:picMkLst>
            <pc:docMk/>
            <pc:sldMk cId="535634426" sldId="260"/>
            <ac:picMk id="1025" creationId="{BF5D9571-C98A-16E9-7F50-54DD478620BC}"/>
          </ac:picMkLst>
        </pc:picChg>
        <pc:picChg chg="add del mod">
          <ac:chgData name="Claudia Chan" userId="93473b32-9a5b-480c-a5c7-36832fc51abf" providerId="ADAL" clId="{09131BB5-9B3F-4C26-ADB9-E893713FCC26}" dt="2024-06-25T17:23:28.977" v="1624" actId="478"/>
          <ac:picMkLst>
            <pc:docMk/>
            <pc:sldMk cId="535634426" sldId="260"/>
            <ac:picMk id="1026" creationId="{B0EE6061-E5FC-F67E-9F27-CF8D1E703A0C}"/>
          </ac:picMkLst>
        </pc:picChg>
        <pc:picChg chg="add mod">
          <ac:chgData name="Claudia Chan" userId="93473b32-9a5b-480c-a5c7-36832fc51abf" providerId="ADAL" clId="{09131BB5-9B3F-4C26-ADB9-E893713FCC26}" dt="2024-06-25T19:16:54.252" v="5552" actId="164"/>
          <ac:picMkLst>
            <pc:docMk/>
            <pc:sldMk cId="535634426" sldId="260"/>
            <ac:picMk id="1050" creationId="{E7108300-3596-66D9-1072-F387B96B6E63}"/>
          </ac:picMkLst>
        </pc:picChg>
        <pc:picChg chg="add del mod">
          <ac:chgData name="Claudia Chan" userId="93473b32-9a5b-480c-a5c7-36832fc51abf" providerId="ADAL" clId="{09131BB5-9B3F-4C26-ADB9-E893713FCC26}" dt="2024-06-25T18:14:55.387" v="3258" actId="478"/>
          <ac:picMkLst>
            <pc:docMk/>
            <pc:sldMk cId="535634426" sldId="260"/>
            <ac:picMk id="1087" creationId="{3FCA574E-24AE-30E2-EE2C-FC312154C10D}"/>
          </ac:picMkLst>
        </pc:picChg>
        <pc:picChg chg="add mod">
          <ac:chgData name="Claudia Chan" userId="93473b32-9a5b-480c-a5c7-36832fc51abf" providerId="ADAL" clId="{09131BB5-9B3F-4C26-ADB9-E893713FCC26}" dt="2024-06-25T19:16:54.252" v="5552" actId="164"/>
          <ac:picMkLst>
            <pc:docMk/>
            <pc:sldMk cId="535634426" sldId="260"/>
            <ac:picMk id="1099" creationId="{E7386CA6-916F-6031-699A-3CF8B1B786F1}"/>
          </ac:picMkLst>
        </pc:picChg>
        <pc:picChg chg="add del mod">
          <ac:chgData name="Claudia Chan" userId="93473b32-9a5b-480c-a5c7-36832fc51abf" providerId="ADAL" clId="{09131BB5-9B3F-4C26-ADB9-E893713FCC26}" dt="2024-06-25T19:08:30.210" v="5419" actId="478"/>
          <ac:picMkLst>
            <pc:docMk/>
            <pc:sldMk cId="535634426" sldId="260"/>
            <ac:picMk id="1105" creationId="{2DC83A5B-4C6A-8BE6-9D7A-F78281815213}"/>
          </ac:picMkLst>
        </pc:picChg>
        <pc:picChg chg="add mod">
          <ac:chgData name="Claudia Chan" userId="93473b32-9a5b-480c-a5c7-36832fc51abf" providerId="ADAL" clId="{09131BB5-9B3F-4C26-ADB9-E893713FCC26}" dt="2024-06-25T19:16:54.252" v="5552" actId="164"/>
          <ac:picMkLst>
            <pc:docMk/>
            <pc:sldMk cId="535634426" sldId="260"/>
            <ac:picMk id="1107" creationId="{A96B17BC-DB2F-DB54-A03F-F3FD5F1F0F69}"/>
          </ac:picMkLst>
        </pc:picChg>
        <pc:picChg chg="mod topLvl">
          <ac:chgData name="Claudia Chan" userId="93473b32-9a5b-480c-a5c7-36832fc51abf" providerId="ADAL" clId="{09131BB5-9B3F-4C26-ADB9-E893713FCC26}" dt="2024-06-25T19:17:45.599" v="5556" actId="165"/>
          <ac:picMkLst>
            <pc:docMk/>
            <pc:sldMk cId="535634426" sldId="260"/>
            <ac:picMk id="1124" creationId="{18C0D153-EA04-7CFA-8A61-9081A74D80DA}"/>
          </ac:picMkLst>
        </pc:picChg>
        <pc:picChg chg="mod topLvl">
          <ac:chgData name="Claudia Chan" userId="93473b32-9a5b-480c-a5c7-36832fc51abf" providerId="ADAL" clId="{09131BB5-9B3F-4C26-ADB9-E893713FCC26}" dt="2024-06-25T19:17:45.599" v="5556" actId="165"/>
          <ac:picMkLst>
            <pc:docMk/>
            <pc:sldMk cId="535634426" sldId="260"/>
            <ac:picMk id="1144" creationId="{49C5AD25-E771-764D-2815-660B2F7B1772}"/>
          </ac:picMkLst>
        </pc:picChg>
        <pc:picChg chg="mod topLvl">
          <ac:chgData name="Claudia Chan" userId="93473b32-9a5b-480c-a5c7-36832fc51abf" providerId="ADAL" clId="{09131BB5-9B3F-4C26-ADB9-E893713FCC26}" dt="2024-06-25T19:17:45.599" v="5556" actId="165"/>
          <ac:picMkLst>
            <pc:docMk/>
            <pc:sldMk cId="535634426" sldId="260"/>
            <ac:picMk id="1158" creationId="{AA2A2B05-A102-9729-3779-FE54F4688CA5}"/>
          </ac:picMkLst>
        </pc:picChg>
        <pc:picChg chg="mod topLvl">
          <ac:chgData name="Claudia Chan" userId="93473b32-9a5b-480c-a5c7-36832fc51abf" providerId="ADAL" clId="{09131BB5-9B3F-4C26-ADB9-E893713FCC26}" dt="2024-06-25T19:17:45.599" v="5556" actId="165"/>
          <ac:picMkLst>
            <pc:docMk/>
            <pc:sldMk cId="535634426" sldId="260"/>
            <ac:picMk id="1159" creationId="{E6FC5D7C-161A-D591-6952-124C15344323}"/>
          </ac:picMkLst>
        </pc:picChg>
        <pc:picChg chg="mod topLvl">
          <ac:chgData name="Claudia Chan" userId="93473b32-9a5b-480c-a5c7-36832fc51abf" providerId="ADAL" clId="{09131BB5-9B3F-4C26-ADB9-E893713FCC26}" dt="2024-06-25T19:17:45.599" v="5556" actId="165"/>
          <ac:picMkLst>
            <pc:docMk/>
            <pc:sldMk cId="535634426" sldId="260"/>
            <ac:picMk id="1160" creationId="{BF5D9571-C98A-16E9-7F50-54DD478620BC}"/>
          </ac:picMkLst>
        </pc:picChg>
        <pc:picChg chg="mod topLvl">
          <ac:chgData name="Claudia Chan" userId="93473b32-9a5b-480c-a5c7-36832fc51abf" providerId="ADAL" clId="{09131BB5-9B3F-4C26-ADB9-E893713FCC26}" dt="2024-06-25T19:17:45.599" v="5556" actId="165"/>
          <ac:picMkLst>
            <pc:docMk/>
            <pc:sldMk cId="535634426" sldId="260"/>
            <ac:picMk id="1172" creationId="{E7108300-3596-66D9-1072-F387B96B6E63}"/>
          </ac:picMkLst>
        </pc:picChg>
        <pc:picChg chg="mod topLvl modCrop">
          <ac:chgData name="Claudia Chan" userId="93473b32-9a5b-480c-a5c7-36832fc51abf" providerId="ADAL" clId="{09131BB5-9B3F-4C26-ADB9-E893713FCC26}" dt="2024-06-25T19:21:14.057" v="5609" actId="1035"/>
          <ac:picMkLst>
            <pc:docMk/>
            <pc:sldMk cId="535634426" sldId="260"/>
            <ac:picMk id="1202" creationId="{E7386CA6-916F-6031-699A-3CF8B1B786F1}"/>
          </ac:picMkLst>
        </pc:picChg>
        <pc:picChg chg="mod topLvl modCrop">
          <ac:chgData name="Claudia Chan" userId="93473b32-9a5b-480c-a5c7-36832fc51abf" providerId="ADAL" clId="{09131BB5-9B3F-4C26-ADB9-E893713FCC26}" dt="2024-06-25T19:20:06.707" v="5578" actId="1076"/>
          <ac:picMkLst>
            <pc:docMk/>
            <pc:sldMk cId="535634426" sldId="260"/>
            <ac:picMk id="1208" creationId="{A96B17BC-DB2F-DB54-A03F-F3FD5F1F0F69}"/>
          </ac:picMkLst>
        </pc:picChg>
        <pc:cxnChg chg="add mod">
          <ac:chgData name="Claudia Chan" userId="93473b32-9a5b-480c-a5c7-36832fc51abf" providerId="ADAL" clId="{09131BB5-9B3F-4C26-ADB9-E893713FCC26}" dt="2024-06-25T19:16:54.252" v="5552" actId="164"/>
          <ac:cxnSpMkLst>
            <pc:docMk/>
            <pc:sldMk cId="535634426" sldId="260"/>
            <ac:cxnSpMk id="128" creationId="{682FE04B-2893-378F-0F44-F8552D4DEC43}"/>
          </ac:cxnSpMkLst>
        </pc:cxnChg>
        <pc:cxnChg chg="add mod">
          <ac:chgData name="Claudia Chan" userId="93473b32-9a5b-480c-a5c7-36832fc51abf" providerId="ADAL" clId="{09131BB5-9B3F-4C26-ADB9-E893713FCC26}" dt="2024-06-25T19:16:54.252" v="5552" actId="164"/>
          <ac:cxnSpMkLst>
            <pc:docMk/>
            <pc:sldMk cId="535634426" sldId="260"/>
            <ac:cxnSpMk id="165" creationId="{3BB0BEF8-0370-EBC3-6CA4-0B46D5C36392}"/>
          </ac:cxnSpMkLst>
        </pc:cxnChg>
        <pc:cxnChg chg="add del mod">
          <ac:chgData name="Claudia Chan" userId="93473b32-9a5b-480c-a5c7-36832fc51abf" providerId="ADAL" clId="{09131BB5-9B3F-4C26-ADB9-E893713FCC26}" dt="2024-06-25T17:22:04.230" v="1463" actId="478"/>
          <ac:cxnSpMkLst>
            <pc:docMk/>
            <pc:sldMk cId="535634426" sldId="260"/>
            <ac:cxnSpMk id="166" creationId="{3087E616-F764-BFF9-7718-196BB1AD2C5D}"/>
          </ac:cxnSpMkLst>
        </pc:cxnChg>
        <pc:cxnChg chg="add del mod">
          <ac:chgData name="Claudia Chan" userId="93473b32-9a5b-480c-a5c7-36832fc51abf" providerId="ADAL" clId="{09131BB5-9B3F-4C26-ADB9-E893713FCC26}" dt="2024-06-25T17:22:04.981" v="1464" actId="478"/>
          <ac:cxnSpMkLst>
            <pc:docMk/>
            <pc:sldMk cId="535634426" sldId="260"/>
            <ac:cxnSpMk id="167" creationId="{209AE6D5-01AF-C01A-1AB5-3A08C7A14708}"/>
          </ac:cxnSpMkLst>
        </pc:cxnChg>
        <pc:cxnChg chg="add mod">
          <ac:chgData name="Claudia Chan" userId="93473b32-9a5b-480c-a5c7-36832fc51abf" providerId="ADAL" clId="{09131BB5-9B3F-4C26-ADB9-E893713FCC26}" dt="2024-06-25T19:16:54.252" v="5552" actId="164"/>
          <ac:cxnSpMkLst>
            <pc:docMk/>
            <pc:sldMk cId="535634426" sldId="260"/>
            <ac:cxnSpMk id="169" creationId="{C7EC5586-DA7E-DF60-9F96-3693802AB05B}"/>
          </ac:cxnSpMkLst>
        </pc:cxnChg>
        <pc:cxnChg chg="add mod">
          <ac:chgData name="Claudia Chan" userId="93473b32-9a5b-480c-a5c7-36832fc51abf" providerId="ADAL" clId="{09131BB5-9B3F-4C26-ADB9-E893713FCC26}" dt="2024-06-25T19:16:54.252" v="5552" actId="164"/>
          <ac:cxnSpMkLst>
            <pc:docMk/>
            <pc:sldMk cId="535634426" sldId="260"/>
            <ac:cxnSpMk id="171" creationId="{BA7F401C-BE53-0D91-BD65-E04FA5141E92}"/>
          </ac:cxnSpMkLst>
        </pc:cxnChg>
        <pc:cxnChg chg="add del mod">
          <ac:chgData name="Claudia Chan" userId="93473b32-9a5b-480c-a5c7-36832fc51abf" providerId="ADAL" clId="{09131BB5-9B3F-4C26-ADB9-E893713FCC26}" dt="2024-06-25T17:29:30.940" v="1797" actId="478"/>
          <ac:cxnSpMkLst>
            <pc:docMk/>
            <pc:sldMk cId="535634426" sldId="260"/>
            <ac:cxnSpMk id="173" creationId="{C4E8EDAE-0B82-281E-141C-EE9C81A1C2FD}"/>
          </ac:cxnSpMkLst>
        </pc:cxnChg>
        <pc:cxnChg chg="add del mod">
          <ac:chgData name="Claudia Chan" userId="93473b32-9a5b-480c-a5c7-36832fc51abf" providerId="ADAL" clId="{09131BB5-9B3F-4C26-ADB9-E893713FCC26}" dt="2024-06-25T18:14:54.012" v="3257" actId="478"/>
          <ac:cxnSpMkLst>
            <pc:docMk/>
            <pc:sldMk cId="535634426" sldId="260"/>
            <ac:cxnSpMk id="195" creationId="{D175746E-2C60-98A0-1D4B-DF2B899F0924}"/>
          </ac:cxnSpMkLst>
        </pc:cxnChg>
        <pc:cxnChg chg="add del mod">
          <ac:chgData name="Claudia Chan" userId="93473b32-9a5b-480c-a5c7-36832fc51abf" providerId="ADAL" clId="{09131BB5-9B3F-4C26-ADB9-E893713FCC26}" dt="2024-06-25T18:14:54.012" v="3257" actId="478"/>
          <ac:cxnSpMkLst>
            <pc:docMk/>
            <pc:sldMk cId="535634426" sldId="260"/>
            <ac:cxnSpMk id="196" creationId="{392DAC55-17C6-1EC2-35A1-77D99348575C}"/>
          </ac:cxnSpMkLst>
        </pc:cxnChg>
        <pc:cxnChg chg="add del mod">
          <ac:chgData name="Claudia Chan" userId="93473b32-9a5b-480c-a5c7-36832fc51abf" providerId="ADAL" clId="{09131BB5-9B3F-4C26-ADB9-E893713FCC26}" dt="2024-06-25T18:14:54.012" v="3257" actId="478"/>
          <ac:cxnSpMkLst>
            <pc:docMk/>
            <pc:sldMk cId="535634426" sldId="260"/>
            <ac:cxnSpMk id="197" creationId="{7379737E-C1EB-DA12-E126-F147469CF633}"/>
          </ac:cxnSpMkLst>
        </pc:cxnChg>
        <pc:cxnChg chg="add del mod">
          <ac:chgData name="Claudia Chan" userId="93473b32-9a5b-480c-a5c7-36832fc51abf" providerId="ADAL" clId="{09131BB5-9B3F-4C26-ADB9-E893713FCC26}" dt="2024-06-25T18:14:59.800" v="3259" actId="478"/>
          <ac:cxnSpMkLst>
            <pc:docMk/>
            <pc:sldMk cId="535634426" sldId="260"/>
            <ac:cxnSpMk id="1072" creationId="{5DBFBEFF-1598-F260-EA11-485B7E9E81CF}"/>
          </ac:cxnSpMkLst>
        </pc:cxnChg>
        <pc:cxnChg chg="add del mod">
          <ac:chgData name="Claudia Chan" userId="93473b32-9a5b-480c-a5c7-36832fc51abf" providerId="ADAL" clId="{09131BB5-9B3F-4C26-ADB9-E893713FCC26}" dt="2024-06-25T18:56:30.823" v="4830" actId="478"/>
          <ac:cxnSpMkLst>
            <pc:docMk/>
            <pc:sldMk cId="535634426" sldId="260"/>
            <ac:cxnSpMk id="1094" creationId="{EADD1521-4067-2D18-8319-5BF29D33F68E}"/>
          </ac:cxnSpMkLst>
        </pc:cxnChg>
        <pc:cxnChg chg="mod topLvl">
          <ac:chgData name="Claudia Chan" userId="93473b32-9a5b-480c-a5c7-36832fc51abf" providerId="ADAL" clId="{09131BB5-9B3F-4C26-ADB9-E893713FCC26}" dt="2024-06-25T19:17:45.599" v="5556" actId="165"/>
          <ac:cxnSpMkLst>
            <pc:docMk/>
            <pc:sldMk cId="535634426" sldId="260"/>
            <ac:cxnSpMk id="1133" creationId="{682FE04B-2893-378F-0F44-F8552D4DEC43}"/>
          </ac:cxnSpMkLst>
        </pc:cxnChg>
        <pc:cxnChg chg="mod topLvl">
          <ac:chgData name="Claudia Chan" userId="93473b32-9a5b-480c-a5c7-36832fc51abf" providerId="ADAL" clId="{09131BB5-9B3F-4C26-ADB9-E893713FCC26}" dt="2024-06-25T19:17:45.599" v="5556" actId="165"/>
          <ac:cxnSpMkLst>
            <pc:docMk/>
            <pc:sldMk cId="535634426" sldId="260"/>
            <ac:cxnSpMk id="1148" creationId="{3BB0BEF8-0370-EBC3-6CA4-0B46D5C36392}"/>
          </ac:cxnSpMkLst>
        </pc:cxnChg>
        <pc:cxnChg chg="mod topLvl">
          <ac:chgData name="Claudia Chan" userId="93473b32-9a5b-480c-a5c7-36832fc51abf" providerId="ADAL" clId="{09131BB5-9B3F-4C26-ADB9-E893713FCC26}" dt="2024-06-25T19:17:45.599" v="5556" actId="165"/>
          <ac:cxnSpMkLst>
            <pc:docMk/>
            <pc:sldMk cId="535634426" sldId="260"/>
            <ac:cxnSpMk id="1149" creationId="{C7EC5586-DA7E-DF60-9F96-3693802AB05B}"/>
          </ac:cxnSpMkLst>
        </pc:cxnChg>
        <pc:cxnChg chg="mod topLvl">
          <ac:chgData name="Claudia Chan" userId="93473b32-9a5b-480c-a5c7-36832fc51abf" providerId="ADAL" clId="{09131BB5-9B3F-4C26-ADB9-E893713FCC26}" dt="2024-06-25T19:17:45.599" v="5556" actId="165"/>
          <ac:cxnSpMkLst>
            <pc:docMk/>
            <pc:sldMk cId="535634426" sldId="260"/>
            <ac:cxnSpMk id="1150" creationId="{BA7F401C-BE53-0D91-BD65-E04FA5141E92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laudia Chan" userId="93473b32-9a5b-480c-a5c7-36832fc51abf" providerId="ADAL" clId="{09131BB5-9B3F-4C26-ADB9-E893713FCC26}" dt="2024-06-25T19:17:00.265" v="5554" actId="2056"/>
              <pc2:cmMkLst xmlns:pc2="http://schemas.microsoft.com/office/powerpoint/2019/9/main/command">
                <pc:docMk/>
                <pc:sldMk cId="535634426" sldId="260"/>
                <pc2:cmMk id="{BE3139DB-8858-4B90-B64B-57C4C45FE318}"/>
              </pc2:cmMkLst>
            </pc226:cmChg>
          </p:ext>
        </pc:extLst>
      </pc:sldChg>
    </pc:docChg>
  </pc:docChgLst>
  <pc:docChgLst>
    <pc:chgData name="Kirsten Furtado" userId="S::k.furtado@interceptgroup.com::8110b2f5-1411-4e3b-9ec1-ce9b94ff1bb4" providerId="AD" clId="Web-{839CE050-BC9A-26EB-FCDB-D69D3CE90BB4}"/>
    <pc:docChg chg="">
      <pc:chgData name="Kirsten Furtado" userId="S::k.furtado@interceptgroup.com::8110b2f5-1411-4e3b-9ec1-ce9b94ff1bb4" providerId="AD" clId="Web-{839CE050-BC9A-26EB-FCDB-D69D3CE90BB4}" dt="2024-07-05T13:50:20.502" v="0"/>
      <pc:docMkLst>
        <pc:docMk/>
      </pc:docMkLst>
      <pc:sldChg chg="addCm">
        <pc:chgData name="Kirsten Furtado" userId="S::k.furtado@interceptgroup.com::8110b2f5-1411-4e3b-9ec1-ce9b94ff1bb4" providerId="AD" clId="Web-{839CE050-BC9A-26EB-FCDB-D69D3CE90BB4}" dt="2024-07-05T13:50:20.502" v="0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irsten Furtado" userId="S::k.furtado@interceptgroup.com::8110b2f5-1411-4e3b-9ec1-ce9b94ff1bb4" providerId="AD" clId="Web-{839CE050-BC9A-26EB-FCDB-D69D3CE90BB4}" dt="2024-07-05T13:50:20.502" v="0"/>
              <pc2:cmMkLst xmlns:pc2="http://schemas.microsoft.com/office/powerpoint/2019/9/main/command">
                <pc:docMk/>
                <pc:sldMk cId="535634426" sldId="260"/>
                <pc2:cmMk id="{F57CF27B-71AF-471C-9603-5E778401A86B}"/>
              </pc2:cmMkLst>
            </pc226:cmChg>
          </p:ext>
        </pc:extLst>
      </pc:sldChg>
    </pc:docChg>
  </pc:docChgLst>
  <pc:docChgLst>
    <pc:chgData name="Najma Naveed" userId="0a9d2d62-657c-4576-a5a2-5463934c4369" providerId="ADAL" clId="{FDA2C485-B291-4E73-99FB-A531FB0D93C2}"/>
    <pc:docChg chg="modMainMaster">
      <pc:chgData name="Najma Naveed" userId="0a9d2d62-657c-4576-a5a2-5463934c4369" providerId="ADAL" clId="{FDA2C485-B291-4E73-99FB-A531FB0D93C2}" dt="2024-07-10T18:25:23.254" v="2" actId="20577"/>
      <pc:docMkLst>
        <pc:docMk/>
      </pc:docMkLst>
      <pc:sldChg chg="modCm">
        <pc:chgData name="Najma Naveed" userId="0a9d2d62-657c-4576-a5a2-5463934c4369" providerId="ADAL" clId="{FDA2C485-B291-4E73-99FB-A531FB0D93C2}" dt="2024-07-10T18:10:38.725" v="1"/>
        <pc:sldMkLst>
          <pc:docMk/>
          <pc:sldMk cId="535634426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Najma Naveed" userId="0a9d2d62-657c-4576-a5a2-5463934c4369" providerId="ADAL" clId="{FDA2C485-B291-4E73-99FB-A531FB0D93C2}" dt="2024-07-10T18:10:38.725" v="1"/>
              <pc2:cmMkLst xmlns:pc2="http://schemas.microsoft.com/office/powerpoint/2019/9/main/command">
                <pc:docMk/>
                <pc:sldMk cId="535634426" sldId="260"/>
                <pc2:cmMk id="{503E212D-F47B-4052-8C6C-C4EC36C1EBF7}"/>
              </pc2:cmMkLst>
            </pc226:cmChg>
            <pc226:cmChg xmlns:pc226="http://schemas.microsoft.com/office/powerpoint/2022/06/main/command" chg="mod modRxn">
              <pc226:chgData name="Najma Naveed" userId="0a9d2d62-657c-4576-a5a2-5463934c4369" providerId="ADAL" clId="{FDA2C485-B291-4E73-99FB-A531FB0D93C2}" dt="2024-07-10T18:07:47.716" v="0"/>
              <pc2:cmMkLst xmlns:pc2="http://schemas.microsoft.com/office/powerpoint/2019/9/main/command">
                <pc:docMk/>
                <pc:sldMk cId="535634426" sldId="260"/>
                <pc2:cmMk id="{2E48D28A-5BFD-496D-B1A3-76E09791ED15}"/>
              </pc2:cmMkLst>
            </pc226:cmChg>
          </p:ext>
        </pc:extLst>
      </pc:sldChg>
      <pc:sldMasterChg chg="modSldLayout">
        <pc:chgData name="Najma Naveed" userId="0a9d2d62-657c-4576-a5a2-5463934c4369" providerId="ADAL" clId="{FDA2C485-B291-4E73-99FB-A531FB0D93C2}" dt="2024-07-10T18:25:23.254" v="2" actId="20577"/>
        <pc:sldMasterMkLst>
          <pc:docMk/>
          <pc:sldMasterMk cId="4064063268" sldId="2147483804"/>
        </pc:sldMasterMkLst>
        <pc:sldLayoutChg chg="modSp mod">
          <pc:chgData name="Najma Naveed" userId="0a9d2d62-657c-4576-a5a2-5463934c4369" providerId="ADAL" clId="{FDA2C485-B291-4E73-99FB-A531FB0D93C2}" dt="2024-07-10T18:25:23.254" v="2" actId="20577"/>
          <pc:sldLayoutMkLst>
            <pc:docMk/>
            <pc:sldMasterMk cId="4064063268" sldId="2147483804"/>
            <pc:sldLayoutMk cId="2201430074" sldId="2147483816"/>
          </pc:sldLayoutMkLst>
          <pc:spChg chg="mod">
            <ac:chgData name="Najma Naveed" userId="0a9d2d62-657c-4576-a5a2-5463934c4369" providerId="ADAL" clId="{FDA2C485-B291-4E73-99FB-A531FB0D93C2}" dt="2024-07-10T18:25:23.254" v="2" actId="20577"/>
            <ac:spMkLst>
              <pc:docMk/>
              <pc:sldMasterMk cId="4064063268" sldId="2147483804"/>
              <pc:sldLayoutMk cId="2201430074" sldId="2147483816"/>
              <ac:spMk id="1337" creationId="{9FE05D50-5D2E-17F4-4473-38C1A5DCCA8E}"/>
            </ac:spMkLst>
          </pc:spChg>
        </pc:sldLayoutChg>
      </pc:sldMasterChg>
    </pc:docChg>
  </pc:docChgLst>
  <pc:docChgLst>
    <pc:chgData name="Claudia Chan" userId="93473b32-9a5b-480c-a5c7-36832fc51abf" providerId="ADAL" clId="{DDBF817B-CF1B-49D9-9696-E8AF068B1898}"/>
    <pc:docChg chg="undo custSel modSld modMainMaster">
      <pc:chgData name="Claudia Chan" userId="93473b32-9a5b-480c-a5c7-36832fc51abf" providerId="ADAL" clId="{DDBF817B-CF1B-49D9-9696-E8AF068B1898}" dt="2024-06-28T17:48:52.949" v="2556"/>
      <pc:docMkLst>
        <pc:docMk/>
      </pc:docMkLst>
      <pc:sldChg chg="addSp delSp modSp mod modCm">
        <pc:chgData name="Claudia Chan" userId="93473b32-9a5b-480c-a5c7-36832fc51abf" providerId="ADAL" clId="{DDBF817B-CF1B-49D9-9696-E8AF068B1898}" dt="2024-06-28T17:48:52.949" v="2556"/>
        <pc:sldMkLst>
          <pc:docMk/>
          <pc:sldMk cId="535634426" sldId="260"/>
        </pc:sldMkLst>
        <pc:spChg chg="add mod">
          <ac:chgData name="Claudia Chan" userId="93473b32-9a5b-480c-a5c7-36832fc51abf" providerId="ADAL" clId="{DDBF817B-CF1B-49D9-9696-E8AF068B1898}" dt="2024-06-28T17:48:44.184" v="2554"/>
          <ac:spMkLst>
            <pc:docMk/>
            <pc:sldMk cId="535634426" sldId="260"/>
            <ac:spMk id="2" creationId="{2052EF91-B6CA-1523-A8A6-5949A7A3C7FC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2" creationId="{B3CD6C1C-5490-9A9A-D1D1-B20CE751E8E2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3" creationId="{8D38E50E-2A68-CAD9-4F5C-F65E75F36849}"/>
          </ac:spMkLst>
        </pc:spChg>
        <pc:spChg chg="add mod">
          <ac:chgData name="Claudia Chan" userId="93473b32-9a5b-480c-a5c7-36832fc51abf" providerId="ADAL" clId="{DDBF817B-CF1B-49D9-9696-E8AF068B1898}" dt="2024-06-28T17:48:44.184" v="2554"/>
          <ac:spMkLst>
            <pc:docMk/>
            <pc:sldMk cId="535634426" sldId="260"/>
            <ac:spMk id="3" creationId="{F05C0C4F-57DC-169F-07F9-3338CA6C4035}"/>
          </ac:spMkLst>
        </pc:spChg>
        <pc:spChg chg="add mod">
          <ac:chgData name="Claudia Chan" userId="93473b32-9a5b-480c-a5c7-36832fc51abf" providerId="ADAL" clId="{DDBF817B-CF1B-49D9-9696-E8AF068B1898}" dt="2024-06-28T17:48:52.949" v="2556"/>
          <ac:spMkLst>
            <pc:docMk/>
            <pc:sldMk cId="535634426" sldId="260"/>
            <ac:spMk id="4" creationId="{6457430B-97E8-0C44-9B31-04B786066D01}"/>
          </ac:spMkLst>
        </pc:spChg>
        <pc:spChg chg="add mod">
          <ac:chgData name="Claudia Chan" userId="93473b32-9a5b-480c-a5c7-36832fc51abf" providerId="ADAL" clId="{DDBF817B-CF1B-49D9-9696-E8AF068B1898}" dt="2024-06-28T17:48:52.949" v="2556"/>
          <ac:spMkLst>
            <pc:docMk/>
            <pc:sldMk cId="535634426" sldId="260"/>
            <ac:spMk id="5" creationId="{754396E1-6C33-6324-F7E4-9B51662FCCBF}"/>
          </ac:spMkLst>
        </pc:spChg>
        <pc:spChg chg="add mo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5" creationId="{76136B4C-AAB9-7172-14CD-0B8806FE45DC}"/>
          </ac:spMkLst>
        </pc:spChg>
        <pc:spChg chg="add mod or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6" creationId="{C9E58661-E752-FF14-05C6-63C357CF1CFD}"/>
          </ac:spMkLst>
        </pc:spChg>
        <pc:spChg chg="add del mod topLvl modVis">
          <ac:chgData name="Claudia Chan" userId="93473b32-9a5b-480c-a5c7-36832fc51abf" providerId="ADAL" clId="{DDBF817B-CF1B-49D9-9696-E8AF068B1898}" dt="2024-06-28T14:03:27.553" v="139" actId="478"/>
          <ac:spMkLst>
            <pc:docMk/>
            <pc:sldMk cId="535634426" sldId="260"/>
            <ac:spMk id="7" creationId="{8BB218E8-3847-0A37-F983-970E7C0972C3}"/>
          </ac:spMkLst>
        </pc:spChg>
        <pc:spChg chg="add mo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9" creationId="{1A81F371-07A6-9BFE-C02A-179EF3E9F7C1}"/>
          </ac:spMkLst>
        </pc:spChg>
        <pc:spChg chg="add del mod ord">
          <ac:chgData name="Claudia Chan" userId="93473b32-9a5b-480c-a5c7-36832fc51abf" providerId="ADAL" clId="{DDBF817B-CF1B-49D9-9696-E8AF068B1898}" dt="2024-06-28T14:54:38.333" v="2121" actId="21"/>
          <ac:spMkLst>
            <pc:docMk/>
            <pc:sldMk cId="535634426" sldId="260"/>
            <ac:spMk id="15" creationId="{88D7F734-F58B-3222-0846-14CE10FC7D97}"/>
          </ac:spMkLst>
        </pc:spChg>
        <pc:spChg chg="add del mod ord">
          <ac:chgData name="Claudia Chan" userId="93473b32-9a5b-480c-a5c7-36832fc51abf" providerId="ADAL" clId="{DDBF817B-CF1B-49D9-9696-E8AF068B1898}" dt="2024-06-28T14:54:38.333" v="2121" actId="21"/>
          <ac:spMkLst>
            <pc:docMk/>
            <pc:sldMk cId="535634426" sldId="260"/>
            <ac:spMk id="16" creationId="{D4DE800E-85F9-3BF9-9FD0-F215E475FB9D}"/>
          </ac:spMkLst>
        </pc:spChg>
        <pc:spChg chg="mod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18" creationId="{CB0601CB-CB6C-58AF-6266-00E271BC0A06}"/>
          </ac:spMkLst>
        </pc:spChg>
        <pc:spChg chg="mod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19" creationId="{E130223F-6918-06DF-2E8E-FF8744F893DA}"/>
          </ac:spMkLst>
        </pc:spChg>
        <pc:spChg chg="mod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20" creationId="{3ED2B299-FBCA-BD36-6961-B24100EB1D0A}"/>
          </ac:spMkLst>
        </pc:spChg>
        <pc:spChg chg="mod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21" creationId="{44D774ED-BE95-CAF8-AF3E-90D443187494}"/>
          </ac:spMkLst>
        </pc:spChg>
        <pc:spChg chg="mod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24" creationId="{EE46DD5E-9196-7A1E-3163-DDE06491D8DE}"/>
          </ac:spMkLst>
        </pc:spChg>
        <pc:spChg chg="mod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25" creationId="{A0A2D51D-C007-1B31-2B44-78F42F9FE4AB}"/>
          </ac:spMkLst>
        </pc:spChg>
        <pc:spChg chg="mod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26" creationId="{C5FAE2F8-2CF9-04DA-3BA5-310D94DA73B9}"/>
          </ac:spMkLst>
        </pc:spChg>
        <pc:spChg chg="mod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27" creationId="{F841762E-D0AE-43B9-7074-858CB1F15B4D}"/>
          </ac:spMkLst>
        </pc:spChg>
        <pc:spChg chg="add del mod ord">
          <ac:chgData name="Claudia Chan" userId="93473b32-9a5b-480c-a5c7-36832fc51abf" providerId="ADAL" clId="{DDBF817B-CF1B-49D9-9696-E8AF068B1898}" dt="2024-06-28T14:13:37.288" v="425" actId="478"/>
          <ac:spMkLst>
            <pc:docMk/>
            <pc:sldMk cId="535634426" sldId="260"/>
            <ac:spMk id="28" creationId="{FDBDCD1E-51FD-0D6F-19F2-0CC204574B6E}"/>
          </ac:spMkLst>
        </pc:spChg>
        <pc:spChg chg="add 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36" creationId="{41EBC91F-119F-8637-C8D1-A477BEE0E6A7}"/>
          </ac:spMkLst>
        </pc:spChg>
        <pc:spChg chg="add mo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37" creationId="{5C35B825-95CB-F95B-918C-E8B5C3147D73}"/>
          </ac:spMkLst>
        </pc:spChg>
        <pc:spChg chg="add del mod">
          <ac:chgData name="Claudia Chan" userId="93473b32-9a5b-480c-a5c7-36832fc51abf" providerId="ADAL" clId="{DDBF817B-CF1B-49D9-9696-E8AF068B1898}" dt="2024-06-28T14:31:17.909" v="1240" actId="478"/>
          <ac:spMkLst>
            <pc:docMk/>
            <pc:sldMk cId="535634426" sldId="260"/>
            <ac:spMk id="38" creationId="{E436534D-187A-EA20-30E0-0BDBF8D140A2}"/>
          </ac:spMkLst>
        </pc:spChg>
        <pc:spChg chg="add del mod">
          <ac:chgData name="Claudia Chan" userId="93473b32-9a5b-480c-a5c7-36832fc51abf" providerId="ADAL" clId="{DDBF817B-CF1B-49D9-9696-E8AF068B1898}" dt="2024-06-28T14:49:32.235" v="2014" actId="478"/>
          <ac:spMkLst>
            <pc:docMk/>
            <pc:sldMk cId="535634426" sldId="260"/>
            <ac:spMk id="61" creationId="{F8639E9F-A489-4189-D8AF-291B51BD20EA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093" creationId="{7DD426B7-2535-DB8E-DD60-33FA80C49901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094" creationId="{C5A6AB7E-F0BE-2EDA-E3F2-C3295C549CD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095" creationId="{080FF4B9-6E28-3970-F280-45F566F3791C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096" creationId="{796B0E2D-35F3-BCBC-3129-04D7DA5E8F5D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097" creationId="{17D94DD4-20DD-2165-BB8B-2C223D6E0B83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098" creationId="{6845853B-3E35-802D-A664-C79F723AFE42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00" creationId="{8D24C0E6-E90C-A8CB-C9AF-52E084E84A6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01" creationId="{6457430B-97E8-0C44-9B31-04B786066D01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02" creationId="{754396E1-6C33-6324-F7E4-9B51662FCCBF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03" creationId="{2052EF91-B6CA-1523-A8A6-5949A7A3C7FC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04" creationId="{F05C0C4F-57DC-169F-07F9-3338CA6C4035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05" creationId="{F7EF4938-A9C9-BCB2-4973-12ED05D0A654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06" creationId="{A07D9237-EB92-B730-2464-54B9D799B7FF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08" creationId="{3AC74FE0-3D91-FFB3-A702-26A6226FF8DF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14" creationId="{DE796813-BDFE-409B-7642-22F9E8CA9A43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15" creationId="{80C31D14-2470-FAAA-8728-181BA5C24C17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16" creationId="{063D3EE9-5A7F-6C6C-F4EE-B942B702655B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17" creationId="{7DD426B7-2535-DB8E-DD60-33FA80C49901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18" creationId="{C5A6AB7E-F0BE-2EDA-E3F2-C3295C549CD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119" creationId="{F9AC3437-86C4-3205-0B68-CBAEC13E6EC7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20" creationId="{080FF4B9-6E28-3970-F280-45F566F3791C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21" creationId="{796B0E2D-35F3-BCBC-3129-04D7DA5E8F5D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22" creationId="{17D94DD4-20DD-2165-BB8B-2C223D6E0B83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23" creationId="{6845853B-3E35-802D-A664-C79F723AFE42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25" creationId="{8D24C0E6-E90C-A8CB-C9AF-52E084E84A69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26" creationId="{6457430B-97E8-0C44-9B31-04B786066D01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27" creationId="{754396E1-6C33-6324-F7E4-9B51662FCCBF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28" creationId="{2052EF91-B6CA-1523-A8A6-5949A7A3C7FC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29" creationId="{F05C0C4F-57DC-169F-07F9-3338CA6C4035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30" creationId="{F7EF4938-A9C9-BCB2-4973-12ED05D0A654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32" creationId="{A07D9237-EB92-B730-2464-54B9D799B7FF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34" creationId="{3AC74FE0-3D91-FFB3-A702-26A6226FF8DF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40" creationId="{DE796813-BDFE-409B-7642-22F9E8CA9A43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41" creationId="{80C31D14-2470-FAAA-8728-181BA5C24C17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42" creationId="{063D3EE9-5A7F-6C6C-F4EE-B942B702655B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43" creationId="{F9AC3437-86C4-3205-0B68-CBAEC13E6EC7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45" creationId="{F287802F-A6A3-01C7-18F2-3C25753D202E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46" creationId="{A5F2AF9D-7F5F-60C6-D177-58AAB1763CC8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47" creationId="{531C0586-A438-A58E-7B96-00C9EA0F9F59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51" creationId="{0C4A84FD-BEB6-F779-4CEB-B8BD0D030CD1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52" creationId="{3F1BB03C-2BE6-D118-748B-D200379D973F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53" creationId="{B67FB7E3-D2D2-6F77-C4A0-A917672B6614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54" creationId="{362257F6-89B9-626B-7B1C-8B0635ABD1D4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55" creationId="{D20B0885-F5C4-235F-AD5E-E3E5F1C49B69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56" creationId="{D2437E56-59DC-0E1C-C85A-5003E079E2BC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57" creationId="{AC56EFB8-AE20-2D2A-0E69-28F96DA89659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65" creationId="{055C112E-9309-3C1E-7ACE-FB9A17AAEBAF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66" creationId="{75B891F6-151D-43DA-54C2-54ED0021478B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67" creationId="{243C73ED-7845-E184-A001-4EC10B06E937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68" creationId="{460659FA-E375-A515-F622-74970A0EA0B5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69" creationId="{9FB3E31A-E260-8B51-3E7E-9323E00BE5A0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70" creationId="{087F8BC6-9FEF-D83F-4D73-5D806387E053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71" creationId="{98C38F33-06B5-EBF8-AF0D-141DD6174711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73" creationId="{FD3649F2-C1AF-9277-2D0B-00260FBE075A}"/>
          </ac:spMkLst>
        </pc:spChg>
        <pc:spChg chg="mod topLvl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74" creationId="{0B8FCAAF-F9EA-1E0F-5870-725FEDE03B77}"/>
          </ac:spMkLst>
        </pc:spChg>
        <pc:spChg chg="mod topLvl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75" creationId="{AF291157-E8E7-C3FC-A09E-BF7050AB3847}"/>
          </ac:spMkLst>
        </pc:spChg>
        <pc:spChg chg="mod or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1176" creationId="{A703E889-3B29-FCC2-FBEE-C61E64CE2906}"/>
          </ac:spMkLst>
        </pc:spChg>
        <pc:spChg chg="del mod">
          <ac:chgData name="Claudia Chan" userId="93473b32-9a5b-480c-a5c7-36832fc51abf" providerId="ADAL" clId="{DDBF817B-CF1B-49D9-9696-E8AF068B1898}" dt="2024-06-28T14:14:34.059" v="484" actId="478"/>
          <ac:spMkLst>
            <pc:docMk/>
            <pc:sldMk cId="535634426" sldId="260"/>
            <ac:spMk id="1177" creationId="{A45922F3-A179-88A2-9248-4905E45D9808}"/>
          </ac:spMkLst>
        </pc:spChg>
        <pc:spChg chg="del mod">
          <ac:chgData name="Claudia Chan" userId="93473b32-9a5b-480c-a5c7-36832fc51abf" providerId="ADAL" clId="{DDBF817B-CF1B-49D9-9696-E8AF068B1898}" dt="2024-06-28T14:14:34.059" v="484" actId="478"/>
          <ac:spMkLst>
            <pc:docMk/>
            <pc:sldMk cId="535634426" sldId="260"/>
            <ac:spMk id="1178" creationId="{E60DA2A2-3B62-CD5B-4E23-A2E9BC83860F}"/>
          </ac:spMkLst>
        </pc:spChg>
        <pc:spChg chg="mod topLvl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79" creationId="{343A4E08-B31C-3C1D-6E5E-03BDF25F62BE}"/>
          </ac:spMkLst>
        </pc:spChg>
        <pc:spChg chg="mo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1180" creationId="{1E33BB79-752D-C35E-3BC8-940C7A7B445E}"/>
          </ac:spMkLst>
        </pc:spChg>
        <pc:spChg chg="mod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1181" creationId="{2C86B8C8-0C32-083B-F1BB-608B86863E43}"/>
          </ac:spMkLst>
        </pc:spChg>
        <pc:spChg chg="mo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1182" creationId="{033FB535-69DA-E3F7-0DBC-FE20489B6E47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85" creationId="{DF2669B6-F4D8-03C1-1906-2D732AEAAB99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88" creationId="{21AAEEB1-8DA6-B5B9-199C-199B4F14A4D6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89" creationId="{C8A805B4-BA30-21D4-CE6D-5E21BCF616E0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90" creationId="{71C813A2-8898-B5C0-DAC7-A7FBECA66C7B}"/>
          </ac:spMkLst>
        </pc:spChg>
        <pc:spChg chg="mo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1194" creationId="{5FB5045C-EA43-7BDF-31EA-44A5981E21F6}"/>
          </ac:spMkLst>
        </pc:spChg>
        <pc:spChg chg="mo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1195" creationId="{A0AF0487-ED52-D7FB-E69B-57AEE47F76AC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196" creationId="{98E2D669-1D40-C030-629A-21FF9334E2E9}"/>
          </ac:spMkLst>
        </pc:spChg>
        <pc:spChg chg="del">
          <ac:chgData name="Claudia Chan" userId="93473b32-9a5b-480c-a5c7-36832fc51abf" providerId="ADAL" clId="{DDBF817B-CF1B-49D9-9696-E8AF068B1898}" dt="2024-06-28T13:59:56.020" v="117" actId="478"/>
          <ac:spMkLst>
            <pc:docMk/>
            <pc:sldMk cId="535634426" sldId="260"/>
            <ac:spMk id="1197" creationId="{F9B25C6F-ED37-CD76-BB37-064BF76B5BB9}"/>
          </ac:spMkLst>
        </pc:spChg>
        <pc:spChg chg="del mod">
          <ac:chgData name="Claudia Chan" userId="93473b32-9a5b-480c-a5c7-36832fc51abf" providerId="ADAL" clId="{DDBF817B-CF1B-49D9-9696-E8AF068B1898}" dt="2024-06-28T14:14:32.275" v="483" actId="478"/>
          <ac:spMkLst>
            <pc:docMk/>
            <pc:sldMk cId="535634426" sldId="260"/>
            <ac:spMk id="1198" creationId="{1EB45C8A-AA0A-8367-98C2-FF8EC1DAF13D}"/>
          </ac:spMkLst>
        </pc:spChg>
        <pc:spChg chg="del mod">
          <ac:chgData name="Claudia Chan" userId="93473b32-9a5b-480c-a5c7-36832fc51abf" providerId="ADAL" clId="{DDBF817B-CF1B-49D9-9696-E8AF068B1898}" dt="2024-06-28T14:14:32.275" v="483" actId="478"/>
          <ac:spMkLst>
            <pc:docMk/>
            <pc:sldMk cId="535634426" sldId="260"/>
            <ac:spMk id="1199" creationId="{2CE6F1AA-7184-655F-12BE-BD6523B990A3}"/>
          </ac:spMkLst>
        </pc:spChg>
        <pc:spChg chg="mod topLvl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00" creationId="{8B5B72E4-ACFE-8229-AED6-3A989E859033}"/>
          </ac:spMkLst>
        </pc:spChg>
        <pc:spChg chg="mod topLvl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01" creationId="{83C5DED6-0B2C-3280-C7E4-7328A6B1C7C9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03" creationId="{177EF3E0-EDB0-1716-9FCE-569A155CE3F8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04" creationId="{01121985-3EC1-5311-EADC-BF788E3A8049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05" creationId="{4C48FB3C-5E3E-2F48-5217-18944704ABBF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06" creationId="{8FDAC36A-0601-EC7A-3C42-30587AC9C1F2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07" creationId="{834A92DA-B378-DA79-0C58-4BE5EB1DC78E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09" creationId="{A37123C3-2802-5F40-C240-8777E92AE2DF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10" creationId="{BBAAAE0F-1E9F-5362-942D-A211DE95696F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11" creationId="{1774D290-954B-949C-54B9-00C615BEB8E8}"/>
          </ac:spMkLst>
        </pc:spChg>
        <pc:spChg chg="mod topLvl">
          <ac:chgData name="Claudia Chan" userId="93473b32-9a5b-480c-a5c7-36832fc51abf" providerId="ADAL" clId="{DDBF817B-CF1B-49D9-9696-E8AF068B1898}" dt="2024-06-28T14:52:00.664" v="2074" actId="165"/>
          <ac:spMkLst>
            <pc:docMk/>
            <pc:sldMk cId="535634426" sldId="260"/>
            <ac:spMk id="1235" creationId="{7BADAA93-8DBB-B4D6-B9BD-5FE9AE344DC0}"/>
          </ac:spMkLst>
        </pc:spChg>
        <pc:spChg chg="mod">
          <ac:chgData name="Claudia Chan" userId="93473b32-9a5b-480c-a5c7-36832fc51abf" providerId="ADAL" clId="{DDBF817B-CF1B-49D9-9696-E8AF068B1898}" dt="2024-06-28T14:54:10.814" v="2115" actId="164"/>
          <ac:spMkLst>
            <pc:docMk/>
            <pc:sldMk cId="535634426" sldId="260"/>
            <ac:spMk id="1236" creationId="{75156844-8134-0448-B9FF-A7C2EE9A0942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37" creationId="{F287802F-A6A3-01C7-18F2-3C25753D202E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38" creationId="{A5F2AF9D-7F5F-60C6-D177-58AAB1763CC8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39" creationId="{531C0586-A438-A58E-7B96-00C9EA0F9F5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43" creationId="{B67FB7E3-D2D2-6F77-C4A0-A917672B6614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44" creationId="{362257F6-89B9-626B-7B1C-8B0635ABD1D4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45" creationId="{D20B0885-F5C4-235F-AD5E-E3E5F1C49B6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46" creationId="{D2437E56-59DC-0E1C-C85A-5003E079E2BC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47" creationId="{AC56EFB8-AE20-2D2A-0E69-28F96DA8965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55" creationId="{055C112E-9309-3C1E-7ACE-FB9A17AAEBAF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56" creationId="{75B891F6-151D-43DA-54C2-54ED0021478B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57" creationId="{243C73ED-7845-E184-A001-4EC10B06E937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58" creationId="{460659FA-E375-A515-F622-74970A0EA0B5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59" creationId="{9FB3E31A-E260-8B51-3E7E-9323E00BE5A0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60" creationId="{087F8BC6-9FEF-D83F-4D73-5D806387E053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61" creationId="{98C38F33-06B5-EBF8-AF0D-141DD6174711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63" creationId="{FD3649F2-C1AF-9277-2D0B-00260FBE075A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64" creationId="{DF2669B6-F4D8-03C1-1906-2D732AEAAB9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65" creationId="{21AAEEB1-8DA6-B5B9-199C-199B4F14A4D6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66" creationId="{C8A805B4-BA30-21D4-CE6D-5E21BCF616E0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67" creationId="{71C813A2-8898-B5C0-DAC7-A7FBECA66C7B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71" creationId="{98E2D669-1D40-C030-629A-21FF9334E2E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72" creationId="{8B5B72E4-ACFE-8229-AED6-3A989E859033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73" creationId="{83C5DED6-0B2C-3280-C7E4-7328A6B1C7C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75" creationId="{177EF3E0-EDB0-1716-9FCE-569A155CE3F8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76" creationId="{01121985-3EC1-5311-EADC-BF788E3A804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77" creationId="{4C48FB3C-5E3E-2F48-5217-18944704ABBF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78" creationId="{8FDAC36A-0601-EC7A-3C42-30587AC9C1F2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79" creationId="{834A92DA-B378-DA79-0C58-4BE5EB1DC78E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81" creationId="{A37123C3-2802-5F40-C240-8777E92AE2DF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82" creationId="{BBAAAE0F-1E9F-5362-942D-A211DE95696F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83" creationId="{1774D290-954B-949C-54B9-00C615BEB8E8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84" creationId="{75156844-8134-0448-B9FF-A7C2EE9A0942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85" creationId="{0C4A84FD-BEB6-F779-4CEB-B8BD0D030CD1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86" creationId="{3F1BB03C-2BE6-D118-748B-D200379D973F}"/>
          </ac:spMkLst>
        </pc:spChg>
        <pc:spChg chg="del mod topLvl">
          <ac:chgData name="Claudia Chan" userId="93473b32-9a5b-480c-a5c7-36832fc51abf" providerId="ADAL" clId="{DDBF817B-CF1B-49D9-9696-E8AF068B1898}" dt="2024-06-28T16:44:51.250" v="2446" actId="478"/>
          <ac:spMkLst>
            <pc:docMk/>
            <pc:sldMk cId="535634426" sldId="260"/>
            <ac:spMk id="1287" creationId="{B3CD6C1C-5490-9A9A-D1D1-B20CE751E8E2}"/>
          </ac:spMkLst>
        </pc:spChg>
        <pc:spChg chg="del mod topLvl">
          <ac:chgData name="Claudia Chan" userId="93473b32-9a5b-480c-a5c7-36832fc51abf" providerId="ADAL" clId="{DDBF817B-CF1B-49D9-9696-E8AF068B1898}" dt="2024-06-28T16:44:51.850" v="2447" actId="478"/>
          <ac:spMkLst>
            <pc:docMk/>
            <pc:sldMk cId="535634426" sldId="260"/>
            <ac:spMk id="1288" creationId="{8D38E50E-2A68-CAD9-4F5C-F65E75F3684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290" creationId="{41EBC91F-119F-8637-C8D1-A477BEE0E6A7}"/>
          </ac:spMkLst>
        </pc:spChg>
        <pc:spChg chg="del mod topLvl">
          <ac:chgData name="Claudia Chan" userId="93473b32-9a5b-480c-a5c7-36832fc51abf" providerId="ADAL" clId="{DDBF817B-CF1B-49D9-9696-E8AF068B1898}" dt="2024-06-28T15:06:39.450" v="2442" actId="478"/>
          <ac:spMkLst>
            <pc:docMk/>
            <pc:sldMk cId="535634426" sldId="260"/>
            <ac:spMk id="1291" creationId="{0B8FCAAF-F9EA-1E0F-5870-725FEDE03B77}"/>
          </ac:spMkLst>
        </pc:spChg>
        <pc:spChg chg="del mod topLvl">
          <ac:chgData name="Claudia Chan" userId="93473b32-9a5b-480c-a5c7-36832fc51abf" providerId="ADAL" clId="{DDBF817B-CF1B-49D9-9696-E8AF068B1898}" dt="2024-06-28T15:06:29.532" v="2436" actId="478"/>
          <ac:spMkLst>
            <pc:docMk/>
            <pc:sldMk cId="535634426" sldId="260"/>
            <ac:spMk id="1292" creationId="{AF291157-E8E7-C3FC-A09E-BF7050AB3847}"/>
          </ac:spMkLst>
        </pc:spChg>
        <pc:spChg chg="del mod topLvl">
          <ac:chgData name="Claudia Chan" userId="93473b32-9a5b-480c-a5c7-36832fc51abf" providerId="ADAL" clId="{DDBF817B-CF1B-49D9-9696-E8AF068B1898}" dt="2024-06-28T15:06:29.532" v="2436" actId="478"/>
          <ac:spMkLst>
            <pc:docMk/>
            <pc:sldMk cId="535634426" sldId="260"/>
            <ac:spMk id="1293" creationId="{343A4E08-B31C-3C1D-6E5E-03BDF25F62BE}"/>
          </ac:spMkLst>
        </pc:spChg>
        <pc:spChg chg="del mod topLvl">
          <ac:chgData name="Claudia Chan" userId="93473b32-9a5b-480c-a5c7-36832fc51abf" providerId="ADAL" clId="{DDBF817B-CF1B-49D9-9696-E8AF068B1898}" dt="2024-06-28T15:06:29.532" v="2436" actId="478"/>
          <ac:spMkLst>
            <pc:docMk/>
            <pc:sldMk cId="535634426" sldId="260"/>
            <ac:spMk id="1300" creationId="{7BADAA93-8DBB-B4D6-B9BD-5FE9AE344DC0}"/>
          </ac:spMkLst>
        </pc:spChg>
        <pc:spChg chg="del mod topLvl">
          <ac:chgData name="Claudia Chan" userId="93473b32-9a5b-480c-a5c7-36832fc51abf" providerId="ADAL" clId="{DDBF817B-CF1B-49D9-9696-E8AF068B1898}" dt="2024-06-28T15:06:29.532" v="2436" actId="478"/>
          <ac:spMkLst>
            <pc:docMk/>
            <pc:sldMk cId="535634426" sldId="260"/>
            <ac:spMk id="1301" creationId="{5FB5045C-EA43-7BDF-31EA-44A5981E21F6}"/>
          </ac:spMkLst>
        </pc:spChg>
        <pc:spChg chg="del mod topLvl">
          <ac:chgData name="Claudia Chan" userId="93473b32-9a5b-480c-a5c7-36832fc51abf" providerId="ADAL" clId="{DDBF817B-CF1B-49D9-9696-E8AF068B1898}" dt="2024-06-28T15:06:29.532" v="2436" actId="478"/>
          <ac:spMkLst>
            <pc:docMk/>
            <pc:sldMk cId="535634426" sldId="260"/>
            <ac:spMk id="1302" creationId="{A0AF0487-ED52-D7FB-E69B-57AEE47F76AC}"/>
          </ac:spMkLst>
        </pc:spChg>
        <pc:spChg chg="del mod topLvl">
          <ac:chgData name="Claudia Chan" userId="93473b32-9a5b-480c-a5c7-36832fc51abf" providerId="ADAL" clId="{DDBF817B-CF1B-49D9-9696-E8AF068B1898}" dt="2024-06-28T15:06:29.532" v="2436" actId="478"/>
          <ac:spMkLst>
            <pc:docMk/>
            <pc:sldMk cId="535634426" sldId="260"/>
            <ac:spMk id="1303" creationId="{5C35B825-95CB-F95B-918C-E8B5C3147D73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04" creationId="{1E33BB79-752D-C35E-3BC8-940C7A7B445E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06" creationId="{EE46DD5E-9196-7A1E-3163-DDE06491D8DE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07" creationId="{A0A2D51D-C007-1B31-2B44-78F42F9FE4AB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08" creationId="{C5FAE2F8-2CF9-04DA-3BA5-310D94DA73B9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09" creationId="{F841762E-D0AE-43B9-7074-858CB1F15B4D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10" creationId="{033FB535-69DA-E3F7-0DBC-FE20489B6E47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12" creationId="{CB0601CB-CB6C-58AF-6266-00E271BC0A06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13" creationId="{E130223F-6918-06DF-2E8E-FF8744F893DA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14" creationId="{3ED2B299-FBCA-BD36-6961-B24100EB1D0A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15" creationId="{44D774ED-BE95-CAF8-AF3E-90D443187494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16" creationId="{2C86B8C8-0C32-083B-F1BB-608B86863E43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18" creationId="{76136B4C-AAB9-7172-14CD-0B8806FE45DC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19" creationId="{1A81F371-07A6-9BFE-C02A-179EF3E9F7C1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0" creationId="{C9E58661-E752-FF14-05C6-63C357CF1CFD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1" creationId="{A703E889-3B29-FCC2-FBEE-C61E64CE2906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2" creationId="{48307320-3B2E-91CC-7103-929D3C578829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3" creationId="{92248602-3979-EE29-F418-3AA1208E4CB4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4" creationId="{7F6ABA7B-5D77-D1C0-A5B2-8204D0878874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5" creationId="{604C8528-114B-B55F-971F-8981C42A06F7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6" creationId="{AE01C1FA-BE91-CCE8-417D-BCA0E2C4A2CE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7" creationId="{27D57FAA-B352-2C79-BD67-CF21A02B9C87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8" creationId="{29F08134-B61D-5782-4CF7-35201C29238E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29" creationId="{59FAFEF7-338C-75C7-7E5F-2F36C5C4139A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0" creationId="{71D0FA01-0E9C-1117-C1F6-FDB2A60BAA25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1" creationId="{BB820603-2C94-0FDE-396D-0EF446593381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2" creationId="{3DAD0E5C-5A10-BCCF-5816-32B93F09D7F9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3" creationId="{34CBF415-3DE1-8E3C-40A2-59EFD1577A63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4" creationId="{388A80E6-DDCA-7762-EB7F-B3D24A739D46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5" creationId="{ED5206C3-73E4-B354-A854-82C30A2A7C1A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6" creationId="{92876755-EBEB-E19D-932A-6227E1307BA3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7" creationId="{9FE05D50-5D2E-17F4-4473-38C1A5DCCA8E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8" creationId="{AF343E9F-CD99-8B42-891D-26938F954144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39" creationId="{595222BB-761A-237A-27A1-B7762D111D0B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40" creationId="{5A6869DC-B1AB-30F3-4DA1-166A36ECB82D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41" creationId="{F79EACD2-2CB1-440D-38E5-94AACBEF258F}"/>
          </ac:spMkLst>
        </pc:spChg>
        <pc:spChg chg="mod">
          <ac:chgData name="Claudia Chan" userId="93473b32-9a5b-480c-a5c7-36832fc51abf" providerId="ADAL" clId="{DDBF817B-CF1B-49D9-9696-E8AF068B1898}" dt="2024-06-28T14:54:51.768" v="2124" actId="165"/>
          <ac:spMkLst>
            <pc:docMk/>
            <pc:sldMk cId="535634426" sldId="260"/>
            <ac:spMk id="1342" creationId="{86AC8FE0-3251-0D83-EE5E-89E1D8666908}"/>
          </ac:spMkLst>
        </pc:spChg>
        <pc:spChg chg="add mod">
          <ac:chgData name="Claudia Chan" userId="93473b32-9a5b-480c-a5c7-36832fc51abf" providerId="ADAL" clId="{DDBF817B-CF1B-49D9-9696-E8AF068B1898}" dt="2024-06-28T15:04:52.093" v="2426" actId="1076"/>
          <ac:spMkLst>
            <pc:docMk/>
            <pc:sldMk cId="535634426" sldId="260"/>
            <ac:spMk id="1343" creationId="{88D7F734-F58B-3222-0846-14CE10FC7D97}"/>
          </ac:spMkLst>
        </pc:spChg>
        <pc:spChg chg="add mod">
          <ac:chgData name="Claudia Chan" userId="93473b32-9a5b-480c-a5c7-36832fc51abf" providerId="ADAL" clId="{DDBF817B-CF1B-49D9-9696-E8AF068B1898}" dt="2024-06-28T15:06:50.130" v="2444" actId="1076"/>
          <ac:spMkLst>
            <pc:docMk/>
            <pc:sldMk cId="535634426" sldId="260"/>
            <ac:spMk id="1344" creationId="{D4DE800E-85F9-3BF9-9FD0-F215E475FB9D}"/>
          </ac:spMkLst>
        </pc:spChg>
        <pc:spChg chg="add mod">
          <ac:chgData name="Claudia Chan" userId="93473b32-9a5b-480c-a5c7-36832fc51abf" providerId="ADAL" clId="{DDBF817B-CF1B-49D9-9696-E8AF068B1898}" dt="2024-06-28T15:06:32.710" v="2438" actId="164"/>
          <ac:spMkLst>
            <pc:docMk/>
            <pc:sldMk cId="535634426" sldId="260"/>
            <ac:spMk id="1347" creationId="{133B54D9-5DE0-97F4-9A72-4D91313961CC}"/>
          </ac:spMkLst>
        </pc:spChg>
        <pc:spChg chg="add mod">
          <ac:chgData name="Claudia Chan" userId="93473b32-9a5b-480c-a5c7-36832fc51abf" providerId="ADAL" clId="{DDBF817B-CF1B-49D9-9696-E8AF068B1898}" dt="2024-06-28T15:06:32.710" v="2438" actId="164"/>
          <ac:spMkLst>
            <pc:docMk/>
            <pc:sldMk cId="535634426" sldId="260"/>
            <ac:spMk id="1348" creationId="{F0014B87-A5D7-5DB6-A3B0-18513F960A89}"/>
          </ac:spMkLst>
        </pc:spChg>
        <pc:spChg chg="add mod">
          <ac:chgData name="Claudia Chan" userId="93473b32-9a5b-480c-a5c7-36832fc51abf" providerId="ADAL" clId="{DDBF817B-CF1B-49D9-9696-E8AF068B1898}" dt="2024-06-28T15:06:32.710" v="2438" actId="164"/>
          <ac:spMkLst>
            <pc:docMk/>
            <pc:sldMk cId="535634426" sldId="260"/>
            <ac:spMk id="1349" creationId="{C0F605D9-0D8F-7D4D-D432-E383E30700AE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51" creationId="{20823DF5-21DF-701D-940F-CC92AA4C4F14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53" creationId="{058F7B18-AF50-F996-C859-5DA6D964F0EA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54" creationId="{C2BC758D-3CC5-A0F4-FDF1-B39813BA67A9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55" creationId="{5780CA6B-490F-AD65-A979-16FFCE02FCE6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56" creationId="{BA53B348-E98B-066E-6A86-2D2B5958506F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58" creationId="{61E4986B-8D6A-42C4-8C29-B5FFEFF6E055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60" creationId="{24ED04DC-C332-8118-7BE4-CA0A6561543F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61" creationId="{E0ED3F55-BE2B-4D5F-01B3-CD123E4F8191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62" creationId="{D5296A96-9B00-B433-ADBB-425340A268C0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63" creationId="{872B935D-0947-23EE-3A24-4D4FC93A15AF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65" creationId="{25E70245-2D53-202B-737E-A65039569A85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67" creationId="{3E0754C3-86CF-92C0-52FA-32C9E784C22D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68" creationId="{B6C1083D-CE5F-1E79-3B35-2B1F938FBFC9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69" creationId="{F5CBEE56-68AE-77DC-EAA3-7408901DB930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70" creationId="{0BA7E151-55E5-A514-FEA5-FFB3F4E47066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72" creationId="{4956A725-6FED-839A-608C-585A1EC4C14A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73" creationId="{8C7CF2B9-FCBB-E655-56F0-EBBE80FD9696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74" creationId="{05692890-847A-8F7C-30ED-3A5B4EEB426E}"/>
          </ac:spMkLst>
        </pc:spChg>
        <pc:spChg chg="mod">
          <ac:chgData name="Claudia Chan" userId="93473b32-9a5b-480c-a5c7-36832fc51abf" providerId="ADAL" clId="{DDBF817B-CF1B-49D9-9696-E8AF068B1898}" dt="2024-06-28T15:06:31.055" v="2437"/>
          <ac:spMkLst>
            <pc:docMk/>
            <pc:sldMk cId="535634426" sldId="260"/>
            <ac:spMk id="1375" creationId="{CDFF7200-60B9-753A-D18A-DE88D8A91A07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380" creationId="{133B54D9-5DE0-97F4-9A72-4D91313961CC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381" creationId="{F0014B87-A5D7-5DB6-A3B0-18513F960A8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382" creationId="{C0F605D9-0D8F-7D4D-D432-E383E30700AE}"/>
          </ac:spMkLst>
        </pc:spChg>
        <pc:spChg chg="mod">
          <ac:chgData name="Claudia Chan" userId="93473b32-9a5b-480c-a5c7-36832fc51abf" providerId="ADAL" clId="{DDBF817B-CF1B-49D9-9696-E8AF068B1898}" dt="2024-06-28T16:48:10.474" v="2512" actId="165"/>
          <ac:spMkLst>
            <pc:docMk/>
            <pc:sldMk cId="535634426" sldId="260"/>
            <ac:spMk id="1389" creationId="{4956A725-6FED-839A-608C-585A1EC4C14A}"/>
          </ac:spMkLst>
        </pc:spChg>
        <pc:spChg chg="mod">
          <ac:chgData name="Claudia Chan" userId="93473b32-9a5b-480c-a5c7-36832fc51abf" providerId="ADAL" clId="{DDBF817B-CF1B-49D9-9696-E8AF068B1898}" dt="2024-06-28T16:48:10.474" v="2512" actId="165"/>
          <ac:spMkLst>
            <pc:docMk/>
            <pc:sldMk cId="535634426" sldId="260"/>
            <ac:spMk id="1390" creationId="{8C7CF2B9-FCBB-E655-56F0-EBBE80FD9696}"/>
          </ac:spMkLst>
        </pc:spChg>
        <pc:spChg chg="mod">
          <ac:chgData name="Claudia Chan" userId="93473b32-9a5b-480c-a5c7-36832fc51abf" providerId="ADAL" clId="{DDBF817B-CF1B-49D9-9696-E8AF068B1898}" dt="2024-06-28T16:48:10.474" v="2512" actId="165"/>
          <ac:spMkLst>
            <pc:docMk/>
            <pc:sldMk cId="535634426" sldId="260"/>
            <ac:spMk id="1391" creationId="{05692890-847A-8F7C-30ED-3A5B4EEB426E}"/>
          </ac:spMkLst>
        </pc:spChg>
        <pc:spChg chg="mod">
          <ac:chgData name="Claudia Chan" userId="93473b32-9a5b-480c-a5c7-36832fc51abf" providerId="ADAL" clId="{DDBF817B-CF1B-49D9-9696-E8AF068B1898}" dt="2024-06-28T16:48:10.474" v="2512" actId="165"/>
          <ac:spMkLst>
            <pc:docMk/>
            <pc:sldMk cId="535634426" sldId="260"/>
            <ac:spMk id="1392" creationId="{CDFF7200-60B9-753A-D18A-DE88D8A91A07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393" creationId="{25E70245-2D53-202B-737E-A65039569A85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395" creationId="{3E0754C3-86CF-92C0-52FA-32C9E784C22D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396" creationId="{B6C1083D-CE5F-1E79-3B35-2B1F938FBFC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397" creationId="{F5CBEE56-68AE-77DC-EAA3-7408901DB930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398" creationId="{0BA7E151-55E5-A514-FEA5-FFB3F4E47066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399" creationId="{61E4986B-8D6A-42C4-8C29-B5FFEFF6E055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401" creationId="{24ED04DC-C332-8118-7BE4-CA0A6561543F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402" creationId="{E0ED3F55-BE2B-4D5F-01B3-CD123E4F8191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403" creationId="{D5296A96-9B00-B433-ADBB-425340A268C0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404" creationId="{872B935D-0947-23EE-3A24-4D4FC93A15AF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405" creationId="{20823DF5-21DF-701D-940F-CC92AA4C4F14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407" creationId="{058F7B18-AF50-F996-C859-5DA6D964F0EA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408" creationId="{C2BC758D-3CC5-A0F4-FDF1-B39813BA67A9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409" creationId="{5780CA6B-490F-AD65-A979-16FFCE02FCE6}"/>
          </ac:spMkLst>
        </pc:spChg>
        <pc:spChg chg="del mod topLvl">
          <ac:chgData name="Claudia Chan" userId="93473b32-9a5b-480c-a5c7-36832fc51abf" providerId="ADAL" clId="{DDBF817B-CF1B-49D9-9696-E8AF068B1898}" dt="2024-06-28T17:48:29.358" v="2551" actId="21"/>
          <ac:spMkLst>
            <pc:docMk/>
            <pc:sldMk cId="535634426" sldId="260"/>
            <ac:spMk id="1410" creationId="{BA53B348-E98B-066E-6A86-2D2B5958506F}"/>
          </ac:spMkLst>
        </pc:spChg>
        <pc:grpChg chg="add del mod">
          <ac:chgData name="Claudia Chan" userId="93473b32-9a5b-480c-a5c7-36832fc51abf" providerId="ADAL" clId="{DDBF817B-CF1B-49D9-9696-E8AF068B1898}" dt="2024-06-28T14:00:27.046" v="123" actId="165"/>
          <ac:grpSpMkLst>
            <pc:docMk/>
            <pc:sldMk cId="535634426" sldId="260"/>
            <ac:grpSpMk id="8" creationId="{C5F6FF3E-D4A2-C032-4147-4173FB2E0FA2}"/>
          </ac:grpSpMkLst>
        </pc:grpChg>
        <pc:grpChg chg="add del mod">
          <ac:chgData name="Claudia Chan" userId="93473b32-9a5b-480c-a5c7-36832fc51abf" providerId="ADAL" clId="{DDBF817B-CF1B-49D9-9696-E8AF068B1898}" dt="2024-06-28T14:03:51.631" v="143" actId="165"/>
          <ac:grpSpMkLst>
            <pc:docMk/>
            <pc:sldMk cId="535634426" sldId="260"/>
            <ac:grpSpMk id="10" creationId="{16E3AD19-88BA-D01D-9A4C-9F23994626E7}"/>
          </ac:grpSpMkLst>
        </pc:grpChg>
        <pc:grpChg chg="add del mod">
          <ac:chgData name="Claudia Chan" userId="93473b32-9a5b-480c-a5c7-36832fc51abf" providerId="ADAL" clId="{DDBF817B-CF1B-49D9-9696-E8AF068B1898}" dt="2024-06-28T14:04:33.070" v="172" actId="165"/>
          <ac:grpSpMkLst>
            <pc:docMk/>
            <pc:sldMk cId="535634426" sldId="260"/>
            <ac:grpSpMk id="11" creationId="{D14F2198-5A78-009C-6374-46B342C1F5A7}"/>
          </ac:grpSpMkLst>
        </pc:grpChg>
        <pc:grpChg chg="add del mod">
          <ac:chgData name="Claudia Chan" userId="93473b32-9a5b-480c-a5c7-36832fc51abf" providerId="ADAL" clId="{DDBF817B-CF1B-49D9-9696-E8AF068B1898}" dt="2024-06-28T14:04:33.070" v="172" actId="165"/>
          <ac:grpSpMkLst>
            <pc:docMk/>
            <pc:sldMk cId="535634426" sldId="260"/>
            <ac:grpSpMk id="12" creationId="{CE42FB11-71F5-C397-3C25-D03690BECD67}"/>
          </ac:grpSpMkLst>
        </pc:grpChg>
        <pc:grpChg chg="add del mod">
          <ac:chgData name="Claudia Chan" userId="93473b32-9a5b-480c-a5c7-36832fc51abf" providerId="ADAL" clId="{DDBF817B-CF1B-49D9-9696-E8AF068B1898}" dt="2024-06-28T14:04:45.064" v="196" actId="165"/>
          <ac:grpSpMkLst>
            <pc:docMk/>
            <pc:sldMk cId="535634426" sldId="260"/>
            <ac:grpSpMk id="13" creationId="{E3048530-35CB-A78C-D809-3FA916E4BAFC}"/>
          </ac:grpSpMkLst>
        </pc:grpChg>
        <pc:grpChg chg="add del mod ord">
          <ac:chgData name="Claudia Chan" userId="93473b32-9a5b-480c-a5c7-36832fc51abf" providerId="ADAL" clId="{DDBF817B-CF1B-49D9-9696-E8AF068B1898}" dt="2024-06-28T14:13:22.504" v="423" actId="165"/>
          <ac:grpSpMkLst>
            <pc:docMk/>
            <pc:sldMk cId="535634426" sldId="260"/>
            <ac:grpSpMk id="14" creationId="{A654DB17-72C1-4EE1-E1F6-AE5C44F6E58B}"/>
          </ac:grpSpMkLst>
        </pc:grpChg>
        <pc:grpChg chg="add mod topLvl">
          <ac:chgData name="Claudia Chan" userId="93473b32-9a5b-480c-a5c7-36832fc51abf" providerId="ADAL" clId="{DDBF817B-CF1B-49D9-9696-E8AF068B1898}" dt="2024-06-28T14:52:00.664" v="2074" actId="165"/>
          <ac:grpSpMkLst>
            <pc:docMk/>
            <pc:sldMk cId="535634426" sldId="260"/>
            <ac:grpSpMk id="17" creationId="{41D4441A-CC1B-1154-63EE-DB9482D1858F}"/>
          </ac:grpSpMkLst>
        </pc:grpChg>
        <pc:grpChg chg="add del mod">
          <ac:chgData name="Claudia Chan" userId="93473b32-9a5b-480c-a5c7-36832fc51abf" providerId="ADAL" clId="{DDBF817B-CF1B-49D9-9696-E8AF068B1898}" dt="2024-06-28T14:06:21.911" v="220" actId="165"/>
          <ac:grpSpMkLst>
            <pc:docMk/>
            <pc:sldMk cId="535634426" sldId="260"/>
            <ac:grpSpMk id="22" creationId="{2D0342FF-D315-38C0-AD3A-878EF6B90C34}"/>
          </ac:grpSpMkLst>
        </pc:grpChg>
        <pc:grpChg chg="add mod topLvl">
          <ac:chgData name="Claudia Chan" userId="93473b32-9a5b-480c-a5c7-36832fc51abf" providerId="ADAL" clId="{DDBF817B-CF1B-49D9-9696-E8AF068B1898}" dt="2024-06-28T14:52:00.664" v="2074" actId="165"/>
          <ac:grpSpMkLst>
            <pc:docMk/>
            <pc:sldMk cId="535634426" sldId="260"/>
            <ac:grpSpMk id="23" creationId="{5DEE0903-4B2B-9BE2-37A1-173FEE0F8291}"/>
          </ac:grpSpMkLst>
        </pc:grpChg>
        <pc:grpChg chg="add mod">
          <ac:chgData name="Claudia Chan" userId="93473b32-9a5b-480c-a5c7-36832fc51abf" providerId="ADAL" clId="{DDBF817B-CF1B-49D9-9696-E8AF068B1898}" dt="2024-06-28T14:52:00.664" v="2074" actId="165"/>
          <ac:grpSpMkLst>
            <pc:docMk/>
            <pc:sldMk cId="535634426" sldId="260"/>
            <ac:grpSpMk id="29" creationId="{D65047A2-31C5-78B7-4D93-728AAE78D217}"/>
          </ac:grpSpMkLst>
        </pc:grpChg>
        <pc:grpChg chg="add mod topLvl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46" creationId="{5C72461B-5327-353D-6C54-8DA5503C5C54}"/>
          </ac:grpSpMkLst>
        </pc:grpChg>
        <pc:grpChg chg="add del mod">
          <ac:chgData name="Claudia Chan" userId="93473b32-9a5b-480c-a5c7-36832fc51abf" providerId="ADAL" clId="{DDBF817B-CF1B-49D9-9696-E8AF068B1898}" dt="2024-06-28T14:36:12.003" v="1420" actId="165"/>
          <ac:grpSpMkLst>
            <pc:docMk/>
            <pc:sldMk cId="535634426" sldId="260"/>
            <ac:grpSpMk id="52" creationId="{3CAFD293-C3A5-EF38-7FEF-19845D837FA3}"/>
          </ac:grpSpMkLst>
        </pc:grpChg>
        <pc:grpChg chg="add del mod">
          <ac:chgData name="Claudia Chan" userId="93473b32-9a5b-480c-a5c7-36832fc51abf" providerId="ADAL" clId="{DDBF817B-CF1B-49D9-9696-E8AF068B1898}" dt="2024-06-28T14:45:36.479" v="1827" actId="165"/>
          <ac:grpSpMkLst>
            <pc:docMk/>
            <pc:sldMk cId="535634426" sldId="260"/>
            <ac:grpSpMk id="53" creationId="{1B2516D6-8462-BA21-D879-82A0F6DE5487}"/>
          </ac:grpSpMkLst>
        </pc:grpChg>
        <pc:grpChg chg="add del mod">
          <ac:chgData name="Claudia Chan" userId="93473b32-9a5b-480c-a5c7-36832fc51abf" providerId="ADAL" clId="{DDBF817B-CF1B-49D9-9696-E8AF068B1898}" dt="2024-06-28T14:45:47.256" v="1846" actId="165"/>
          <ac:grpSpMkLst>
            <pc:docMk/>
            <pc:sldMk cId="535634426" sldId="260"/>
            <ac:grpSpMk id="56" creationId="{C999B593-06AE-2B2A-0B77-2D3D4740FD14}"/>
          </ac:grpSpMkLst>
        </pc:grpChg>
        <pc:grpChg chg="add del mod">
          <ac:chgData name="Claudia Chan" userId="93473b32-9a5b-480c-a5c7-36832fc51abf" providerId="ADAL" clId="{DDBF817B-CF1B-49D9-9696-E8AF068B1898}" dt="2024-06-28T14:42:35.712" v="1672" actId="165"/>
          <ac:grpSpMkLst>
            <pc:docMk/>
            <pc:sldMk cId="535634426" sldId="260"/>
            <ac:grpSpMk id="57" creationId="{6F87BDD2-CC54-5DE5-A532-EB23CADD1131}"/>
          </ac:grpSpMkLst>
        </pc:grpChg>
        <pc:grpChg chg="add mod topLvl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58" creationId="{2ACD5136-0059-26A1-C2FD-D42D91669532}"/>
          </ac:grpSpMkLst>
        </pc:grpChg>
        <pc:grpChg chg="add mod topLvl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59" creationId="{F99AAE6E-C32E-1CB3-3253-7EFF9E18CC01}"/>
          </ac:grpSpMkLst>
        </pc:grpChg>
        <pc:grpChg chg="add mod topLvl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60" creationId="{37AF33C1-2282-303B-950C-98D343553AB6}"/>
          </ac:grpSpMkLst>
        </pc:grpChg>
        <pc:grpChg chg="add del mod">
          <ac:chgData name="Claudia Chan" userId="93473b32-9a5b-480c-a5c7-36832fc51abf" providerId="ADAL" clId="{DDBF817B-CF1B-49D9-9696-E8AF068B1898}" dt="2024-06-28T14:52:00.664" v="2074" actId="165"/>
          <ac:grpSpMkLst>
            <pc:docMk/>
            <pc:sldMk cId="535634426" sldId="260"/>
            <ac:grpSpMk id="62" creationId="{6772A0B9-5093-5AB1-9467-A5D9C2D8FA96}"/>
          </ac:grpSpMkLst>
        </pc:grpChg>
        <pc:grpChg chg="add del mod">
          <ac:chgData name="Claudia Chan" userId="93473b32-9a5b-480c-a5c7-36832fc51abf" providerId="ADAL" clId="{DDBF817B-CF1B-49D9-9696-E8AF068B1898}" dt="2024-06-28T14:52:00.664" v="2074" actId="165"/>
          <ac:grpSpMkLst>
            <pc:docMk/>
            <pc:sldMk cId="535634426" sldId="260"/>
            <ac:grpSpMk id="63" creationId="{49E1D675-2F2F-240B-F316-FB2659C07F73}"/>
          </ac:grpSpMkLst>
        </pc:grpChg>
        <pc:grpChg chg="add del mod">
          <ac:chgData name="Claudia Chan" userId="93473b32-9a5b-480c-a5c7-36832fc51abf" providerId="ADAL" clId="{DDBF817B-CF1B-49D9-9696-E8AF068B1898}" dt="2024-06-28T14:54:38.333" v="2121" actId="21"/>
          <ac:grpSpMkLst>
            <pc:docMk/>
            <pc:sldMk cId="535634426" sldId="260"/>
            <ac:grpSpMk id="1091" creationId="{AEA53007-0945-ED44-76B9-88CCF921A140}"/>
          </ac:grpSpMkLst>
        </pc:grpChg>
        <pc:grpChg chg="add del mod">
          <ac:chgData name="Claudia Chan" userId="93473b32-9a5b-480c-a5c7-36832fc51abf" providerId="ADAL" clId="{DDBF817B-CF1B-49D9-9696-E8AF068B1898}" dt="2024-06-28T14:54:51.768" v="2124" actId="165"/>
          <ac:grpSpMkLst>
            <pc:docMk/>
            <pc:sldMk cId="535634426" sldId="260"/>
            <ac:grpSpMk id="1092" creationId="{AEA53007-0945-ED44-76B9-88CCF921A140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110" creationId="{E7099420-C0AD-E264-3D41-C0F95907EE83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112" creationId="{20AA24C1-2CD2-40B9-5E49-E139FA462902}"/>
          </ac:grpSpMkLst>
        </pc:grpChg>
        <pc:grpChg chg="del mod">
          <ac:chgData name="Claudia Chan" userId="93473b32-9a5b-480c-a5c7-36832fc51abf" providerId="ADAL" clId="{DDBF817B-CF1B-49D9-9696-E8AF068B1898}" dt="2024-06-28T14:48:35.813" v="1994" actId="478"/>
          <ac:grpSpMkLst>
            <pc:docMk/>
            <pc:sldMk cId="535634426" sldId="260"/>
            <ac:grpSpMk id="1131" creationId="{6AF0C71F-AF78-FD43-DAB1-06F2D24107E2}"/>
          </ac:grpSpMkLst>
        </pc:grpChg>
        <pc:grpChg chg="mod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1136" creationId="{E7099420-C0AD-E264-3D41-C0F95907EE83}"/>
          </ac:grpSpMkLst>
        </pc:grpChg>
        <pc:grpChg chg="mod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1138" creationId="{20AA24C1-2CD2-40B9-5E49-E139FA462902}"/>
          </ac:grpSpMkLst>
        </pc:grpChg>
        <pc:grpChg chg="mod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1161" creationId="{EB863BC9-0EE0-3375-67E9-AC66359A42B8}"/>
          </ac:grpSpMkLst>
        </pc:grpChg>
        <pc:grpChg chg="mod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1162" creationId="{E846BD3E-C731-A86C-C369-AE5BA60066E5}"/>
          </ac:grpSpMkLst>
        </pc:grpChg>
        <pc:grpChg chg="mod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1163" creationId="{9DAFD03A-30CD-B2FC-7A51-12C5C38CC9DC}"/>
          </ac:grpSpMkLst>
        </pc:grpChg>
        <pc:grpChg chg="mod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1164" creationId="{D1695DB0-E534-279F-18A4-B6EE093C8F8D}"/>
          </ac:grpSpMkLst>
        </pc:grpChg>
        <pc:grpChg chg="mod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1191" creationId="{B2120B2A-C525-8D5D-CBFB-021AF20A1754}"/>
          </ac:grpSpMkLst>
        </pc:grpChg>
        <pc:grpChg chg="mod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1192" creationId="{CE12C05E-81DB-0294-E0CB-D8D070D1FA25}"/>
          </ac:grpSpMkLst>
        </pc:grpChg>
        <pc:grpChg chg="mod">
          <ac:chgData name="Claudia Chan" userId="93473b32-9a5b-480c-a5c7-36832fc51abf" providerId="ADAL" clId="{DDBF817B-CF1B-49D9-9696-E8AF068B1898}" dt="2024-06-28T14:54:10.814" v="2115" actId="164"/>
          <ac:grpSpMkLst>
            <pc:docMk/>
            <pc:sldMk cId="535634426" sldId="260"/>
            <ac:grpSpMk id="1193" creationId="{9325AE98-A987-41A1-E232-43DD04474EE8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251" creationId="{EB863BC9-0EE0-3375-67E9-AC66359A42B8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252" creationId="{E846BD3E-C731-A86C-C369-AE5BA60066E5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253" creationId="{9DAFD03A-30CD-B2FC-7A51-12C5C38CC9DC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254" creationId="{D1695DB0-E534-279F-18A4-B6EE093C8F8D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268" creationId="{B2120B2A-C525-8D5D-CBFB-021AF20A1754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269" creationId="{CE12C05E-81DB-0294-E0CB-D8D070D1FA25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270" creationId="{9325AE98-A987-41A1-E232-43DD04474EE8}"/>
          </ac:grpSpMkLst>
        </pc:grpChg>
        <pc:grpChg chg="del mod topLvl">
          <ac:chgData name="Claudia Chan" userId="93473b32-9a5b-480c-a5c7-36832fc51abf" providerId="ADAL" clId="{DDBF817B-CF1B-49D9-9696-E8AF068B1898}" dt="2024-06-28T15:06:29.532" v="2436" actId="478"/>
          <ac:grpSpMkLst>
            <pc:docMk/>
            <pc:sldMk cId="535634426" sldId="260"/>
            <ac:grpSpMk id="1294" creationId="{5C72461B-5327-353D-6C54-8DA5503C5C54}"/>
          </ac:grpSpMkLst>
        </pc:grpChg>
        <pc:grpChg chg="del mod topLvl">
          <ac:chgData name="Claudia Chan" userId="93473b32-9a5b-480c-a5c7-36832fc51abf" providerId="ADAL" clId="{DDBF817B-CF1B-49D9-9696-E8AF068B1898}" dt="2024-06-28T15:06:29.532" v="2436" actId="478"/>
          <ac:grpSpMkLst>
            <pc:docMk/>
            <pc:sldMk cId="535634426" sldId="260"/>
            <ac:grpSpMk id="1295" creationId="{F99AAE6E-C32E-1CB3-3253-7EFF9E18CC01}"/>
          </ac:grpSpMkLst>
        </pc:grpChg>
        <pc:grpChg chg="del mod topLvl">
          <ac:chgData name="Claudia Chan" userId="93473b32-9a5b-480c-a5c7-36832fc51abf" providerId="ADAL" clId="{DDBF817B-CF1B-49D9-9696-E8AF068B1898}" dt="2024-06-28T15:06:29.532" v="2436" actId="478"/>
          <ac:grpSpMkLst>
            <pc:docMk/>
            <pc:sldMk cId="535634426" sldId="260"/>
            <ac:grpSpMk id="1296" creationId="{2ACD5136-0059-26A1-C2FD-D42D91669532}"/>
          </ac:grpSpMkLst>
        </pc:grpChg>
        <pc:grpChg chg="del mod topLvl">
          <ac:chgData name="Claudia Chan" userId="93473b32-9a5b-480c-a5c7-36832fc51abf" providerId="ADAL" clId="{DDBF817B-CF1B-49D9-9696-E8AF068B1898}" dt="2024-06-28T15:02:53.047" v="2308" actId="165"/>
          <ac:grpSpMkLst>
            <pc:docMk/>
            <pc:sldMk cId="535634426" sldId="260"/>
            <ac:grpSpMk id="1297" creationId="{37AF33C1-2282-303B-950C-98D343553AB6}"/>
          </ac:grpSpMkLst>
        </pc:grpChg>
        <pc:grpChg chg="mod">
          <ac:chgData name="Claudia Chan" userId="93473b32-9a5b-480c-a5c7-36832fc51abf" providerId="ADAL" clId="{DDBF817B-CF1B-49D9-9696-E8AF068B1898}" dt="2024-06-28T14:54:51.768" v="2124" actId="165"/>
          <ac:grpSpMkLst>
            <pc:docMk/>
            <pc:sldMk cId="535634426" sldId="260"/>
            <ac:grpSpMk id="1305" creationId="{5DEE0903-4B2B-9BE2-37A1-173FEE0F8291}"/>
          </ac:grpSpMkLst>
        </pc:grpChg>
        <pc:grpChg chg="mod">
          <ac:chgData name="Claudia Chan" userId="93473b32-9a5b-480c-a5c7-36832fc51abf" providerId="ADAL" clId="{DDBF817B-CF1B-49D9-9696-E8AF068B1898}" dt="2024-06-28T14:54:51.768" v="2124" actId="165"/>
          <ac:grpSpMkLst>
            <pc:docMk/>
            <pc:sldMk cId="535634426" sldId="260"/>
            <ac:grpSpMk id="1311" creationId="{41D4441A-CC1B-1154-63EE-DB9482D1858F}"/>
          </ac:grpSpMkLst>
        </pc:grpChg>
        <pc:grpChg chg="mod">
          <ac:chgData name="Claudia Chan" userId="93473b32-9a5b-480c-a5c7-36832fc51abf" providerId="ADAL" clId="{DDBF817B-CF1B-49D9-9696-E8AF068B1898}" dt="2024-06-28T14:54:51.768" v="2124" actId="165"/>
          <ac:grpSpMkLst>
            <pc:docMk/>
            <pc:sldMk cId="535634426" sldId="260"/>
            <ac:grpSpMk id="1317" creationId="{D65047A2-31C5-78B7-4D93-728AAE78D217}"/>
          </ac:grpSpMkLst>
        </pc:grpChg>
        <pc:grpChg chg="add mod">
          <ac:chgData name="Claudia Chan" userId="93473b32-9a5b-480c-a5c7-36832fc51abf" providerId="ADAL" clId="{DDBF817B-CF1B-49D9-9696-E8AF068B1898}" dt="2024-06-28T15:06:32.710" v="2438" actId="164"/>
          <ac:grpSpMkLst>
            <pc:docMk/>
            <pc:sldMk cId="535634426" sldId="260"/>
            <ac:grpSpMk id="1350" creationId="{F8323A5D-E587-4BE9-2D67-511BCE84BDEC}"/>
          </ac:grpSpMkLst>
        </pc:grpChg>
        <pc:grpChg chg="mod">
          <ac:chgData name="Claudia Chan" userId="93473b32-9a5b-480c-a5c7-36832fc51abf" providerId="ADAL" clId="{DDBF817B-CF1B-49D9-9696-E8AF068B1898}" dt="2024-06-28T15:06:31.055" v="2437"/>
          <ac:grpSpMkLst>
            <pc:docMk/>
            <pc:sldMk cId="535634426" sldId="260"/>
            <ac:grpSpMk id="1352" creationId="{5F80A55E-451D-8044-7D54-CECE6897CAF7}"/>
          </ac:grpSpMkLst>
        </pc:grpChg>
        <pc:grpChg chg="add mod">
          <ac:chgData name="Claudia Chan" userId="93473b32-9a5b-480c-a5c7-36832fc51abf" providerId="ADAL" clId="{DDBF817B-CF1B-49D9-9696-E8AF068B1898}" dt="2024-06-28T15:06:32.710" v="2438" actId="164"/>
          <ac:grpSpMkLst>
            <pc:docMk/>
            <pc:sldMk cId="535634426" sldId="260"/>
            <ac:grpSpMk id="1357" creationId="{5C77185B-4EC5-8301-3A21-835563C16544}"/>
          </ac:grpSpMkLst>
        </pc:grpChg>
        <pc:grpChg chg="mod">
          <ac:chgData name="Claudia Chan" userId="93473b32-9a5b-480c-a5c7-36832fc51abf" providerId="ADAL" clId="{DDBF817B-CF1B-49D9-9696-E8AF068B1898}" dt="2024-06-28T15:06:31.055" v="2437"/>
          <ac:grpSpMkLst>
            <pc:docMk/>
            <pc:sldMk cId="535634426" sldId="260"/>
            <ac:grpSpMk id="1359" creationId="{9BDCDA8B-0C69-4B4E-E627-C8D3BCC3F6D8}"/>
          </ac:grpSpMkLst>
        </pc:grpChg>
        <pc:grpChg chg="add mod">
          <ac:chgData name="Claudia Chan" userId="93473b32-9a5b-480c-a5c7-36832fc51abf" providerId="ADAL" clId="{DDBF817B-CF1B-49D9-9696-E8AF068B1898}" dt="2024-06-28T15:06:32.710" v="2438" actId="164"/>
          <ac:grpSpMkLst>
            <pc:docMk/>
            <pc:sldMk cId="535634426" sldId="260"/>
            <ac:grpSpMk id="1364" creationId="{89FB4C77-F9A3-A4FA-CCA2-086716C2CB17}"/>
          </ac:grpSpMkLst>
        </pc:grpChg>
        <pc:grpChg chg="mod">
          <ac:chgData name="Claudia Chan" userId="93473b32-9a5b-480c-a5c7-36832fc51abf" providerId="ADAL" clId="{DDBF817B-CF1B-49D9-9696-E8AF068B1898}" dt="2024-06-28T15:06:31.055" v="2437"/>
          <ac:grpSpMkLst>
            <pc:docMk/>
            <pc:sldMk cId="535634426" sldId="260"/>
            <ac:grpSpMk id="1366" creationId="{6655DF8D-263E-12DF-0D81-C4823AB1F024}"/>
          </ac:grpSpMkLst>
        </pc:grpChg>
        <pc:grpChg chg="add mod">
          <ac:chgData name="Claudia Chan" userId="93473b32-9a5b-480c-a5c7-36832fc51abf" providerId="ADAL" clId="{DDBF817B-CF1B-49D9-9696-E8AF068B1898}" dt="2024-06-28T15:06:32.710" v="2438" actId="164"/>
          <ac:grpSpMkLst>
            <pc:docMk/>
            <pc:sldMk cId="535634426" sldId="260"/>
            <ac:grpSpMk id="1371" creationId="{510D4D09-DA07-C898-BA53-9258DB13A78E}"/>
          </ac:grpSpMkLst>
        </pc:grpChg>
        <pc:grpChg chg="add del mod">
          <ac:chgData name="Claudia Chan" userId="93473b32-9a5b-480c-a5c7-36832fc51abf" providerId="ADAL" clId="{DDBF817B-CF1B-49D9-9696-E8AF068B1898}" dt="2024-06-28T15:06:38.470" v="2441" actId="21"/>
          <ac:grpSpMkLst>
            <pc:docMk/>
            <pc:sldMk cId="535634426" sldId="260"/>
            <ac:grpSpMk id="1378" creationId="{13480B53-0456-2442-3985-1331477BFD30}"/>
          </ac:grpSpMkLst>
        </pc:grpChg>
        <pc:grpChg chg="add del mod">
          <ac:chgData name="Claudia Chan" userId="93473b32-9a5b-480c-a5c7-36832fc51abf" providerId="ADAL" clId="{DDBF817B-CF1B-49D9-9696-E8AF068B1898}" dt="2024-06-28T16:48:10.474" v="2512" actId="165"/>
          <ac:grpSpMkLst>
            <pc:docMk/>
            <pc:sldMk cId="535634426" sldId="260"/>
            <ac:grpSpMk id="1379" creationId="{13480B53-0456-2442-3985-1331477BFD30}"/>
          </ac:grpSpMkLst>
        </pc:grpChg>
        <pc:grpChg chg="del mod topLvl">
          <ac:chgData name="Claudia Chan" userId="93473b32-9a5b-480c-a5c7-36832fc51abf" providerId="ADAL" clId="{DDBF817B-CF1B-49D9-9696-E8AF068B1898}" dt="2024-06-28T16:48:15.234" v="2513" actId="165"/>
          <ac:grpSpMkLst>
            <pc:docMk/>
            <pc:sldMk cId="535634426" sldId="260"/>
            <ac:grpSpMk id="1383" creationId="{F8323A5D-E587-4BE9-2D67-511BCE84BDEC}"/>
          </ac:grpSpMkLst>
        </pc:grpChg>
        <pc:grpChg chg="del mod topLvl">
          <ac:chgData name="Claudia Chan" userId="93473b32-9a5b-480c-a5c7-36832fc51abf" providerId="ADAL" clId="{DDBF817B-CF1B-49D9-9696-E8AF068B1898}" dt="2024-06-28T16:48:15.234" v="2513" actId="165"/>
          <ac:grpSpMkLst>
            <pc:docMk/>
            <pc:sldMk cId="535634426" sldId="260"/>
            <ac:grpSpMk id="1384" creationId="{5C77185B-4EC5-8301-3A21-835563C16544}"/>
          </ac:grpSpMkLst>
        </pc:grpChg>
        <pc:grpChg chg="del mod topLvl">
          <ac:chgData name="Claudia Chan" userId="93473b32-9a5b-480c-a5c7-36832fc51abf" providerId="ADAL" clId="{DDBF817B-CF1B-49D9-9696-E8AF068B1898}" dt="2024-06-28T16:48:15.234" v="2513" actId="165"/>
          <ac:grpSpMkLst>
            <pc:docMk/>
            <pc:sldMk cId="535634426" sldId="260"/>
            <ac:grpSpMk id="1385" creationId="{89FB4C77-F9A3-A4FA-CCA2-086716C2CB17}"/>
          </ac:grpSpMkLst>
        </pc:grpChg>
        <pc:grpChg chg="del mod topLvl">
          <ac:chgData name="Claudia Chan" userId="93473b32-9a5b-480c-a5c7-36832fc51abf" providerId="ADAL" clId="{DDBF817B-CF1B-49D9-9696-E8AF068B1898}" dt="2024-06-28T17:48:29.358" v="2551" actId="21"/>
          <ac:grpSpMkLst>
            <pc:docMk/>
            <pc:sldMk cId="535634426" sldId="260"/>
            <ac:grpSpMk id="1386" creationId="{510D4D09-DA07-C898-BA53-9258DB13A78E}"/>
          </ac:grpSpMkLst>
        </pc:grpChg>
        <pc:grpChg chg="del mod topLvl">
          <ac:chgData name="Claudia Chan" userId="93473b32-9a5b-480c-a5c7-36832fc51abf" providerId="ADAL" clId="{DDBF817B-CF1B-49D9-9696-E8AF068B1898}" dt="2024-06-28T16:48:17.916" v="2514" actId="165"/>
          <ac:grpSpMkLst>
            <pc:docMk/>
            <pc:sldMk cId="535634426" sldId="260"/>
            <ac:grpSpMk id="1394" creationId="{6655DF8D-263E-12DF-0D81-C4823AB1F024}"/>
          </ac:grpSpMkLst>
        </pc:grpChg>
        <pc:grpChg chg="del mod topLvl">
          <ac:chgData name="Claudia Chan" userId="93473b32-9a5b-480c-a5c7-36832fc51abf" providerId="ADAL" clId="{DDBF817B-CF1B-49D9-9696-E8AF068B1898}" dt="2024-06-28T16:48:17.916" v="2514" actId="165"/>
          <ac:grpSpMkLst>
            <pc:docMk/>
            <pc:sldMk cId="535634426" sldId="260"/>
            <ac:grpSpMk id="1400" creationId="{9BDCDA8B-0C69-4B4E-E627-C8D3BCC3F6D8}"/>
          </ac:grpSpMkLst>
        </pc:grpChg>
        <pc:grpChg chg="del mod topLvl">
          <ac:chgData name="Claudia Chan" userId="93473b32-9a5b-480c-a5c7-36832fc51abf" providerId="ADAL" clId="{DDBF817B-CF1B-49D9-9696-E8AF068B1898}" dt="2024-06-28T16:48:17.916" v="2514" actId="165"/>
          <ac:grpSpMkLst>
            <pc:docMk/>
            <pc:sldMk cId="535634426" sldId="260"/>
            <ac:grpSpMk id="1406" creationId="{5F80A55E-451D-8044-7D54-CECE6897CAF7}"/>
          </ac:grpSpMkLst>
        </pc:grpChg>
        <pc:graphicFrameChg chg="del mod topLvl">
          <ac:chgData name="Claudia Chan" userId="93473b32-9a5b-480c-a5c7-36832fc51abf" providerId="ADAL" clId="{DDBF817B-CF1B-49D9-9696-E8AF068B1898}" dt="2024-06-28T17:48:29.358" v="2551" actId="21"/>
          <ac:graphicFrameMkLst>
            <pc:docMk/>
            <pc:sldMk cId="535634426" sldId="260"/>
            <ac:graphicFrameMk id="1109" creationId="{026FBB64-1107-6B5D-2389-15991843D530}"/>
          </ac:graphicFrameMkLst>
        </pc:graphicFrameChg>
        <pc:graphicFrameChg chg="del mod topLvl">
          <ac:chgData name="Claudia Chan" userId="93473b32-9a5b-480c-a5c7-36832fc51abf" providerId="ADAL" clId="{DDBF817B-CF1B-49D9-9696-E8AF068B1898}" dt="2024-06-28T17:48:29.358" v="2551" actId="21"/>
          <ac:graphicFrameMkLst>
            <pc:docMk/>
            <pc:sldMk cId="535634426" sldId="260"/>
            <ac:graphicFrameMk id="1111" creationId="{ECDA0EB4-4AB5-C325-4BC2-3816E71E1501}"/>
          </ac:graphicFrameMkLst>
        </pc:graphicFrameChg>
        <pc:graphicFrameChg chg="del mod topLvl">
          <ac:chgData name="Claudia Chan" userId="93473b32-9a5b-480c-a5c7-36832fc51abf" providerId="ADAL" clId="{DDBF817B-CF1B-49D9-9696-E8AF068B1898}" dt="2024-06-28T17:48:29.358" v="2551" actId="21"/>
          <ac:graphicFrameMkLst>
            <pc:docMk/>
            <pc:sldMk cId="535634426" sldId="260"/>
            <ac:graphicFrameMk id="1113" creationId="{18667CBA-0543-4064-9CB3-6D6D4A6A2571}"/>
          </ac:graphicFrameMkLst>
        </pc:graphicFrameChg>
        <pc:graphicFrameChg chg="mod">
          <ac:chgData name="Claudia Chan" userId="93473b32-9a5b-480c-a5c7-36832fc51abf" providerId="ADAL" clId="{DDBF817B-CF1B-49D9-9696-E8AF068B1898}" dt="2024-06-28T14:54:10.814" v="2115" actId="164"/>
          <ac:graphicFrameMkLst>
            <pc:docMk/>
            <pc:sldMk cId="535634426" sldId="260"/>
            <ac:graphicFrameMk id="1135" creationId="{026FBB64-1107-6B5D-2389-15991843D530}"/>
          </ac:graphicFrameMkLst>
        </pc:graphicFrameChg>
        <pc:graphicFrameChg chg="mod">
          <ac:chgData name="Claudia Chan" userId="93473b32-9a5b-480c-a5c7-36832fc51abf" providerId="ADAL" clId="{DDBF817B-CF1B-49D9-9696-E8AF068B1898}" dt="2024-06-28T14:54:10.814" v="2115" actId="164"/>
          <ac:graphicFrameMkLst>
            <pc:docMk/>
            <pc:sldMk cId="535634426" sldId="260"/>
            <ac:graphicFrameMk id="1137" creationId="{ECDA0EB4-4AB5-C325-4BC2-3816E71E1501}"/>
          </ac:graphicFrameMkLst>
        </pc:graphicFrameChg>
        <pc:graphicFrameChg chg="mod">
          <ac:chgData name="Claudia Chan" userId="93473b32-9a5b-480c-a5c7-36832fc51abf" providerId="ADAL" clId="{DDBF817B-CF1B-49D9-9696-E8AF068B1898}" dt="2024-06-28T14:54:10.814" v="2115" actId="164"/>
          <ac:graphicFrameMkLst>
            <pc:docMk/>
            <pc:sldMk cId="535634426" sldId="260"/>
            <ac:graphicFrameMk id="1139" creationId="{18667CBA-0543-4064-9CB3-6D6D4A6A2571}"/>
          </ac:graphicFrameMkLst>
        </pc:graphicFrameChg>
        <pc:graphicFrameChg chg="del mod">
          <ac:chgData name="Claudia Chan" userId="93473b32-9a5b-480c-a5c7-36832fc51abf" providerId="ADAL" clId="{DDBF817B-CF1B-49D9-9696-E8AF068B1898}" dt="2024-06-28T14:05:07.632" v="201" actId="478"/>
          <ac:graphicFrameMkLst>
            <pc:docMk/>
            <pc:sldMk cId="535634426" sldId="260"/>
            <ac:graphicFrameMk id="1184" creationId="{B21720C0-E8BC-B50D-9742-5B481EEC9D4B}"/>
          </ac:graphicFrameMkLst>
        </pc:graphicFrameChg>
        <pc:graphicFrameChg chg="del">
          <ac:chgData name="Claudia Chan" userId="93473b32-9a5b-480c-a5c7-36832fc51abf" providerId="ADAL" clId="{DDBF817B-CF1B-49D9-9696-E8AF068B1898}" dt="2024-06-28T14:05:10.197" v="202" actId="478"/>
          <ac:graphicFrameMkLst>
            <pc:docMk/>
            <pc:sldMk cId="535634426" sldId="260"/>
            <ac:graphicFrameMk id="1186" creationId="{AA6048C7-4954-4313-9545-B1263271FD69}"/>
          </ac:graphicFrameMkLst>
        </pc:graphicFrameChg>
        <pc:graphicFrameChg chg="del">
          <ac:chgData name="Claudia Chan" userId="93473b32-9a5b-480c-a5c7-36832fc51abf" providerId="ADAL" clId="{DDBF817B-CF1B-49D9-9696-E8AF068B1898}" dt="2024-06-28T13:59:56.020" v="117" actId="478"/>
          <ac:graphicFrameMkLst>
            <pc:docMk/>
            <pc:sldMk cId="535634426" sldId="260"/>
            <ac:graphicFrameMk id="1187" creationId="{1EE77400-3DC2-92C0-74F1-6E66BE555BE0}"/>
          </ac:graphicFrameMkLst>
        </pc:graphicFrameChg>
        <pc:picChg chg="add mod">
          <ac:chgData name="Claudia Chan" userId="93473b32-9a5b-480c-a5c7-36832fc51abf" providerId="ADAL" clId="{DDBF817B-CF1B-49D9-9696-E8AF068B1898}" dt="2024-06-28T14:54:10.814" v="2115" actId="164"/>
          <ac:picMkLst>
            <pc:docMk/>
            <pc:sldMk cId="535634426" sldId="260"/>
            <ac:picMk id="4" creationId="{5293C118-E036-4F0D-AA9B-7BDECD3108FA}"/>
          </ac:picMkLst>
        </pc:picChg>
        <pc:picChg chg="del mod topLvl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099" creationId="{18C0D153-EA04-7CFA-8A61-9081A74D80DA}"/>
          </ac:picMkLst>
        </pc:picChg>
        <pc:picChg chg="mod">
          <ac:chgData name="Claudia Chan" userId="93473b32-9a5b-480c-a5c7-36832fc51abf" providerId="ADAL" clId="{DDBF817B-CF1B-49D9-9696-E8AF068B1898}" dt="2024-06-28T14:54:10.814" v="2115" actId="164"/>
          <ac:picMkLst>
            <pc:docMk/>
            <pc:sldMk cId="535634426" sldId="260"/>
            <ac:picMk id="1124" creationId="{18C0D153-EA04-7CFA-8A61-9081A74D80DA}"/>
          </ac:picMkLst>
        </pc:picChg>
        <pc:picChg chg="mod">
          <ac:chgData name="Claudia Chan" userId="93473b32-9a5b-480c-a5c7-36832fc51abf" providerId="ADAL" clId="{DDBF817B-CF1B-49D9-9696-E8AF068B1898}" dt="2024-06-28T14:54:10.814" v="2115" actId="164"/>
          <ac:picMkLst>
            <pc:docMk/>
            <pc:sldMk cId="535634426" sldId="260"/>
            <ac:picMk id="1144" creationId="{49C5AD25-E771-764D-2815-660B2F7B1772}"/>
          </ac:picMkLst>
        </pc:picChg>
        <pc:picChg chg="mod">
          <ac:chgData name="Claudia Chan" userId="93473b32-9a5b-480c-a5c7-36832fc51abf" providerId="ADAL" clId="{DDBF817B-CF1B-49D9-9696-E8AF068B1898}" dt="2024-06-28T14:54:10.814" v="2115" actId="164"/>
          <ac:picMkLst>
            <pc:docMk/>
            <pc:sldMk cId="535634426" sldId="260"/>
            <ac:picMk id="1158" creationId="{AA2A2B05-A102-9729-3779-FE54F4688CA5}"/>
          </ac:picMkLst>
        </pc:picChg>
        <pc:picChg chg="mod">
          <ac:chgData name="Claudia Chan" userId="93473b32-9a5b-480c-a5c7-36832fc51abf" providerId="ADAL" clId="{DDBF817B-CF1B-49D9-9696-E8AF068B1898}" dt="2024-06-28T14:54:10.814" v="2115" actId="164"/>
          <ac:picMkLst>
            <pc:docMk/>
            <pc:sldMk cId="535634426" sldId="260"/>
            <ac:picMk id="1159" creationId="{E6FC5D7C-161A-D591-6952-124C15344323}"/>
          </ac:picMkLst>
        </pc:picChg>
        <pc:picChg chg="mod">
          <ac:chgData name="Claudia Chan" userId="93473b32-9a5b-480c-a5c7-36832fc51abf" providerId="ADAL" clId="{DDBF817B-CF1B-49D9-9696-E8AF068B1898}" dt="2024-06-28T14:54:10.814" v="2115" actId="164"/>
          <ac:picMkLst>
            <pc:docMk/>
            <pc:sldMk cId="535634426" sldId="260"/>
            <ac:picMk id="1160" creationId="{BF5D9571-C98A-16E9-7F50-54DD478620BC}"/>
          </ac:picMkLst>
        </pc:picChg>
        <pc:picChg chg="mod">
          <ac:chgData name="Claudia Chan" userId="93473b32-9a5b-480c-a5c7-36832fc51abf" providerId="ADAL" clId="{DDBF817B-CF1B-49D9-9696-E8AF068B1898}" dt="2024-06-28T14:54:10.814" v="2115" actId="164"/>
          <ac:picMkLst>
            <pc:docMk/>
            <pc:sldMk cId="535634426" sldId="260"/>
            <ac:picMk id="1172" creationId="{E7108300-3596-66D9-1072-F387B96B6E63}"/>
          </ac:picMkLst>
        </pc:picChg>
        <pc:picChg chg="del mod topLvl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183" creationId="{49C5AD25-E771-764D-2815-660B2F7B1772}"/>
          </ac:picMkLst>
        </pc:picChg>
        <pc:picChg chg="mod">
          <ac:chgData name="Claudia Chan" userId="93473b32-9a5b-480c-a5c7-36832fc51abf" providerId="ADAL" clId="{DDBF817B-CF1B-49D9-9696-E8AF068B1898}" dt="2024-06-28T14:54:10.814" v="2115" actId="164"/>
          <ac:picMkLst>
            <pc:docMk/>
            <pc:sldMk cId="535634426" sldId="260"/>
            <ac:picMk id="1202" creationId="{E7386CA6-916F-6031-699A-3CF8B1B786F1}"/>
          </ac:picMkLst>
        </pc:picChg>
        <pc:picChg chg="mod">
          <ac:chgData name="Claudia Chan" userId="93473b32-9a5b-480c-a5c7-36832fc51abf" providerId="ADAL" clId="{DDBF817B-CF1B-49D9-9696-E8AF068B1898}" dt="2024-06-28T14:54:10.814" v="2115" actId="164"/>
          <ac:picMkLst>
            <pc:docMk/>
            <pc:sldMk cId="535634426" sldId="260"/>
            <ac:picMk id="1208" creationId="{A96B17BC-DB2F-DB54-A03F-F3FD5F1F0F69}"/>
          </ac:picMkLst>
        </pc:picChg>
        <pc:picChg chg="del mod topLvl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248" creationId="{AA2A2B05-A102-9729-3779-FE54F4688CA5}"/>
          </ac:picMkLst>
        </pc:picChg>
        <pc:picChg chg="del mod topLvl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249" creationId="{E6FC5D7C-161A-D591-6952-124C15344323}"/>
          </ac:picMkLst>
        </pc:picChg>
        <pc:picChg chg="del mod topLvl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250" creationId="{BF5D9571-C98A-16E9-7F50-54DD478620BC}"/>
          </ac:picMkLst>
        </pc:picChg>
        <pc:picChg chg="del mod topLvl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262" creationId="{E7108300-3596-66D9-1072-F387B96B6E63}"/>
          </ac:picMkLst>
        </pc:picChg>
        <pc:picChg chg="del mod topLvl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274" creationId="{E7386CA6-916F-6031-699A-3CF8B1B786F1}"/>
          </ac:picMkLst>
        </pc:picChg>
        <pc:picChg chg="del mod topLvl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280" creationId="{A96B17BC-DB2F-DB54-A03F-F3FD5F1F0F69}"/>
          </ac:picMkLst>
        </pc:picChg>
        <pc:picChg chg="del mod topLvl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289" creationId="{5293C118-E036-4F0D-AA9B-7BDECD3108FA}"/>
          </ac:picMkLst>
        </pc:picChg>
        <pc:picChg chg="add del mod">
          <ac:chgData name="Claudia Chan" userId="93473b32-9a5b-480c-a5c7-36832fc51abf" providerId="ADAL" clId="{DDBF817B-CF1B-49D9-9696-E8AF068B1898}" dt="2024-06-28T17:48:29.358" v="2551" actId="21"/>
          <ac:picMkLst>
            <pc:docMk/>
            <pc:sldMk cId="535634426" sldId="260"/>
            <ac:picMk id="1412" creationId="{C930ED23-1402-36E8-3D5A-85BA34E39C18}"/>
          </ac:picMkLst>
        </pc:picChg>
        <pc:cxnChg chg="add mod ord">
          <ac:chgData name="Claudia Chan" userId="93473b32-9a5b-480c-a5c7-36832fc51abf" providerId="ADAL" clId="{DDBF817B-CF1B-49D9-9696-E8AF068B1898}" dt="2024-06-28T14:54:10.814" v="2115" actId="164"/>
          <ac:cxnSpMkLst>
            <pc:docMk/>
            <pc:sldMk cId="535634426" sldId="260"/>
            <ac:cxnSpMk id="30" creationId="{23F676AF-9CCA-A2F1-524A-005914900DE5}"/>
          </ac:cxnSpMkLst>
        </pc:cxnChg>
        <pc:cxnChg chg="add mod ord">
          <ac:chgData name="Claudia Chan" userId="93473b32-9a5b-480c-a5c7-36832fc51abf" providerId="ADAL" clId="{DDBF817B-CF1B-49D9-9696-E8AF068B1898}" dt="2024-06-28T14:54:10.814" v="2115" actId="164"/>
          <ac:cxnSpMkLst>
            <pc:docMk/>
            <pc:sldMk cId="535634426" sldId="260"/>
            <ac:cxnSpMk id="33" creationId="{5BD5B911-C7C5-D144-8186-EB7E77827FAE}"/>
          </ac:cxnSpMkLst>
        </pc:cxnChg>
        <pc:cxnChg chg="del mod topLvl">
          <ac:chgData name="Claudia Chan" userId="93473b32-9a5b-480c-a5c7-36832fc51abf" providerId="ADAL" clId="{DDBF817B-CF1B-49D9-9696-E8AF068B1898}" dt="2024-06-28T17:48:29.358" v="2551" actId="21"/>
          <ac:cxnSpMkLst>
            <pc:docMk/>
            <pc:sldMk cId="535634426" sldId="260"/>
            <ac:cxnSpMk id="1107" creationId="{682FE04B-2893-378F-0F44-F8552D4DEC43}"/>
          </ac:cxnSpMkLst>
        </pc:cxnChg>
        <pc:cxnChg chg="mod">
          <ac:chgData name="Claudia Chan" userId="93473b32-9a5b-480c-a5c7-36832fc51abf" providerId="ADAL" clId="{DDBF817B-CF1B-49D9-9696-E8AF068B1898}" dt="2024-06-28T14:54:10.814" v="2115" actId="164"/>
          <ac:cxnSpMkLst>
            <pc:docMk/>
            <pc:sldMk cId="535634426" sldId="260"/>
            <ac:cxnSpMk id="1133" creationId="{682FE04B-2893-378F-0F44-F8552D4DEC43}"/>
          </ac:cxnSpMkLst>
        </pc:cxnChg>
        <pc:cxnChg chg="mod">
          <ac:chgData name="Claudia Chan" userId="93473b32-9a5b-480c-a5c7-36832fc51abf" providerId="ADAL" clId="{DDBF817B-CF1B-49D9-9696-E8AF068B1898}" dt="2024-06-28T14:54:10.814" v="2115" actId="164"/>
          <ac:cxnSpMkLst>
            <pc:docMk/>
            <pc:sldMk cId="535634426" sldId="260"/>
            <ac:cxnSpMk id="1148" creationId="{3BB0BEF8-0370-EBC3-6CA4-0B46D5C36392}"/>
          </ac:cxnSpMkLst>
        </pc:cxnChg>
        <pc:cxnChg chg="mod">
          <ac:chgData name="Claudia Chan" userId="93473b32-9a5b-480c-a5c7-36832fc51abf" providerId="ADAL" clId="{DDBF817B-CF1B-49D9-9696-E8AF068B1898}" dt="2024-06-28T14:54:10.814" v="2115" actId="164"/>
          <ac:cxnSpMkLst>
            <pc:docMk/>
            <pc:sldMk cId="535634426" sldId="260"/>
            <ac:cxnSpMk id="1149" creationId="{C7EC5586-DA7E-DF60-9F96-3693802AB05B}"/>
          </ac:cxnSpMkLst>
        </pc:cxnChg>
        <pc:cxnChg chg="mod">
          <ac:chgData name="Claudia Chan" userId="93473b32-9a5b-480c-a5c7-36832fc51abf" providerId="ADAL" clId="{DDBF817B-CF1B-49D9-9696-E8AF068B1898}" dt="2024-06-28T14:54:10.814" v="2115" actId="164"/>
          <ac:cxnSpMkLst>
            <pc:docMk/>
            <pc:sldMk cId="535634426" sldId="260"/>
            <ac:cxnSpMk id="1150" creationId="{BA7F401C-BE53-0D91-BD65-E04FA5141E92}"/>
          </ac:cxnSpMkLst>
        </pc:cxnChg>
        <pc:cxnChg chg="del mod topLvl">
          <ac:chgData name="Claudia Chan" userId="93473b32-9a5b-480c-a5c7-36832fc51abf" providerId="ADAL" clId="{DDBF817B-CF1B-49D9-9696-E8AF068B1898}" dt="2024-06-28T17:48:29.358" v="2551" actId="21"/>
          <ac:cxnSpMkLst>
            <pc:docMk/>
            <pc:sldMk cId="535634426" sldId="260"/>
            <ac:cxnSpMk id="1240" creationId="{3BB0BEF8-0370-EBC3-6CA4-0B46D5C36392}"/>
          </ac:cxnSpMkLst>
        </pc:cxnChg>
        <pc:cxnChg chg="del mod topLvl">
          <ac:chgData name="Claudia Chan" userId="93473b32-9a5b-480c-a5c7-36832fc51abf" providerId="ADAL" clId="{DDBF817B-CF1B-49D9-9696-E8AF068B1898}" dt="2024-06-28T17:48:29.358" v="2551" actId="21"/>
          <ac:cxnSpMkLst>
            <pc:docMk/>
            <pc:sldMk cId="535634426" sldId="260"/>
            <ac:cxnSpMk id="1241" creationId="{C7EC5586-DA7E-DF60-9F96-3693802AB05B}"/>
          </ac:cxnSpMkLst>
        </pc:cxnChg>
        <pc:cxnChg chg="del mod topLvl">
          <ac:chgData name="Claudia Chan" userId="93473b32-9a5b-480c-a5c7-36832fc51abf" providerId="ADAL" clId="{DDBF817B-CF1B-49D9-9696-E8AF068B1898}" dt="2024-06-28T17:48:29.358" v="2551" actId="21"/>
          <ac:cxnSpMkLst>
            <pc:docMk/>
            <pc:sldMk cId="535634426" sldId="260"/>
            <ac:cxnSpMk id="1242" creationId="{BA7F401C-BE53-0D91-BD65-E04FA5141E92}"/>
          </ac:cxnSpMkLst>
        </pc:cxnChg>
        <pc:cxnChg chg="del mod topLvl">
          <ac:chgData name="Claudia Chan" userId="93473b32-9a5b-480c-a5c7-36832fc51abf" providerId="ADAL" clId="{DDBF817B-CF1B-49D9-9696-E8AF068B1898}" dt="2024-06-28T15:06:29.532" v="2436" actId="478"/>
          <ac:cxnSpMkLst>
            <pc:docMk/>
            <pc:sldMk cId="535634426" sldId="260"/>
            <ac:cxnSpMk id="1298" creationId="{23F676AF-9CCA-A2F1-524A-005914900DE5}"/>
          </ac:cxnSpMkLst>
        </pc:cxnChg>
        <pc:cxnChg chg="del mod topLvl">
          <ac:chgData name="Claudia Chan" userId="93473b32-9a5b-480c-a5c7-36832fc51abf" providerId="ADAL" clId="{DDBF817B-CF1B-49D9-9696-E8AF068B1898}" dt="2024-06-28T15:06:29.532" v="2436" actId="478"/>
          <ac:cxnSpMkLst>
            <pc:docMk/>
            <pc:sldMk cId="535634426" sldId="260"/>
            <ac:cxnSpMk id="1299" creationId="{5BD5B911-C7C5-D144-8186-EB7E77827FAE}"/>
          </ac:cxnSpMkLst>
        </pc:cxnChg>
        <pc:cxnChg chg="add mod">
          <ac:chgData name="Claudia Chan" userId="93473b32-9a5b-480c-a5c7-36832fc51abf" providerId="ADAL" clId="{DDBF817B-CF1B-49D9-9696-E8AF068B1898}" dt="2024-06-28T15:06:32.710" v="2438" actId="164"/>
          <ac:cxnSpMkLst>
            <pc:docMk/>
            <pc:sldMk cId="535634426" sldId="260"/>
            <ac:cxnSpMk id="1376" creationId="{8C60DE74-26B0-D040-43B7-DB548AD51AB7}"/>
          </ac:cxnSpMkLst>
        </pc:cxnChg>
        <pc:cxnChg chg="add mod">
          <ac:chgData name="Claudia Chan" userId="93473b32-9a5b-480c-a5c7-36832fc51abf" providerId="ADAL" clId="{DDBF817B-CF1B-49D9-9696-E8AF068B1898}" dt="2024-06-28T15:06:32.710" v="2438" actId="164"/>
          <ac:cxnSpMkLst>
            <pc:docMk/>
            <pc:sldMk cId="535634426" sldId="260"/>
            <ac:cxnSpMk id="1377" creationId="{49871676-D9BC-C1AE-1F91-91F63342DE79}"/>
          </ac:cxnSpMkLst>
        </pc:cxnChg>
        <pc:cxnChg chg="del mod topLvl">
          <ac:chgData name="Claudia Chan" userId="93473b32-9a5b-480c-a5c7-36832fc51abf" providerId="ADAL" clId="{DDBF817B-CF1B-49D9-9696-E8AF068B1898}" dt="2024-06-28T17:48:29.358" v="2551" actId="21"/>
          <ac:cxnSpMkLst>
            <pc:docMk/>
            <pc:sldMk cId="535634426" sldId="260"/>
            <ac:cxnSpMk id="1387" creationId="{8C60DE74-26B0-D040-43B7-DB548AD51AB7}"/>
          </ac:cxnSpMkLst>
        </pc:cxnChg>
        <pc:cxnChg chg="del mod topLvl">
          <ac:chgData name="Claudia Chan" userId="93473b32-9a5b-480c-a5c7-36832fc51abf" providerId="ADAL" clId="{DDBF817B-CF1B-49D9-9696-E8AF068B1898}" dt="2024-06-28T17:48:29.358" v="2551" actId="21"/>
          <ac:cxnSpMkLst>
            <pc:docMk/>
            <pc:sldMk cId="535634426" sldId="260"/>
            <ac:cxnSpMk id="1388" creationId="{49871676-D9BC-C1AE-1F91-91F63342DE79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laudia Chan" userId="93473b32-9a5b-480c-a5c7-36832fc51abf" providerId="ADAL" clId="{DDBF817B-CF1B-49D9-9696-E8AF068B1898}" dt="2024-06-28T14:55:50.599" v="2129"/>
              <pc2:cmMkLst xmlns:pc2="http://schemas.microsoft.com/office/powerpoint/2019/9/main/command">
                <pc:docMk/>
                <pc:sldMk cId="535634426" sldId="260"/>
                <pc2:cmMk id="{64207E0C-CAEB-411D-8661-4077BBE441BB}"/>
              </pc2:cmMkLst>
              <pc226:cmRplyChg chg="add">
                <pc226:chgData name="Claudia Chan" userId="93473b32-9a5b-480c-a5c7-36832fc51abf" providerId="ADAL" clId="{DDBF817B-CF1B-49D9-9696-E8AF068B1898}" dt="2024-06-28T14:55:50.599" v="2129"/>
                <pc2:cmRplyMkLst xmlns:pc2="http://schemas.microsoft.com/office/powerpoint/2019/9/main/command">
                  <pc:docMk/>
                  <pc:sldMk cId="535634426" sldId="260"/>
                  <pc2:cmMk id="{64207E0C-CAEB-411D-8661-4077BBE441BB}"/>
                  <pc2:cmRplyMk id="{99E119EA-3DD4-40EE-9B7E-307683873252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6:46:28.620" v="2511"/>
              <pc2:cmMkLst xmlns:pc2="http://schemas.microsoft.com/office/powerpoint/2019/9/main/command">
                <pc:docMk/>
                <pc:sldMk cId="535634426" sldId="260"/>
                <pc2:cmMk id="{98A7CC0C-F4CF-4E1F-9434-27B20922037C}"/>
              </pc2:cmMkLst>
              <pc226:cmRplyChg chg="add">
                <pc226:chgData name="Claudia Chan" userId="93473b32-9a5b-480c-a5c7-36832fc51abf" providerId="ADAL" clId="{DDBF817B-CF1B-49D9-9696-E8AF068B1898}" dt="2024-06-28T16:46:28.620" v="2511"/>
                <pc2:cmRplyMkLst xmlns:pc2="http://schemas.microsoft.com/office/powerpoint/2019/9/main/command">
                  <pc:docMk/>
                  <pc:sldMk cId="535634426" sldId="260"/>
                  <pc2:cmMk id="{98A7CC0C-F4CF-4E1F-9434-27B20922037C}"/>
                  <pc2:cmRplyMk id="{DC0289F7-2FE0-4519-B3BD-51FB6EA7AF51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4:54:38.364" v="2122" actId="2056"/>
              <pc2:cmMkLst xmlns:pc2="http://schemas.microsoft.com/office/powerpoint/2019/9/main/command">
                <pc:docMk/>
                <pc:sldMk cId="535634426" sldId="260"/>
                <pc2:cmMk id="{7AAE1C35-74B3-4CA9-B7FD-2C496DD56822}"/>
              </pc2:cmMkLst>
              <pc226:cmRplyChg chg="add">
                <pc226:chgData name="Claudia Chan" userId="93473b32-9a5b-480c-a5c7-36832fc51abf" providerId="ADAL" clId="{DDBF817B-CF1B-49D9-9696-E8AF068B1898}" dt="2024-06-28T13:52:51.214" v="1"/>
                <pc2:cmRplyMkLst xmlns:pc2="http://schemas.microsoft.com/office/powerpoint/2019/9/main/command">
                  <pc:docMk/>
                  <pc:sldMk cId="535634426" sldId="260"/>
                  <pc2:cmMk id="{7AAE1C35-74B3-4CA9-B7FD-2C496DD56822}"/>
                  <pc2:cmRplyMk id="{3BB8F638-30A2-4251-BFF8-023A1734E027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4:55:39.494" v="2127"/>
              <pc2:cmMkLst xmlns:pc2="http://schemas.microsoft.com/office/powerpoint/2019/9/main/command">
                <pc:docMk/>
                <pc:sldMk cId="535634426" sldId="260"/>
                <pc2:cmMk id="{F8555F54-CC30-449B-85D8-D60E645F17E9}"/>
              </pc2:cmMkLst>
              <pc226:cmRplyChg chg="add">
                <pc226:chgData name="Claudia Chan" userId="93473b32-9a5b-480c-a5c7-36832fc51abf" providerId="ADAL" clId="{DDBF817B-CF1B-49D9-9696-E8AF068B1898}" dt="2024-06-28T14:55:39.494" v="2127"/>
                <pc2:cmRplyMkLst xmlns:pc2="http://schemas.microsoft.com/office/powerpoint/2019/9/main/command">
                  <pc:docMk/>
                  <pc:sldMk cId="535634426" sldId="260"/>
                  <pc2:cmMk id="{F8555F54-CC30-449B-85D8-D60E645F17E9}"/>
                  <pc2:cmRplyMk id="{9951DBC2-0B92-4E68-9EC9-AE72FC90833C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4:55:58.823" v="2130"/>
              <pc2:cmMkLst xmlns:pc2="http://schemas.microsoft.com/office/powerpoint/2019/9/main/command">
                <pc:docMk/>
                <pc:sldMk cId="535634426" sldId="260"/>
                <pc2:cmMk id="{A333C558-2EAD-4114-BDD9-A5571B421C4C}"/>
              </pc2:cmMkLst>
              <pc226:cmRplyChg chg="add">
                <pc226:chgData name="Claudia Chan" userId="93473b32-9a5b-480c-a5c7-36832fc51abf" providerId="ADAL" clId="{DDBF817B-CF1B-49D9-9696-E8AF068B1898}" dt="2024-06-28T14:55:58.823" v="2130"/>
                <pc2:cmRplyMkLst xmlns:pc2="http://schemas.microsoft.com/office/powerpoint/2019/9/main/command">
                  <pc:docMk/>
                  <pc:sldMk cId="535634426" sldId="260"/>
                  <pc2:cmMk id="{A333C558-2EAD-4114-BDD9-A5571B421C4C}"/>
                  <pc2:cmRplyMk id="{CE2DE24B-A510-4C52-8881-0CDD8D87A89D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4:23:39.962" v="846"/>
              <pc2:cmMkLst xmlns:pc2="http://schemas.microsoft.com/office/powerpoint/2019/9/main/command">
                <pc:docMk/>
                <pc:sldMk cId="535634426" sldId="260"/>
                <pc2:cmMk id="{25337475-826F-4770-9C21-5CD07DD39F00}"/>
              </pc2:cmMkLst>
              <pc226:cmRplyChg chg="add">
                <pc226:chgData name="Claudia Chan" userId="93473b32-9a5b-480c-a5c7-36832fc51abf" providerId="ADAL" clId="{DDBF817B-CF1B-49D9-9696-E8AF068B1898}" dt="2024-06-28T14:23:39.962" v="846"/>
                <pc2:cmRplyMkLst xmlns:pc2="http://schemas.microsoft.com/office/powerpoint/2019/9/main/command">
                  <pc:docMk/>
                  <pc:sldMk cId="535634426" sldId="260"/>
                  <pc2:cmMk id="{25337475-826F-4770-9C21-5CD07DD39F00}"/>
                  <pc2:cmRplyMk id="{4E625B76-82F0-4928-A3D2-397D04C80F7C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5:05:55.440" v="2435"/>
              <pc2:cmMkLst xmlns:pc2="http://schemas.microsoft.com/office/powerpoint/2019/9/main/command">
                <pc:docMk/>
                <pc:sldMk cId="535634426" sldId="260"/>
                <pc2:cmMk id="{311BE3B0-0C5D-47E1-99FE-66FE4BDC54BF}"/>
              </pc2:cmMkLst>
              <pc226:cmRplyChg chg="add">
                <pc226:chgData name="Claudia Chan" userId="93473b32-9a5b-480c-a5c7-36832fc51abf" providerId="ADAL" clId="{DDBF817B-CF1B-49D9-9696-E8AF068B1898}" dt="2024-06-28T15:05:55.440" v="2435"/>
                <pc2:cmRplyMkLst xmlns:pc2="http://schemas.microsoft.com/office/powerpoint/2019/9/main/command">
                  <pc:docMk/>
                  <pc:sldMk cId="535634426" sldId="260"/>
                  <pc2:cmMk id="{311BE3B0-0C5D-47E1-99FE-66FE4BDC54BF}"/>
                  <pc2:cmRplyMk id="{2A596ADB-1E69-4A2D-9DD2-7D4F1974EE39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4:55:42.163" v="2128"/>
              <pc2:cmMkLst xmlns:pc2="http://schemas.microsoft.com/office/powerpoint/2019/9/main/command">
                <pc:docMk/>
                <pc:sldMk cId="535634426" sldId="260"/>
                <pc2:cmMk id="{3BB4BBB6-3F5C-4201-98D6-A3005BEE3680}"/>
              </pc2:cmMkLst>
              <pc226:cmRplyChg chg="add">
                <pc226:chgData name="Claudia Chan" userId="93473b32-9a5b-480c-a5c7-36832fc51abf" providerId="ADAL" clId="{DDBF817B-CF1B-49D9-9696-E8AF068B1898}" dt="2024-06-28T14:55:42.163" v="2128"/>
                <pc2:cmRplyMkLst xmlns:pc2="http://schemas.microsoft.com/office/powerpoint/2019/9/main/command">
                  <pc:docMk/>
                  <pc:sldMk cId="535634426" sldId="260"/>
                  <pc2:cmMk id="{3BB4BBB6-3F5C-4201-98D6-A3005BEE3680}"/>
                  <pc2:cmRplyMk id="{71865713-5B0A-4B04-88F0-2ECCBABAD917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4:54:38.364" v="2122" actId="2056"/>
              <pc2:cmMkLst xmlns:pc2="http://schemas.microsoft.com/office/powerpoint/2019/9/main/command">
                <pc:docMk/>
                <pc:sldMk cId="535634426" sldId="260"/>
                <pc2:cmMk id="{18C3F6D5-3182-4CCA-ABBA-C6C8F01D6E0A}"/>
              </pc2:cmMkLst>
              <pc226:cmRplyChg chg="add">
                <pc226:chgData name="Claudia Chan" userId="93473b32-9a5b-480c-a5c7-36832fc51abf" providerId="ADAL" clId="{DDBF817B-CF1B-49D9-9696-E8AF068B1898}" dt="2024-06-28T13:52:56.311" v="2"/>
                <pc2:cmRplyMkLst xmlns:pc2="http://schemas.microsoft.com/office/powerpoint/2019/9/main/command">
                  <pc:docMk/>
                  <pc:sldMk cId="535634426" sldId="260"/>
                  <pc2:cmMk id="{18C3F6D5-3182-4CCA-ABBA-C6C8F01D6E0A}"/>
                  <pc2:cmRplyMk id="{F4C4CB7F-B35E-431F-9D25-21A5E59AE4CC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4:54:38.364" v="2122" actId="2056"/>
              <pc2:cmMkLst xmlns:pc2="http://schemas.microsoft.com/office/powerpoint/2019/9/main/command">
                <pc:docMk/>
                <pc:sldMk cId="535634426" sldId="260"/>
                <pc2:cmMk id="{07F450EC-B4CE-4452-BB4C-F5BEE6F117A5}"/>
              </pc2:cmMkLst>
              <pc226:cmRplyChg chg="add">
                <pc226:chgData name="Claudia Chan" userId="93473b32-9a5b-480c-a5c7-36832fc51abf" providerId="ADAL" clId="{DDBF817B-CF1B-49D9-9696-E8AF068B1898}" dt="2024-06-28T13:52:43.229" v="0"/>
                <pc2:cmRplyMkLst xmlns:pc2="http://schemas.microsoft.com/office/powerpoint/2019/9/main/command">
                  <pc:docMk/>
                  <pc:sldMk cId="535634426" sldId="260"/>
                  <pc2:cmMk id="{07F450EC-B4CE-4452-BB4C-F5BEE6F117A5}"/>
                  <pc2:cmRplyMk id="{7C014452-3263-463B-9F7E-478B7FC71BEB}"/>
                </pc2:cmRplyMkLst>
              </pc226:cmRplyChg>
            </pc226:cmChg>
            <pc226:cmChg xmlns:pc226="http://schemas.microsoft.com/office/powerpoint/2022/06/main/command" chg="mod">
              <pc226:chgData name="Claudia Chan" userId="93473b32-9a5b-480c-a5c7-36832fc51abf" providerId="ADAL" clId="{DDBF817B-CF1B-49D9-9696-E8AF068B1898}" dt="2024-06-28T14:54:38.364" v="2122" actId="2056"/>
              <pc2:cmMkLst xmlns:pc2="http://schemas.microsoft.com/office/powerpoint/2019/9/main/command">
                <pc:docMk/>
                <pc:sldMk cId="535634426" sldId="260"/>
                <pc2:cmMk id="{561504EF-52B5-4E07-9C92-1AB8A68E87B8}"/>
              </pc2:cmMkLst>
            </pc226:cmChg>
          </p:ext>
        </pc:extLst>
      </pc:sldChg>
      <pc:sldMasterChg chg="delSldLayout modSldLayout">
        <pc:chgData name="Claudia Chan" userId="93473b32-9a5b-480c-a5c7-36832fc51abf" providerId="ADAL" clId="{DDBF817B-CF1B-49D9-9696-E8AF068B1898}" dt="2024-06-28T17:48:51.426" v="2555" actId="21"/>
        <pc:sldMasterMkLst>
          <pc:docMk/>
          <pc:sldMasterMk cId="4064063268" sldId="2147483804"/>
        </pc:sldMasterMkLst>
        <pc:sldLayoutChg chg="modSp del">
          <pc:chgData name="Claudia Chan" userId="93473b32-9a5b-480c-a5c7-36832fc51abf" providerId="ADAL" clId="{DDBF817B-CF1B-49D9-9696-E8AF068B1898}" dt="2024-06-28T17:48:01.540" v="2536" actId="2696"/>
          <pc:sldLayoutMkLst>
            <pc:docMk/>
            <pc:sldMasterMk cId="4064063268" sldId="2147483804"/>
            <pc:sldLayoutMk cId="661148423" sldId="2147483805"/>
          </pc:sldLayoutMkLst>
        </pc:sldLayoutChg>
        <pc:sldLayoutChg chg="modSp del">
          <pc:chgData name="Claudia Chan" userId="93473b32-9a5b-480c-a5c7-36832fc51abf" providerId="ADAL" clId="{DDBF817B-CF1B-49D9-9696-E8AF068B1898}" dt="2024-06-28T17:48:02.055" v="2538" actId="2696"/>
          <pc:sldLayoutMkLst>
            <pc:docMk/>
            <pc:sldMasterMk cId="4064063268" sldId="2147483804"/>
            <pc:sldLayoutMk cId="622794956" sldId="2147483806"/>
          </pc:sldLayoutMkLst>
        </pc:sldLayoutChg>
        <pc:sldLayoutChg chg="modSp del">
          <pc:chgData name="Claudia Chan" userId="93473b32-9a5b-480c-a5c7-36832fc51abf" providerId="ADAL" clId="{DDBF817B-CF1B-49D9-9696-E8AF068B1898}" dt="2024-06-28T17:48:02.429" v="2540" actId="2696"/>
          <pc:sldLayoutMkLst>
            <pc:docMk/>
            <pc:sldMasterMk cId="4064063268" sldId="2147483804"/>
            <pc:sldLayoutMk cId="1876855614" sldId="2147483807"/>
          </pc:sldLayoutMkLst>
        </pc:sldLayoutChg>
        <pc:sldLayoutChg chg="modSp del">
          <pc:chgData name="Claudia Chan" userId="93473b32-9a5b-480c-a5c7-36832fc51abf" providerId="ADAL" clId="{DDBF817B-CF1B-49D9-9696-E8AF068B1898}" dt="2024-06-28T17:48:02.702" v="2542" actId="2696"/>
          <pc:sldLayoutMkLst>
            <pc:docMk/>
            <pc:sldMasterMk cId="4064063268" sldId="2147483804"/>
            <pc:sldLayoutMk cId="3957980396" sldId="2147483808"/>
          </pc:sldLayoutMkLst>
        </pc:sldLayoutChg>
        <pc:sldLayoutChg chg="modSp del">
          <pc:chgData name="Claudia Chan" userId="93473b32-9a5b-480c-a5c7-36832fc51abf" providerId="ADAL" clId="{DDBF817B-CF1B-49D9-9696-E8AF068B1898}" dt="2024-06-28T17:48:02.984" v="2544" actId="2696"/>
          <pc:sldLayoutMkLst>
            <pc:docMk/>
            <pc:sldMasterMk cId="4064063268" sldId="2147483804"/>
            <pc:sldLayoutMk cId="161945553" sldId="2147483809"/>
          </pc:sldLayoutMkLst>
        </pc:sldLayoutChg>
        <pc:sldLayoutChg chg="modSp del">
          <pc:chgData name="Claudia Chan" userId="93473b32-9a5b-480c-a5c7-36832fc51abf" providerId="ADAL" clId="{DDBF817B-CF1B-49D9-9696-E8AF068B1898}" dt="2024-06-28T17:48:03.234" v="2546" actId="2696"/>
          <pc:sldLayoutMkLst>
            <pc:docMk/>
            <pc:sldMasterMk cId="4064063268" sldId="2147483804"/>
            <pc:sldLayoutMk cId="3331118309" sldId="2147483810"/>
          </pc:sldLayoutMkLst>
        </pc:sldLayoutChg>
        <pc:sldLayoutChg chg="modSp del">
          <pc:chgData name="Claudia Chan" userId="93473b32-9a5b-480c-a5c7-36832fc51abf" providerId="ADAL" clId="{DDBF817B-CF1B-49D9-9696-E8AF068B1898}" dt="2024-06-28T17:48:03.424" v="2548" actId="2696"/>
          <pc:sldLayoutMkLst>
            <pc:docMk/>
            <pc:sldMasterMk cId="4064063268" sldId="2147483804"/>
            <pc:sldLayoutMk cId="3267488130" sldId="2147483811"/>
          </pc:sldLayoutMkLst>
        </pc:sldLayoutChg>
        <pc:sldLayoutChg chg="modSp del">
          <pc:chgData name="Claudia Chan" userId="93473b32-9a5b-480c-a5c7-36832fc51abf" providerId="ADAL" clId="{DDBF817B-CF1B-49D9-9696-E8AF068B1898}" dt="2024-06-28T17:47:57.134" v="2528" actId="2696"/>
          <pc:sldLayoutMkLst>
            <pc:docMk/>
            <pc:sldMasterMk cId="4064063268" sldId="2147483804"/>
            <pc:sldLayoutMk cId="2100277864" sldId="2147483812"/>
          </pc:sldLayoutMkLst>
        </pc:sldLayoutChg>
        <pc:sldLayoutChg chg="modSp del">
          <pc:chgData name="Claudia Chan" userId="93473b32-9a5b-480c-a5c7-36832fc51abf" providerId="ADAL" clId="{DDBF817B-CF1B-49D9-9696-E8AF068B1898}" dt="2024-06-28T17:47:57.400" v="2530" actId="2696"/>
          <pc:sldLayoutMkLst>
            <pc:docMk/>
            <pc:sldMasterMk cId="4064063268" sldId="2147483804"/>
            <pc:sldLayoutMk cId="4139799455" sldId="2147483813"/>
          </pc:sldLayoutMkLst>
        </pc:sldLayoutChg>
        <pc:sldLayoutChg chg="modSp del">
          <pc:chgData name="Claudia Chan" userId="93473b32-9a5b-480c-a5c7-36832fc51abf" providerId="ADAL" clId="{DDBF817B-CF1B-49D9-9696-E8AF068B1898}" dt="2024-06-28T17:47:57.595" v="2532" actId="2696"/>
          <pc:sldLayoutMkLst>
            <pc:docMk/>
            <pc:sldMasterMk cId="4064063268" sldId="2147483804"/>
            <pc:sldLayoutMk cId="1514941602" sldId="2147483814"/>
          </pc:sldLayoutMkLst>
        </pc:sldLayoutChg>
        <pc:sldLayoutChg chg="modSp del">
          <pc:chgData name="Claudia Chan" userId="93473b32-9a5b-480c-a5c7-36832fc51abf" providerId="ADAL" clId="{DDBF817B-CF1B-49D9-9696-E8AF068B1898}" dt="2024-06-28T17:47:57.801" v="2534" actId="2696"/>
          <pc:sldLayoutMkLst>
            <pc:docMk/>
            <pc:sldMasterMk cId="4064063268" sldId="2147483804"/>
            <pc:sldLayoutMk cId="585394771" sldId="2147483815"/>
          </pc:sldLayoutMkLst>
        </pc:sldLayoutChg>
        <pc:sldLayoutChg chg="addSp delSp modSp mod">
          <pc:chgData name="Claudia Chan" userId="93473b32-9a5b-480c-a5c7-36832fc51abf" providerId="ADAL" clId="{DDBF817B-CF1B-49D9-9696-E8AF068B1898}" dt="2024-06-28T17:48:51.426" v="2555" actId="21"/>
          <pc:sldLayoutMkLst>
            <pc:docMk/>
            <pc:sldMasterMk cId="4064063268" sldId="2147483804"/>
            <pc:sldLayoutMk cId="2201430074" sldId="2147483816"/>
          </pc:sldLayoutMkLst>
          <pc:spChg chg="del">
            <ac:chgData name="Claudia Chan" userId="93473b32-9a5b-480c-a5c7-36832fc51abf" providerId="ADAL" clId="{DDBF817B-CF1B-49D9-9696-E8AF068B1898}" dt="2024-06-28T17:48:11.856" v="2550" actId="478"/>
            <ac:spMkLst>
              <pc:docMk/>
              <pc:sldMasterMk cId="4064063268" sldId="2147483804"/>
              <pc:sldLayoutMk cId="2201430074" sldId="2147483816"/>
              <ac:spMk id="4" creationId="{00000000-0000-0000-0000-000000000000}"/>
            </ac:spMkLst>
          </pc:spChg>
          <pc:spChg chg="del">
            <ac:chgData name="Claudia Chan" userId="93473b32-9a5b-480c-a5c7-36832fc51abf" providerId="ADAL" clId="{DDBF817B-CF1B-49D9-9696-E8AF068B1898}" dt="2024-06-28T17:48:11.856" v="2550" actId="478"/>
            <ac:spMkLst>
              <pc:docMk/>
              <pc:sldMasterMk cId="4064063268" sldId="2147483804"/>
              <pc:sldLayoutMk cId="2201430074" sldId="2147483816"/>
              <ac:spMk id="5" creationId="{00000000-0000-0000-0000-000000000000}"/>
            </ac:spMkLst>
          </pc:spChg>
          <pc:spChg chg="del">
            <ac:chgData name="Claudia Chan" userId="93473b32-9a5b-480c-a5c7-36832fc51abf" providerId="ADAL" clId="{DDBF817B-CF1B-49D9-9696-E8AF068B1898}" dt="2024-06-28T17:48:11.856" v="2550" actId="478"/>
            <ac:spMkLst>
              <pc:docMk/>
              <pc:sldMasterMk cId="4064063268" sldId="2147483804"/>
              <pc:sldLayoutMk cId="2201430074" sldId="2147483816"/>
              <ac:spMk id="6" creationId="{00000000-0000-0000-0000-000000000000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093" creationId="{7DD426B7-2535-DB8E-DD60-33FA80C49901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094" creationId="{C5A6AB7E-F0BE-2EDA-E3F2-C3295C549CD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095" creationId="{080FF4B9-6E28-3970-F280-45F566F3791C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096" creationId="{796B0E2D-35F3-BCBC-3129-04D7DA5E8F5D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097" creationId="{17D94DD4-20DD-2165-BB8B-2C223D6E0B83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098" creationId="{6845853B-3E35-802D-A664-C79F723AFE42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100" creationId="{8D24C0E6-E90C-A8CB-C9AF-52E084E84A69}"/>
            </ac:spMkLst>
          </pc:spChg>
          <pc:spChg chg="add del mod">
            <ac:chgData name="Claudia Chan" userId="93473b32-9a5b-480c-a5c7-36832fc51abf" providerId="ADAL" clId="{DDBF817B-CF1B-49D9-9696-E8AF068B1898}" dt="2024-06-28T17:48:51.426" v="2555" actId="21"/>
            <ac:spMkLst>
              <pc:docMk/>
              <pc:sldMasterMk cId="4064063268" sldId="2147483804"/>
              <pc:sldLayoutMk cId="2201430074" sldId="2147483816"/>
              <ac:spMk id="1101" creationId="{6457430B-97E8-0C44-9B31-04B786066D01}"/>
            </ac:spMkLst>
          </pc:spChg>
          <pc:spChg chg="add del mod">
            <ac:chgData name="Claudia Chan" userId="93473b32-9a5b-480c-a5c7-36832fc51abf" providerId="ADAL" clId="{DDBF817B-CF1B-49D9-9696-E8AF068B1898}" dt="2024-06-28T17:48:51.426" v="2555" actId="21"/>
            <ac:spMkLst>
              <pc:docMk/>
              <pc:sldMasterMk cId="4064063268" sldId="2147483804"/>
              <pc:sldLayoutMk cId="2201430074" sldId="2147483816"/>
              <ac:spMk id="1102" creationId="{754396E1-6C33-6324-F7E4-9B51662FCCBF}"/>
            </ac:spMkLst>
          </pc:spChg>
          <pc:spChg chg="add del mod">
            <ac:chgData name="Claudia Chan" userId="93473b32-9a5b-480c-a5c7-36832fc51abf" providerId="ADAL" clId="{DDBF817B-CF1B-49D9-9696-E8AF068B1898}" dt="2024-06-28T17:48:42.144" v="2553" actId="21"/>
            <ac:spMkLst>
              <pc:docMk/>
              <pc:sldMasterMk cId="4064063268" sldId="2147483804"/>
              <pc:sldLayoutMk cId="2201430074" sldId="2147483816"/>
              <ac:spMk id="1103" creationId="{2052EF91-B6CA-1523-A8A6-5949A7A3C7FC}"/>
            </ac:spMkLst>
          </pc:spChg>
          <pc:spChg chg="add del mod">
            <ac:chgData name="Claudia Chan" userId="93473b32-9a5b-480c-a5c7-36832fc51abf" providerId="ADAL" clId="{DDBF817B-CF1B-49D9-9696-E8AF068B1898}" dt="2024-06-28T17:48:42.144" v="2553" actId="21"/>
            <ac:spMkLst>
              <pc:docMk/>
              <pc:sldMasterMk cId="4064063268" sldId="2147483804"/>
              <pc:sldLayoutMk cId="2201430074" sldId="2147483816"/>
              <ac:spMk id="1104" creationId="{F05C0C4F-57DC-169F-07F9-3338CA6C4035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105" creationId="{F7EF4938-A9C9-BCB2-4973-12ED05D0A654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106" creationId="{A07D9237-EB92-B730-2464-54B9D799B7FF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108" creationId="{3AC74FE0-3D91-FFB3-A702-26A6226FF8DF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114" creationId="{DE796813-BDFE-409B-7642-22F9E8CA9A43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115" creationId="{80C31D14-2470-FAAA-8728-181BA5C24C17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116" creationId="{063D3EE9-5A7F-6C6C-F4EE-B942B702655B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119" creationId="{F9AC3437-86C4-3205-0B68-CBAEC13E6EC7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37" creationId="{F287802F-A6A3-01C7-18F2-3C25753D202E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38" creationId="{A5F2AF9D-7F5F-60C6-D177-58AAB1763CC8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39" creationId="{531C0586-A438-A58E-7B96-00C9EA0F9F5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43" creationId="{B67FB7E3-D2D2-6F77-C4A0-A917672B6614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44" creationId="{362257F6-89B9-626B-7B1C-8B0635ABD1D4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45" creationId="{D20B0885-F5C4-235F-AD5E-E3E5F1C49B6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46" creationId="{D2437E56-59DC-0E1C-C85A-5003E079E2BC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47" creationId="{AC56EFB8-AE20-2D2A-0E69-28F96DA8965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55" creationId="{055C112E-9309-3C1E-7ACE-FB9A17AAEBAF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56" creationId="{75B891F6-151D-43DA-54C2-54ED0021478B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57" creationId="{243C73ED-7845-E184-A001-4EC10B06E937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58" creationId="{460659FA-E375-A515-F622-74970A0EA0B5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59" creationId="{9FB3E31A-E260-8B51-3E7E-9323E00BE5A0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60" creationId="{087F8BC6-9FEF-D83F-4D73-5D806387E053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61" creationId="{98C38F33-06B5-EBF8-AF0D-141DD6174711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63" creationId="{FD3649F2-C1AF-9277-2D0B-00260FBE075A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64" creationId="{DF2669B6-F4D8-03C1-1906-2D732AEAAB9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65" creationId="{21AAEEB1-8DA6-B5B9-199C-199B4F14A4D6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66" creationId="{C8A805B4-BA30-21D4-CE6D-5E21BCF616E0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67" creationId="{71C813A2-8898-B5C0-DAC7-A7FBECA66C7B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71" creationId="{98E2D669-1D40-C030-629A-21FF9334E2E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72" creationId="{8B5B72E4-ACFE-8229-AED6-3A989E859033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73" creationId="{83C5DED6-0B2C-3280-C7E4-7328A6B1C7C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75" creationId="{177EF3E0-EDB0-1716-9FCE-569A155CE3F8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76" creationId="{01121985-3EC1-5311-EADC-BF788E3A804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77" creationId="{4C48FB3C-5E3E-2F48-5217-18944704ABBF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78" creationId="{8FDAC36A-0601-EC7A-3C42-30587AC9C1F2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79" creationId="{834A92DA-B378-DA79-0C58-4BE5EB1DC78E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81" creationId="{A37123C3-2802-5F40-C240-8777E92AE2DF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82" creationId="{BBAAAE0F-1E9F-5362-942D-A211DE95696F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83" creationId="{1774D290-954B-949C-54B9-00C615BEB8E8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84" creationId="{75156844-8134-0448-B9FF-A7C2EE9A0942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85" creationId="{0C4A84FD-BEB6-F779-4CEB-B8BD0D030CD1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86" creationId="{3F1BB03C-2BE6-D118-748B-D200379D973F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290" creationId="{41EBC91F-119F-8637-C8D1-A477BEE0E6A7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22" creationId="{48307320-3B2E-91CC-7103-929D3C578829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23" creationId="{92248602-3979-EE29-F418-3AA1208E4CB4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24" creationId="{7F6ABA7B-5D77-D1C0-A5B2-8204D0878874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25" creationId="{604C8528-114B-B55F-971F-8981C42A06F7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26" creationId="{AE01C1FA-BE91-CCE8-417D-BCA0E2C4A2CE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27" creationId="{27D57FAA-B352-2C79-BD67-CF21A02B9C87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28" creationId="{29F08134-B61D-5782-4CF7-35201C29238E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29" creationId="{59FAFEF7-338C-75C7-7E5F-2F36C5C4139A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0" creationId="{71D0FA01-0E9C-1117-C1F6-FDB2A60BAA25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1" creationId="{BB820603-2C94-0FDE-396D-0EF446593381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2" creationId="{3DAD0E5C-5A10-BCCF-5816-32B93F09D7F9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3" creationId="{34CBF415-3DE1-8E3C-40A2-59EFD1577A63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4" creationId="{388A80E6-DDCA-7762-EB7F-B3D24A739D46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5" creationId="{ED5206C3-73E4-B354-A854-82C30A2A7C1A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6" creationId="{92876755-EBEB-E19D-932A-6227E1307BA3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7" creationId="{9FE05D50-5D2E-17F4-4473-38C1A5DCCA8E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8" creationId="{AF343E9F-CD99-8B42-891D-26938F954144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39" creationId="{595222BB-761A-237A-27A1-B7762D111D0B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40" creationId="{5A6869DC-B1AB-30F3-4DA1-166A36ECB82D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41" creationId="{F79EACD2-2CB1-440D-38E5-94AACBEF258F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42" creationId="{86AC8FE0-3251-0D83-EE5E-89E1D8666908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80" creationId="{133B54D9-5DE0-97F4-9A72-4D91313961CC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81" creationId="{F0014B87-A5D7-5DB6-A3B0-18513F960A8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82" creationId="{C0F605D9-0D8F-7D4D-D432-E383E30700AE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89" creationId="{4956A725-6FED-839A-608C-585A1EC4C14A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90" creationId="{8C7CF2B9-FCBB-E655-56F0-EBBE80FD9696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91" creationId="{05692890-847A-8F7C-30ED-3A5B4EEB426E}"/>
            </ac:spMkLst>
          </pc:spChg>
          <pc:spChg chg="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92" creationId="{CDFF7200-60B9-753A-D18A-DE88D8A91A07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93" creationId="{25E70245-2D53-202B-737E-A65039569A85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95" creationId="{3E0754C3-86CF-92C0-52FA-32C9E784C22D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96" creationId="{B6C1083D-CE5F-1E79-3B35-2B1F938FBFC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97" creationId="{F5CBEE56-68AE-77DC-EAA3-7408901DB930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98" creationId="{0BA7E151-55E5-A514-FEA5-FFB3F4E47066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399" creationId="{61E4986B-8D6A-42C4-8C29-B5FFEFF6E055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401" creationId="{24ED04DC-C332-8118-7BE4-CA0A6561543F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402" creationId="{E0ED3F55-BE2B-4D5F-01B3-CD123E4F8191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403" creationId="{D5296A96-9B00-B433-ADBB-425340A268C0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404" creationId="{872B935D-0947-23EE-3A24-4D4FC93A15AF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405" creationId="{20823DF5-21DF-701D-940F-CC92AA4C4F14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407" creationId="{058F7B18-AF50-F996-C859-5DA6D964F0EA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408" creationId="{C2BC758D-3CC5-A0F4-FDF1-B39813BA67A9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409" creationId="{5780CA6B-490F-AD65-A979-16FFCE02FCE6}"/>
            </ac:spMkLst>
          </pc:spChg>
          <pc:spChg chg="add mod">
            <ac:chgData name="Claudia Chan" userId="93473b32-9a5b-480c-a5c7-36832fc51abf" providerId="ADAL" clId="{DDBF817B-CF1B-49D9-9696-E8AF068B1898}" dt="2024-06-28T17:48:33.509" v="2552"/>
            <ac:spMkLst>
              <pc:docMk/>
              <pc:sldMasterMk cId="4064063268" sldId="2147483804"/>
              <pc:sldLayoutMk cId="2201430074" sldId="2147483816"/>
              <ac:spMk id="1410" creationId="{BA53B348-E98B-066E-6A86-2D2B5958506F}"/>
            </ac:spMkLst>
          </pc:s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110" creationId="{E7099420-C0AD-E264-3D41-C0F95907EE83}"/>
            </ac:grpSpMkLst>
          </pc:gr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112" creationId="{20AA24C1-2CD2-40B9-5E49-E139FA462902}"/>
            </ac:grpSpMkLst>
          </pc:gr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251" creationId="{EB863BC9-0EE0-3375-67E9-AC66359A42B8}"/>
            </ac:grpSpMkLst>
          </pc:gr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252" creationId="{E846BD3E-C731-A86C-C369-AE5BA60066E5}"/>
            </ac:grpSpMkLst>
          </pc:gr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253" creationId="{9DAFD03A-30CD-B2FC-7A51-12C5C38CC9DC}"/>
            </ac:grpSpMkLst>
          </pc:gr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254" creationId="{D1695DB0-E534-279F-18A4-B6EE093C8F8D}"/>
            </ac:grpSpMkLst>
          </pc:gr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268" creationId="{B2120B2A-C525-8D5D-CBFB-021AF20A1754}"/>
            </ac:grpSpMkLst>
          </pc:gr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269" creationId="{CE12C05E-81DB-0294-E0CB-D8D070D1FA25}"/>
            </ac:grpSpMkLst>
          </pc:gr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270" creationId="{9325AE98-A987-41A1-E232-43DD04474EE8}"/>
            </ac:grpSpMkLst>
          </pc:grpChg>
          <pc:grpChg chg="add mod">
            <ac:chgData name="Claudia Chan" userId="93473b32-9a5b-480c-a5c7-36832fc51abf" providerId="ADAL" clId="{DDBF817B-CF1B-49D9-9696-E8AF068B1898}" dt="2024-06-28T17:48:33.509" v="2552"/>
            <ac:grpSpMkLst>
              <pc:docMk/>
              <pc:sldMasterMk cId="4064063268" sldId="2147483804"/>
              <pc:sldLayoutMk cId="2201430074" sldId="2147483816"/>
              <ac:grpSpMk id="1386" creationId="{510D4D09-DA07-C898-BA53-9258DB13A78E}"/>
            </ac:grpSpMkLst>
          </pc:grpChg>
          <pc:graphicFrameChg chg="add mod">
            <ac:chgData name="Claudia Chan" userId="93473b32-9a5b-480c-a5c7-36832fc51abf" providerId="ADAL" clId="{DDBF817B-CF1B-49D9-9696-E8AF068B1898}" dt="2024-06-28T17:48:33.509" v="2552"/>
            <ac:graphicFrameMkLst>
              <pc:docMk/>
              <pc:sldMasterMk cId="4064063268" sldId="2147483804"/>
              <pc:sldLayoutMk cId="2201430074" sldId="2147483816"/>
              <ac:graphicFrameMk id="1109" creationId="{026FBB64-1107-6B5D-2389-15991843D530}"/>
            </ac:graphicFrameMkLst>
          </pc:graphicFrameChg>
          <pc:graphicFrameChg chg="add mod">
            <ac:chgData name="Claudia Chan" userId="93473b32-9a5b-480c-a5c7-36832fc51abf" providerId="ADAL" clId="{DDBF817B-CF1B-49D9-9696-E8AF068B1898}" dt="2024-06-28T17:48:33.509" v="2552"/>
            <ac:graphicFrameMkLst>
              <pc:docMk/>
              <pc:sldMasterMk cId="4064063268" sldId="2147483804"/>
              <pc:sldLayoutMk cId="2201430074" sldId="2147483816"/>
              <ac:graphicFrameMk id="1111" creationId="{ECDA0EB4-4AB5-C325-4BC2-3816E71E1501}"/>
            </ac:graphicFrameMkLst>
          </pc:graphicFrameChg>
          <pc:graphicFrameChg chg="add mod">
            <ac:chgData name="Claudia Chan" userId="93473b32-9a5b-480c-a5c7-36832fc51abf" providerId="ADAL" clId="{DDBF817B-CF1B-49D9-9696-E8AF068B1898}" dt="2024-06-28T17:48:33.509" v="2552"/>
            <ac:graphicFrameMkLst>
              <pc:docMk/>
              <pc:sldMasterMk cId="4064063268" sldId="2147483804"/>
              <pc:sldLayoutMk cId="2201430074" sldId="2147483816"/>
              <ac:graphicFrameMk id="1113" creationId="{18667CBA-0543-4064-9CB3-6D6D4A6A2571}"/>
            </ac:graphicFrameMkLst>
          </pc:graphicFrame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099" creationId="{18C0D153-EA04-7CFA-8A61-9081A74D80DA}"/>
            </ac:picMkLst>
          </pc:pic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183" creationId="{49C5AD25-E771-764D-2815-660B2F7B1772}"/>
            </ac:picMkLst>
          </pc:pic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248" creationId="{AA2A2B05-A102-9729-3779-FE54F4688CA5}"/>
            </ac:picMkLst>
          </pc:pic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249" creationId="{E6FC5D7C-161A-D591-6952-124C15344323}"/>
            </ac:picMkLst>
          </pc:pic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250" creationId="{BF5D9571-C98A-16E9-7F50-54DD478620BC}"/>
            </ac:picMkLst>
          </pc:pic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262" creationId="{E7108300-3596-66D9-1072-F387B96B6E63}"/>
            </ac:picMkLst>
          </pc:pic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274" creationId="{E7386CA6-916F-6031-699A-3CF8B1B786F1}"/>
            </ac:picMkLst>
          </pc:pic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280" creationId="{A96B17BC-DB2F-DB54-A03F-F3FD5F1F0F69}"/>
            </ac:picMkLst>
          </pc:pic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289" creationId="{5293C118-E036-4F0D-AA9B-7BDECD3108FA}"/>
            </ac:picMkLst>
          </pc:picChg>
          <pc:picChg chg="add mod">
            <ac:chgData name="Claudia Chan" userId="93473b32-9a5b-480c-a5c7-36832fc51abf" providerId="ADAL" clId="{DDBF817B-CF1B-49D9-9696-E8AF068B1898}" dt="2024-06-28T17:48:33.509" v="2552"/>
            <ac:picMkLst>
              <pc:docMk/>
              <pc:sldMasterMk cId="4064063268" sldId="2147483804"/>
              <pc:sldLayoutMk cId="2201430074" sldId="2147483816"/>
              <ac:picMk id="1412" creationId="{C930ED23-1402-36E8-3D5A-85BA34E39C18}"/>
            </ac:picMkLst>
          </pc:picChg>
          <pc:cxnChg chg="add mod">
            <ac:chgData name="Claudia Chan" userId="93473b32-9a5b-480c-a5c7-36832fc51abf" providerId="ADAL" clId="{DDBF817B-CF1B-49D9-9696-E8AF068B1898}" dt="2024-06-28T17:48:33.509" v="2552"/>
            <ac:cxnSpMkLst>
              <pc:docMk/>
              <pc:sldMasterMk cId="4064063268" sldId="2147483804"/>
              <pc:sldLayoutMk cId="2201430074" sldId="2147483816"/>
              <ac:cxnSpMk id="1107" creationId="{682FE04B-2893-378F-0F44-F8552D4DEC43}"/>
            </ac:cxnSpMkLst>
          </pc:cxnChg>
          <pc:cxnChg chg="add mod">
            <ac:chgData name="Claudia Chan" userId="93473b32-9a5b-480c-a5c7-36832fc51abf" providerId="ADAL" clId="{DDBF817B-CF1B-49D9-9696-E8AF068B1898}" dt="2024-06-28T17:48:33.509" v="2552"/>
            <ac:cxnSpMkLst>
              <pc:docMk/>
              <pc:sldMasterMk cId="4064063268" sldId="2147483804"/>
              <pc:sldLayoutMk cId="2201430074" sldId="2147483816"/>
              <ac:cxnSpMk id="1240" creationId="{3BB0BEF8-0370-EBC3-6CA4-0B46D5C36392}"/>
            </ac:cxnSpMkLst>
          </pc:cxnChg>
          <pc:cxnChg chg="add mod">
            <ac:chgData name="Claudia Chan" userId="93473b32-9a5b-480c-a5c7-36832fc51abf" providerId="ADAL" clId="{DDBF817B-CF1B-49D9-9696-E8AF068B1898}" dt="2024-06-28T17:48:33.509" v="2552"/>
            <ac:cxnSpMkLst>
              <pc:docMk/>
              <pc:sldMasterMk cId="4064063268" sldId="2147483804"/>
              <pc:sldLayoutMk cId="2201430074" sldId="2147483816"/>
              <ac:cxnSpMk id="1241" creationId="{C7EC5586-DA7E-DF60-9F96-3693802AB05B}"/>
            </ac:cxnSpMkLst>
          </pc:cxnChg>
          <pc:cxnChg chg="add mod">
            <ac:chgData name="Claudia Chan" userId="93473b32-9a5b-480c-a5c7-36832fc51abf" providerId="ADAL" clId="{DDBF817B-CF1B-49D9-9696-E8AF068B1898}" dt="2024-06-28T17:48:33.509" v="2552"/>
            <ac:cxnSpMkLst>
              <pc:docMk/>
              <pc:sldMasterMk cId="4064063268" sldId="2147483804"/>
              <pc:sldLayoutMk cId="2201430074" sldId="2147483816"/>
              <ac:cxnSpMk id="1242" creationId="{BA7F401C-BE53-0D91-BD65-E04FA5141E92}"/>
            </ac:cxnSpMkLst>
          </pc:cxnChg>
          <pc:cxnChg chg="add mod">
            <ac:chgData name="Claudia Chan" userId="93473b32-9a5b-480c-a5c7-36832fc51abf" providerId="ADAL" clId="{DDBF817B-CF1B-49D9-9696-E8AF068B1898}" dt="2024-06-28T17:48:33.509" v="2552"/>
            <ac:cxnSpMkLst>
              <pc:docMk/>
              <pc:sldMasterMk cId="4064063268" sldId="2147483804"/>
              <pc:sldLayoutMk cId="2201430074" sldId="2147483816"/>
              <ac:cxnSpMk id="1387" creationId="{8C60DE74-26B0-D040-43B7-DB548AD51AB7}"/>
            </ac:cxnSpMkLst>
          </pc:cxnChg>
          <pc:cxnChg chg="add mod">
            <ac:chgData name="Claudia Chan" userId="93473b32-9a5b-480c-a5c7-36832fc51abf" providerId="ADAL" clId="{DDBF817B-CF1B-49D9-9696-E8AF068B1898}" dt="2024-06-28T17:48:33.509" v="2552"/>
            <ac:cxnSpMkLst>
              <pc:docMk/>
              <pc:sldMasterMk cId="4064063268" sldId="2147483804"/>
              <pc:sldLayoutMk cId="2201430074" sldId="2147483816"/>
              <ac:cxnSpMk id="1388" creationId="{49871676-D9BC-C1AE-1F91-91F63342DE79}"/>
            </ac:cxnSpMkLst>
          </pc:cxn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rgbClr val="84C3E7"/>
                  </a:gs>
                  <a:gs pos="100000">
                    <a:srgbClr val="2C90D8"/>
                  </a:gs>
                </a:gsLst>
                <a:lin ang="1620000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041-4C72-9B8A-8723A3B59507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041-4C72-9B8A-8723A3B5950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041-4C72-9B8A-8723A3B5950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041-4C72-9B8A-8723A3B59507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041-4C72-9B8A-8723A3B595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rgbClr val="84C3E7"/>
                  </a:gs>
                  <a:gs pos="100000">
                    <a:srgbClr val="2C90D8"/>
                  </a:gs>
                </a:gsLst>
                <a:lin ang="1620000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306-481C-8370-01099312F4D7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306-481C-8370-01099312F4D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306-481C-8370-01099312F4D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306-481C-8370-01099312F4D7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306-481C-8370-01099312F4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100000">
                    <a:srgbClr val="091F2C"/>
                  </a:gs>
                  <a:gs pos="0">
                    <a:srgbClr val="2C90D8"/>
                  </a:gs>
                </a:gsLst>
                <a:lin ang="189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716-4145-9F9C-6EFBC7783BA7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84C3E7"/>
                  </a:gs>
                  <a:gs pos="60000">
                    <a:srgbClr val="2C90D8"/>
                  </a:gs>
                </a:gsLst>
                <a:lin ang="189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716-4145-9F9C-6EFBC7783B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716-4145-9F9C-6EFBC7783BA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716-4145-9F9C-6EFBC7783BA7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716-4145-9F9C-6EFBC7783B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3A356-84D4-7B46-997E-121294DB1F2A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33725" y="1143000"/>
            <a:ext cx="5905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922C6E-E6EB-E546-AB88-1DAA0508C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13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33725" y="1143000"/>
            <a:ext cx="5905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922C6E-E6EB-E546-AB88-1DAA0508CF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59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tel.com/performance-vpro" TargetMode="External"/><Relationship Id="rId13" Type="http://schemas.openxmlformats.org/officeDocument/2006/relationships/hyperlink" Target="https://plan.seek.intel.com/ForresterTEI-TY" TargetMode="External"/><Relationship Id="rId18" Type="http://schemas.openxmlformats.org/officeDocument/2006/relationships/image" Target="../media/image3.png"/><Relationship Id="rId3" Type="http://schemas.openxmlformats.org/officeDocument/2006/relationships/image" Target="../media/image2.png"/><Relationship Id="rId21" Type="http://schemas.openxmlformats.org/officeDocument/2006/relationships/image" Target="../media/image6.jpeg"/><Relationship Id="rId7" Type="http://schemas.openxmlformats.org/officeDocument/2006/relationships/hyperlink" Target="https://www.statista.com/statistics/1461963/ai-pc-shipments/#:~:text=The%20PC%20market%20is%20expected,to%20205%20million%20in%202028." TargetMode="External"/><Relationship Id="rId12" Type="http://schemas.openxmlformats.org/officeDocument/2006/relationships/hyperlink" Target="https://edc.intel.com/content/www/us/en/products/performance/benchmarks/intel-core-ultra-processors_1/" TargetMode="External"/><Relationship Id="rId17" Type="http://schemas.openxmlformats.org/officeDocument/2006/relationships/chart" Target="../charts/chart3.xml"/><Relationship Id="rId2" Type="http://schemas.openxmlformats.org/officeDocument/2006/relationships/image" Target="../media/image1.png"/><Relationship Id="rId16" Type="http://schemas.openxmlformats.org/officeDocument/2006/relationships/chart" Target="../charts/chart2.xml"/><Relationship Id="rId20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idc.com/getdoc.jsp?containerId=prUS51851424" TargetMode="External"/><Relationship Id="rId11" Type="http://schemas.openxmlformats.org/officeDocument/2006/relationships/hyperlink" Target="http://www.intel.com/PerformanceIndex" TargetMode="External"/><Relationship Id="rId24" Type="http://schemas.openxmlformats.org/officeDocument/2006/relationships/image" Target="../media/image9.png"/><Relationship Id="rId5" Type="http://schemas.openxmlformats.org/officeDocument/2006/relationships/hyperlink" Target="https://www.microsoft.com/en-us/worklab/work-trend-index/will-ai-fix-work" TargetMode="External"/><Relationship Id="rId15" Type="http://schemas.openxmlformats.org/officeDocument/2006/relationships/chart" Target="../charts/chart1.xml"/><Relationship Id="rId23" Type="http://schemas.openxmlformats.org/officeDocument/2006/relationships/image" Target="../media/image8.png"/><Relationship Id="rId10" Type="http://schemas.openxmlformats.org/officeDocument/2006/relationships/hyperlink" Target="https://nam06.safelinks.protection.outlook.com/?url=https%3A%2F%2Fwww.microsoft.com%2Fen-us%2Fbing%2Fchat%2Fenterprise%2F%3Fform%3DMA13FV&amp;data=05%7C02%7Cv-sledgeamy%40microsoft.com%7Cf1b8545cd7174c3ef2ac08dc2c2d82b6%7C72f988bf86f141af91ab2d7cd011db47%7C1%7C0%7C638433821212618378%7CUnknown%7CTWFpbGZsb3d8eyJWIjoiMC4wLjAwMDAiLCJQIjoiV2luMzIiLCJBTiI6Ik1haWwiLCJXVCI6Mn0%3D%7C0%7C%7C%7C&amp;sdata=iZrZ1eS%2BdELvmAEWqZDd%2BdNBUFDo9WTdJpKH6reHcPg%3D&amp;reserved=0" TargetMode="External"/><Relationship Id="rId19" Type="http://schemas.openxmlformats.org/officeDocument/2006/relationships/image" Target="../media/image4.jpeg"/><Relationship Id="rId4" Type="http://schemas.microsoft.com/office/2007/relationships/hdphoto" Target="../media/hdphoto1.wdp"/><Relationship Id="rId9" Type="http://schemas.openxmlformats.org/officeDocument/2006/relationships/hyperlink" Target="https://nam06.safelinks.protection.outlook.com/?url=https%3A%2F%2Fwww.microsoft.com%2Fen-us%2Fwindows%2Fcopilot-ai-features%23faq&amp;data=05%7C02%7Cv-sledgeamy%40microsoft.com%7Cf1b8545cd7174c3ef2ac08dc2c2d82b6%7C72f988bf86f141af91ab2d7cd011db47%7C1%7C0%7C638433821212611108%7CUnknown%7CTWFpbGZsb3d8eyJWIjoiMC4wLjAwMDAiLCJQIjoiV2luMzIiLCJBTiI6Ik1haWwiLCJXVCI6Mn0%3D%7C0%7C%7C%7C&amp;sdata=A7yRQHlfz8YIiDovy7Na8w7%2FOqF2gIBqAc2Jqp053o8%3D&amp;reserved=0" TargetMode="External"/><Relationship Id="rId14" Type="http://schemas.openxmlformats.org/officeDocument/2006/relationships/hyperlink" Target="https://techcommunity.microsoft.com/t5/windows-it-pro-blog/plan-for-windows-10-eos-with-windows-11-windows-365-and-esu/ba-p/4000414" TargetMode="External"/><Relationship Id="rId2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1092">
            <a:extLst>
              <a:ext uri="{FF2B5EF4-FFF2-40B4-BE49-F238E27FC236}">
                <a16:creationId xmlns:a16="http://schemas.microsoft.com/office/drawing/2014/main" id="{7DD426B7-2535-DB8E-DD60-33FA80C49901}"/>
              </a:ext>
            </a:extLst>
          </p:cNvPr>
          <p:cNvSpPr/>
          <p:nvPr userDrawn="1"/>
        </p:nvSpPr>
        <p:spPr>
          <a:xfrm>
            <a:off x="0" y="0"/>
            <a:ext cx="7772400" cy="40717783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094" name="Rectangle 1093">
            <a:extLst>
              <a:ext uri="{FF2B5EF4-FFF2-40B4-BE49-F238E27FC236}">
                <a16:creationId xmlns:a16="http://schemas.microsoft.com/office/drawing/2014/main" id="{C5A6AB7E-F0BE-2EDA-E3F2-C3295C549CD9}"/>
              </a:ext>
            </a:extLst>
          </p:cNvPr>
          <p:cNvSpPr/>
          <p:nvPr userDrawn="1"/>
        </p:nvSpPr>
        <p:spPr>
          <a:xfrm>
            <a:off x="3884400" y="0"/>
            <a:ext cx="3888000" cy="13337787"/>
          </a:xfrm>
          <a:prstGeom prst="rect">
            <a:avLst/>
          </a:prstGeom>
          <a:gradFill flip="none" rotWithShape="1">
            <a:gsLst>
              <a:gs pos="51100">
                <a:srgbClr val="84C3E7">
                  <a:alpha val="20000"/>
                </a:srgbClr>
              </a:gs>
              <a:gs pos="0">
                <a:srgbClr val="0078D4">
                  <a:alpha val="20000"/>
                </a:srgb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 w="12700">
            <a:noFill/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095" name="Rectangle 1094">
            <a:extLst>
              <a:ext uri="{FF2B5EF4-FFF2-40B4-BE49-F238E27FC236}">
                <a16:creationId xmlns:a16="http://schemas.microsoft.com/office/drawing/2014/main" id="{080FF4B9-6E28-3970-F280-45F566F3791C}"/>
              </a:ext>
            </a:extLst>
          </p:cNvPr>
          <p:cNvSpPr/>
          <p:nvPr userDrawn="1"/>
        </p:nvSpPr>
        <p:spPr>
          <a:xfrm>
            <a:off x="0" y="0"/>
            <a:ext cx="3886200" cy="13337787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096" name="Rectangle 1095">
            <a:extLst>
              <a:ext uri="{FF2B5EF4-FFF2-40B4-BE49-F238E27FC236}">
                <a16:creationId xmlns:a16="http://schemas.microsoft.com/office/drawing/2014/main" id="{796B0E2D-35F3-BCBC-3129-04D7DA5E8F5D}"/>
              </a:ext>
            </a:extLst>
          </p:cNvPr>
          <p:cNvSpPr/>
          <p:nvPr userDrawn="1"/>
        </p:nvSpPr>
        <p:spPr>
          <a:xfrm>
            <a:off x="0" y="35843395"/>
            <a:ext cx="7772400" cy="2755249"/>
          </a:xfrm>
          <a:prstGeom prst="rect">
            <a:avLst/>
          </a:prstGeom>
          <a:solidFill>
            <a:srgbClr val="091F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97" name="Rectangle 1096">
            <a:extLst>
              <a:ext uri="{FF2B5EF4-FFF2-40B4-BE49-F238E27FC236}">
                <a16:creationId xmlns:a16="http://schemas.microsoft.com/office/drawing/2014/main" id="{17D94DD4-20DD-2165-BB8B-2C223D6E0B83}"/>
              </a:ext>
            </a:extLst>
          </p:cNvPr>
          <p:cNvSpPr/>
          <p:nvPr userDrawn="1"/>
        </p:nvSpPr>
        <p:spPr>
          <a:xfrm>
            <a:off x="0" y="2"/>
            <a:ext cx="7772400" cy="3652972"/>
          </a:xfrm>
          <a:prstGeom prst="rect">
            <a:avLst/>
          </a:prstGeom>
          <a:blipFill>
            <a:blip r:embed="rId2"/>
            <a:srcRect/>
            <a:stretch>
              <a:fillRect t="-36687" r="-31242" b="-4947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98" name="TextBox 1097">
            <a:extLst>
              <a:ext uri="{FF2B5EF4-FFF2-40B4-BE49-F238E27FC236}">
                <a16:creationId xmlns:a16="http://schemas.microsoft.com/office/drawing/2014/main" id="{6845853B-3E35-802D-A664-C79F723AFE42}"/>
              </a:ext>
            </a:extLst>
          </p:cNvPr>
          <p:cNvSpPr txBox="1"/>
          <p:nvPr userDrawn="1"/>
        </p:nvSpPr>
        <p:spPr>
          <a:xfrm>
            <a:off x="390113" y="778465"/>
            <a:ext cx="3874715" cy="175432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3600" dirty="0">
                <a:latin typeface="+mj-lt"/>
                <a:cs typeface="Segoe UI Light" panose="020B0502040204020203" pitchFamily="34" charset="0"/>
              </a:rPr>
              <a:t>Breakthrough productivity and performance </a:t>
            </a:r>
          </a:p>
        </p:txBody>
      </p:sp>
      <p:pic>
        <p:nvPicPr>
          <p:cNvPr id="1099" name="Picture 1098">
            <a:extLst>
              <a:ext uri="{FF2B5EF4-FFF2-40B4-BE49-F238E27FC236}">
                <a16:creationId xmlns:a16="http://schemas.microsoft.com/office/drawing/2014/main" id="{18C0D153-EA04-7CFA-8A61-9081A74D80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6163" y="105870"/>
            <a:ext cx="2391041" cy="454365"/>
          </a:xfrm>
          <a:prstGeom prst="rect">
            <a:avLst/>
          </a:prstGeom>
        </p:spPr>
      </p:pic>
      <p:sp>
        <p:nvSpPr>
          <p:cNvPr id="1100" name="TextBox 1099">
            <a:extLst>
              <a:ext uri="{FF2B5EF4-FFF2-40B4-BE49-F238E27FC236}">
                <a16:creationId xmlns:a16="http://schemas.microsoft.com/office/drawing/2014/main" id="{8D24C0E6-E90C-A8CB-C9AF-52E084E84A69}"/>
              </a:ext>
            </a:extLst>
          </p:cNvPr>
          <p:cNvSpPr txBox="1"/>
          <p:nvPr userDrawn="1"/>
        </p:nvSpPr>
        <p:spPr>
          <a:xfrm>
            <a:off x="396023" y="4069008"/>
            <a:ext cx="29250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cs typeface="Segoe UI" panose="020B0502040204020203" pitchFamily="34" charset="0"/>
              </a:rPr>
              <a:t>Explore AI-driven Windows 11 Pro PCs powered by Intel</a:t>
            </a:r>
            <a:r>
              <a:rPr lang="en-US" sz="1200" baseline="30000">
                <a:cs typeface="Segoe UI" panose="020B0502040204020203" pitchFamily="34" charset="0"/>
              </a:rPr>
              <a:t>®</a:t>
            </a:r>
            <a:r>
              <a:rPr lang="en-US" sz="1200">
                <a:cs typeface="Segoe UI" panose="020B0502040204020203" pitchFamily="34" charset="0"/>
              </a:rPr>
              <a:t> Core™ Ultra processors and Intel vPro</a:t>
            </a:r>
            <a:r>
              <a:rPr lang="en-US" sz="1200" baseline="30000">
                <a:cs typeface="Segoe UI" panose="020B0502040204020203" pitchFamily="34" charset="0"/>
              </a:rPr>
              <a:t>®</a:t>
            </a:r>
            <a:r>
              <a:rPr lang="en-US" sz="1200">
                <a:cs typeface="Segoe UI" panose="020B0502040204020203" pitchFamily="34" charset="0"/>
              </a:rPr>
              <a:t>. With Windows 10 end of support coming, now’s the time to start planning your next device refresh to keep your fleet secure, supported, and up-to-date.</a:t>
            </a:r>
            <a:endParaRPr lang="en-US" sz="1200" baseline="30000">
              <a:cs typeface="Segoe UI" panose="020B0502040204020203" pitchFamily="34" charset="0"/>
            </a:endParaRPr>
          </a:p>
        </p:txBody>
      </p:sp>
      <p:sp>
        <p:nvSpPr>
          <p:cNvPr id="1105" name="TextBox 1104">
            <a:extLst>
              <a:ext uri="{FF2B5EF4-FFF2-40B4-BE49-F238E27FC236}">
                <a16:creationId xmlns:a16="http://schemas.microsoft.com/office/drawing/2014/main" id="{F7EF4938-A9C9-BCB2-4973-12ED05D0A654}"/>
              </a:ext>
            </a:extLst>
          </p:cNvPr>
          <p:cNvSpPr txBox="1"/>
          <p:nvPr userDrawn="1"/>
        </p:nvSpPr>
        <p:spPr>
          <a:xfrm>
            <a:off x="411278" y="38785456"/>
            <a:ext cx="68747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1</a:t>
            </a:r>
            <a:r>
              <a:rPr lang="en-US" sz="600" dirty="0">
                <a:cs typeface="Segoe UI" panose="020B0502040204020203" pitchFamily="34" charset="0"/>
              </a:rPr>
              <a:t>Microsoft: </a:t>
            </a:r>
            <a:r>
              <a:rPr lang="en-US" sz="600" dirty="0">
                <a:cs typeface="Segoe UI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Will AI fix work, Work Trends Index Annual Report,</a:t>
            </a:r>
            <a:r>
              <a:rPr lang="en-US" sz="600" dirty="0">
                <a:cs typeface="Segoe UI" panose="020B0502040204020203" pitchFamily="34" charset="0"/>
              </a:rPr>
              <a:t> May 2023.  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2</a:t>
            </a:r>
            <a:r>
              <a:rPr lang="en-US" sz="600" dirty="0">
                <a:cs typeface="Segoe UI" panose="020B0502040204020203" pitchFamily="34" charset="0"/>
              </a:rPr>
              <a:t>IDC: </a:t>
            </a:r>
            <a:r>
              <a:rPr lang="en-US" sz="600" dirty="0">
                <a:cs typeface="Segoe UI" panose="020B0502040204020203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IDC Forecasts Artificial Intelligence PCs to Account for Nearly 60% of All PC Shipments by 2027</a:t>
            </a:r>
            <a:r>
              <a:rPr lang="en-US" sz="600" dirty="0">
                <a:cs typeface="Segoe UI" panose="020B0502040204020203" pitchFamily="34" charset="0"/>
              </a:rPr>
              <a:t>, 2024.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3</a:t>
            </a:r>
            <a:r>
              <a:rPr lang="en-US" sz="600" dirty="0">
                <a:cs typeface="Segoe UI" panose="020B0502040204020203" pitchFamily="34" charset="0"/>
              </a:rPr>
              <a:t>Statista: </a:t>
            </a:r>
            <a:r>
              <a:rPr lang="en-US" sz="600" dirty="0">
                <a:cs typeface="Segoe UI" panose="020B0502040204020203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AI-capable PC shipments worldwide in 2024 and 2028</a:t>
            </a:r>
            <a:r>
              <a:rPr lang="en-US" sz="600" dirty="0">
                <a:cs typeface="Segoe UI" panose="020B0502040204020203" pitchFamily="34" charset="0"/>
              </a:rPr>
              <a:t>, 2024. 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4</a:t>
            </a:r>
            <a:r>
              <a:rPr lang="en-US" sz="600" dirty="0">
                <a:cs typeface="Segoe UI" panose="020B0502040204020203" pitchFamily="34" charset="0"/>
              </a:rPr>
              <a:t>Intel</a:t>
            </a:r>
            <a:r>
              <a:rPr lang="en-US" sz="600" baseline="30000" dirty="0">
                <a:cs typeface="Segoe UI" panose="020B0502040204020203" pitchFamily="34" charset="0"/>
              </a:rPr>
              <a:t>®</a:t>
            </a:r>
            <a:r>
              <a:rPr lang="en-US" sz="600" dirty="0">
                <a:cs typeface="Segoe UI" panose="020B0502040204020203" pitchFamily="34" charset="0"/>
              </a:rPr>
              <a:t> Core™ Ultra 7 165H vs. 11th Gen Intel</a:t>
            </a:r>
            <a:r>
              <a:rPr lang="en-US" sz="600" baseline="30000" dirty="0">
                <a:cs typeface="Segoe UI" panose="020B0502040204020203" pitchFamily="34" charset="0"/>
              </a:rPr>
              <a:t>®</a:t>
            </a:r>
            <a:r>
              <a:rPr lang="en-US" sz="600" dirty="0">
                <a:cs typeface="Segoe UI" panose="020B0502040204020203" pitchFamily="34" charset="0"/>
              </a:rPr>
              <a:t> Core™ i7-1185G7.  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5</a:t>
            </a:r>
            <a:r>
              <a:rPr lang="en-US" sz="600" dirty="0">
                <a:cs typeface="Segoe UI" panose="020B0502040204020203" pitchFamily="34" charset="0"/>
              </a:rPr>
              <a:t>Commissioned study delivered by Forrester Consulting “The Total Economic Impact™ of Windows 11 Pro Devices”, December 2022.Note, quantified benefits reflect results over three years combined into a single composite organization that generates $1 billion in annual revenue, has 2,000 employees, refreshes hardware on a four-year cycle, and migrates the entirety of its workforce to Windows 11 devices.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6</a:t>
            </a:r>
            <a:r>
              <a:rPr lang="en-US" sz="600" dirty="0">
                <a:cs typeface="Segoe UI" panose="020B0502040204020203" pitchFamily="34" charset="0"/>
              </a:rPr>
              <a:t>Based on </a:t>
            </a:r>
            <a:r>
              <a:rPr lang="en-US" sz="600" dirty="0" err="1">
                <a:cs typeface="Segoe UI" panose="020B0502040204020203" pitchFamily="34" charset="0"/>
              </a:rPr>
              <a:t>IOActive’s</a:t>
            </a:r>
            <a:r>
              <a:rPr lang="en-US" sz="600" dirty="0">
                <a:cs typeface="Segoe UI" panose="020B0502040204020203" pitchFamily="34" charset="0"/>
              </a:rPr>
              <a:t> “Intel vPro 13th Gen Attack Surface Study” published March 2023 (commissioned by Intel), which evaluates Intel vPro devices powered by 13th Gen Intel Core processors against four-year-old Intel-based </a:t>
            </a:r>
            <a:r>
              <a:rPr lang="en-US" sz="600" dirty="0" err="1">
                <a:cs typeface="Segoe UI" panose="020B0502040204020203" pitchFamily="34" charset="0"/>
              </a:rPr>
              <a:t>PCs.Additional</a:t>
            </a:r>
            <a:r>
              <a:rPr lang="en-US" sz="600" dirty="0">
                <a:cs typeface="Segoe UI" panose="020B0502040204020203" pitchFamily="34" charset="0"/>
              </a:rPr>
              <a:t> details at </a:t>
            </a:r>
            <a:r>
              <a:rPr lang="en-US" sz="600" dirty="0">
                <a:cs typeface="Segoe UI" panose="020B0502040204020203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www.intel.com/performance-vpro</a:t>
            </a:r>
            <a:r>
              <a:rPr lang="en-US" sz="600" dirty="0">
                <a:cs typeface="Segoe UI" panose="020B0502040204020203" pitchFamily="34" charset="0"/>
              </a:rPr>
              <a:t>. 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7</a:t>
            </a:r>
            <a:r>
              <a:rPr lang="en-US" sz="600" dirty="0">
                <a:cs typeface="Segoe UI" panose="020B0502040204020203" pitchFamily="34" charset="0"/>
              </a:rPr>
              <a:t>Copilot in Windows (in preview) is available in select global markets and will be rolled out to additional markets over time. </a:t>
            </a:r>
            <a:r>
              <a:rPr lang="en-US" sz="600" dirty="0">
                <a:cs typeface="Segoe UI" panose="020B0502040204020203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Learn more.</a:t>
            </a:r>
            <a:r>
              <a:rPr lang="en-US" sz="600" dirty="0">
                <a:cs typeface="Segoe UI" panose="020B0502040204020203" pitchFamily="34" charset="0"/>
              </a:rPr>
              <a:t>  Copilot with commercial data protection is available at no additional cost for users with an Entra ID with an enabled, </a:t>
            </a:r>
            <a:r>
              <a:rPr lang="en-US" sz="600" dirty="0">
                <a:cs typeface="Segoe UI" panose="020B0502040204020203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eligible Microsoft 365 license</a:t>
            </a:r>
            <a:r>
              <a:rPr lang="en-US" sz="600" dirty="0">
                <a:cs typeface="Segoe UI" panose="020B0502040204020203" pitchFamily="34" charset="0"/>
              </a:rPr>
              <a:t>.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8</a:t>
            </a:r>
            <a:r>
              <a:rPr lang="en-US" sz="600" dirty="0">
                <a:cs typeface="Segoe UI" panose="020B0502040204020203" pitchFamily="34" charset="0"/>
              </a:rPr>
              <a:t>Using GIMP with Stable Diffusion. Details at </a:t>
            </a:r>
            <a:r>
              <a:rPr lang="en-US" sz="600" dirty="0">
                <a:cs typeface="Segoe UI" panose="020B0502040204020203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intel.com/</a:t>
            </a:r>
            <a:r>
              <a:rPr lang="en-US" sz="600" dirty="0" err="1">
                <a:cs typeface="Segoe UI" panose="020B0502040204020203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PerformanceIndex</a:t>
            </a:r>
            <a:r>
              <a:rPr lang="en-US" sz="600" dirty="0">
                <a:cs typeface="Segoe UI" panose="020B0502040204020203" pitchFamily="34" charset="0"/>
              </a:rPr>
              <a:t>: </a:t>
            </a:r>
            <a:r>
              <a:rPr lang="en-US" sz="600" dirty="0">
                <a:cs typeface="Segoe UI" panose="020B0502040204020203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Intel Core Ultra processors mobile</a:t>
            </a:r>
            <a:r>
              <a:rPr lang="en-US" sz="600" dirty="0">
                <a:cs typeface="Segoe UI" panose="020B0502040204020203" pitchFamily="34" charset="0"/>
              </a:rPr>
              <a:t>. Results may vary. 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9</a:t>
            </a:r>
            <a:r>
              <a:rPr lang="en-US" sz="600" dirty="0">
                <a:cs typeface="Segoe UI" panose="020B0502040204020203" pitchFamily="34" charset="0"/>
              </a:rPr>
              <a:t>Estimated annual benefits for a midmarket organization with 800 PCs adopting Intel vPro platform security and management tools and features. Source: Forrester. "The Total Economic Impact of the Intel vPro® Platform: Spotlight On Midmarket Organizations." Commissioned by Intel. 2021. </a:t>
            </a:r>
            <a:r>
              <a:rPr lang="en-US" sz="600" dirty="0">
                <a:cs typeface="Segoe UI" panose="020B0502040204020203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Forrester TEI</a:t>
            </a:r>
            <a:r>
              <a:rPr lang="en-US" sz="600" dirty="0">
                <a:cs typeface="Segoe UI" panose="020B0502040204020203" pitchFamily="34" charset="0"/>
              </a:rPr>
              <a:t> . 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10</a:t>
            </a:r>
            <a:r>
              <a:rPr lang="en-US" sz="600" dirty="0">
                <a:cs typeface="Segoe UI" panose="020B0502040204020203" pitchFamily="34" charset="0"/>
              </a:rPr>
              <a:t>Microsoft, </a:t>
            </a:r>
            <a:r>
              <a:rPr lang="en-US" sz="600" dirty="0">
                <a:cs typeface="Segoe UI" panose="020B0502040204020203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Windows 10 EOS with Windows 11, Windows 365, and ESU,</a:t>
            </a:r>
            <a:r>
              <a:rPr lang="en-US" sz="600" dirty="0">
                <a:cs typeface="Segoe UI" panose="020B0502040204020203" pitchFamily="34" charset="0"/>
              </a:rPr>
              <a:t> 2023.  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11</a:t>
            </a:r>
            <a:r>
              <a:rPr lang="en-US" sz="600" dirty="0">
                <a:cs typeface="Segoe UI" panose="020B0502040204020203" pitchFamily="34" charset="0"/>
              </a:rPr>
              <a:t>Compared to Windows 10 devices. “Improve your day-to-day experience with Windows 11 Pro laptops,” Principled Technologies, February 2023. 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12</a:t>
            </a:r>
            <a:r>
              <a:rPr lang="en-US" sz="600" dirty="0">
                <a:cs typeface="Segoe UI" panose="020B0502040204020203" pitchFamily="34" charset="0"/>
              </a:rPr>
              <a:t>Windows 11 Survey Report. </a:t>
            </a:r>
            <a:r>
              <a:rPr lang="en-US" sz="600" dirty="0" err="1">
                <a:cs typeface="Segoe UI" panose="020B0502040204020203" pitchFamily="34" charset="0"/>
              </a:rPr>
              <a:t>Techaisle</a:t>
            </a:r>
            <a:r>
              <a:rPr lang="en-US" sz="600" dirty="0">
                <a:cs typeface="Segoe UI" panose="020B0502040204020203" pitchFamily="34" charset="0"/>
              </a:rPr>
              <a:t>, February 2022. Windows 11 results are in comparison with Windows 11 devices.  </a:t>
            </a:r>
          </a:p>
          <a:p>
            <a:pPr algn="l" rtl="0" fontAlgn="base"/>
            <a:r>
              <a:rPr lang="en-US" sz="600" baseline="30000" dirty="0">
                <a:cs typeface="Segoe UI" panose="020B0502040204020203" pitchFamily="34" charset="0"/>
              </a:rPr>
              <a:t>13</a:t>
            </a:r>
            <a:r>
              <a:rPr lang="en-US" sz="600" dirty="0">
                <a:cs typeface="Segoe UI" panose="020B0502040204020203" pitchFamily="34" charset="0"/>
              </a:rPr>
              <a:t>Work Trend Index Report “What can Copilot’s earliest users teach us about generative AI at work”, November 2023. </a:t>
            </a:r>
          </a:p>
        </p:txBody>
      </p:sp>
      <p:sp>
        <p:nvSpPr>
          <p:cNvPr id="1106" name="Rectangle 1105">
            <a:extLst>
              <a:ext uri="{FF2B5EF4-FFF2-40B4-BE49-F238E27FC236}">
                <a16:creationId xmlns:a16="http://schemas.microsoft.com/office/drawing/2014/main" id="{A07D9237-EB92-B730-2464-54B9D799B7FF}"/>
              </a:ext>
            </a:extLst>
          </p:cNvPr>
          <p:cNvSpPr/>
          <p:nvPr userDrawn="1"/>
        </p:nvSpPr>
        <p:spPr>
          <a:xfrm>
            <a:off x="0" y="35844644"/>
            <a:ext cx="1369652" cy="2754000"/>
          </a:xfrm>
          <a:prstGeom prst="rect">
            <a:avLst/>
          </a:prstGeom>
          <a:solidFill>
            <a:srgbClr val="8DC8E8">
              <a:alpha val="25000"/>
            </a:srgbClr>
          </a:solidFill>
          <a:ln w="12700">
            <a:noFill/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cxnSp>
        <p:nvCxnSpPr>
          <p:cNvPr id="1107" name="Straight Connector 1106">
            <a:extLst>
              <a:ext uri="{FF2B5EF4-FFF2-40B4-BE49-F238E27FC236}">
                <a16:creationId xmlns:a16="http://schemas.microsoft.com/office/drawing/2014/main" id="{682FE04B-2893-378F-0F44-F8552D4DEC43}"/>
              </a:ext>
            </a:extLst>
          </p:cNvPr>
          <p:cNvCxnSpPr>
            <a:cxnSpLocks/>
          </p:cNvCxnSpPr>
          <p:nvPr userDrawn="1"/>
        </p:nvCxnSpPr>
        <p:spPr>
          <a:xfrm>
            <a:off x="501650" y="5869204"/>
            <a:ext cx="2879725" cy="0"/>
          </a:xfrm>
          <a:prstGeom prst="line">
            <a:avLst/>
          </a:prstGeom>
          <a:ln w="12700">
            <a:solidFill>
              <a:srgbClr val="091F2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8" name="TextBox 1107">
            <a:extLst>
              <a:ext uri="{FF2B5EF4-FFF2-40B4-BE49-F238E27FC236}">
                <a16:creationId xmlns:a16="http://schemas.microsoft.com/office/drawing/2014/main" id="{3AC74FE0-3D91-FFB3-A702-26A6226FF8DF}"/>
              </a:ext>
            </a:extLst>
          </p:cNvPr>
          <p:cNvSpPr txBox="1"/>
          <p:nvPr userDrawn="1"/>
        </p:nvSpPr>
        <p:spPr>
          <a:xfrm>
            <a:off x="411263" y="6237203"/>
            <a:ext cx="2509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latin typeface="+mj-lt"/>
                <a:cs typeface="Segoe UI Semibold" panose="020B0702040204020203" pitchFamily="34" charset="0"/>
              </a:rPr>
              <a:t>AI is here—are you ready?</a:t>
            </a:r>
            <a:endParaRPr lang="en-US" sz="2400">
              <a:latin typeface="+mj-lt"/>
              <a:cs typeface="Segoe UI Semibold" panose="020B0702040204020203" pitchFamily="34" charset="0"/>
            </a:endParaRPr>
          </a:p>
        </p:txBody>
      </p:sp>
      <p:graphicFrame>
        <p:nvGraphicFramePr>
          <p:cNvPr id="1109" name="Chart 1108">
            <a:extLst>
              <a:ext uri="{FF2B5EF4-FFF2-40B4-BE49-F238E27FC236}">
                <a16:creationId xmlns:a16="http://schemas.microsoft.com/office/drawing/2014/main" id="{026FBB64-1107-6B5D-2389-15991843D530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729629780"/>
              </p:ext>
            </p:extLst>
          </p:nvPr>
        </p:nvGraphicFramePr>
        <p:xfrm>
          <a:off x="-66808" y="7304436"/>
          <a:ext cx="2606366" cy="1737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pSp>
        <p:nvGrpSpPr>
          <p:cNvPr id="1110" name="Group 1109">
            <a:extLst>
              <a:ext uri="{FF2B5EF4-FFF2-40B4-BE49-F238E27FC236}">
                <a16:creationId xmlns:a16="http://schemas.microsoft.com/office/drawing/2014/main" id="{E7099420-C0AD-E264-3D41-C0F95907EE83}"/>
              </a:ext>
            </a:extLst>
          </p:cNvPr>
          <p:cNvGrpSpPr/>
          <p:nvPr userDrawn="1"/>
        </p:nvGrpSpPr>
        <p:grpSpPr>
          <a:xfrm>
            <a:off x="2167370" y="7545593"/>
            <a:ext cx="1347123" cy="1255577"/>
            <a:chOff x="1887970" y="7678741"/>
            <a:chExt cx="1347123" cy="1255577"/>
          </a:xfrm>
        </p:grpSpPr>
        <p:sp>
          <p:nvSpPr>
            <p:cNvPr id="1341" name="TextBox 1340">
              <a:extLst>
                <a:ext uri="{FF2B5EF4-FFF2-40B4-BE49-F238E27FC236}">
                  <a16:creationId xmlns:a16="http://schemas.microsoft.com/office/drawing/2014/main" id="{F79EACD2-2CB1-440D-38E5-94AACBEF258F}"/>
                </a:ext>
              </a:extLst>
            </p:cNvPr>
            <p:cNvSpPr txBox="1"/>
            <p:nvPr/>
          </p:nvSpPr>
          <p:spPr>
            <a:xfrm>
              <a:off x="1887970" y="7678741"/>
              <a:ext cx="962269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600">
                  <a:latin typeface="+mj-lt"/>
                  <a:cs typeface="Segoe UI Semibold" panose="020B0702040204020203" pitchFamily="34" charset="0"/>
                </a:rPr>
                <a:t>70</a:t>
              </a:r>
              <a:r>
                <a:rPr lang="en-US" sz="2000">
                  <a:latin typeface="+mj-lt"/>
                  <a:cs typeface="Segoe UI Semibold" panose="020B0702040204020203" pitchFamily="34" charset="0"/>
                </a:rPr>
                <a:t>%</a:t>
              </a:r>
            </a:p>
          </p:txBody>
        </p:sp>
        <p:sp>
          <p:nvSpPr>
            <p:cNvPr id="1342" name="TextBox 1341">
              <a:extLst>
                <a:ext uri="{FF2B5EF4-FFF2-40B4-BE49-F238E27FC236}">
                  <a16:creationId xmlns:a16="http://schemas.microsoft.com/office/drawing/2014/main" id="{86AC8FE0-3251-0D83-EE5E-89E1D8666908}"/>
                </a:ext>
              </a:extLst>
            </p:cNvPr>
            <p:cNvSpPr txBox="1"/>
            <p:nvPr/>
          </p:nvSpPr>
          <p:spPr>
            <a:xfrm>
              <a:off x="1887970" y="8226432"/>
              <a:ext cx="13471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>
                  <a:cs typeface="Segoe UI" panose="020B0502040204020203" pitchFamily="34" charset="0"/>
                </a:rPr>
                <a:t>of employees would use AI as much as possible to lighten their workloads</a:t>
              </a:r>
              <a:r>
                <a:rPr lang="en-US" sz="1000" baseline="30000">
                  <a:cs typeface="Segoe UI" panose="020B0502040204020203" pitchFamily="34" charset="0"/>
                </a:rPr>
                <a:t>1</a:t>
              </a:r>
            </a:p>
          </p:txBody>
        </p:sp>
      </p:grpSp>
      <p:graphicFrame>
        <p:nvGraphicFramePr>
          <p:cNvPr id="1111" name="Chart 1110">
            <a:extLst>
              <a:ext uri="{FF2B5EF4-FFF2-40B4-BE49-F238E27FC236}">
                <a16:creationId xmlns:a16="http://schemas.microsoft.com/office/drawing/2014/main" id="{ECDA0EB4-4AB5-C325-4BC2-3816E71E1501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340324036"/>
              </p:ext>
            </p:extLst>
          </p:nvPr>
        </p:nvGraphicFramePr>
        <p:xfrm>
          <a:off x="-66808" y="9271466"/>
          <a:ext cx="2606366" cy="1737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pSp>
        <p:nvGrpSpPr>
          <p:cNvPr id="1112" name="Group 1111">
            <a:extLst>
              <a:ext uri="{FF2B5EF4-FFF2-40B4-BE49-F238E27FC236}">
                <a16:creationId xmlns:a16="http://schemas.microsoft.com/office/drawing/2014/main" id="{20AA24C1-2CD2-40B9-5E49-E139FA462902}"/>
              </a:ext>
            </a:extLst>
          </p:cNvPr>
          <p:cNvGrpSpPr/>
          <p:nvPr userDrawn="1"/>
        </p:nvGrpSpPr>
        <p:grpSpPr>
          <a:xfrm>
            <a:off x="2167370" y="9589412"/>
            <a:ext cx="1213562" cy="1101689"/>
            <a:chOff x="1887970" y="10049631"/>
            <a:chExt cx="1213562" cy="1101689"/>
          </a:xfrm>
        </p:grpSpPr>
        <p:sp>
          <p:nvSpPr>
            <p:cNvPr id="1339" name="TextBox 1338">
              <a:extLst>
                <a:ext uri="{FF2B5EF4-FFF2-40B4-BE49-F238E27FC236}">
                  <a16:creationId xmlns:a16="http://schemas.microsoft.com/office/drawing/2014/main" id="{595222BB-761A-237A-27A1-B7762D111D0B}"/>
                </a:ext>
              </a:extLst>
            </p:cNvPr>
            <p:cNvSpPr txBox="1"/>
            <p:nvPr/>
          </p:nvSpPr>
          <p:spPr>
            <a:xfrm>
              <a:off x="1887970" y="10049631"/>
              <a:ext cx="962269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600">
                  <a:latin typeface="+mj-lt"/>
                  <a:cs typeface="Segoe UI Semibold" panose="020B0702040204020203" pitchFamily="34" charset="0"/>
                </a:rPr>
                <a:t>60</a:t>
              </a:r>
              <a:r>
                <a:rPr lang="en-US" sz="2000">
                  <a:latin typeface="+mj-lt"/>
                  <a:cs typeface="Segoe UI Semibold" panose="020B0702040204020203" pitchFamily="34" charset="0"/>
                </a:rPr>
                <a:t>%</a:t>
              </a:r>
            </a:p>
          </p:txBody>
        </p:sp>
        <p:sp>
          <p:nvSpPr>
            <p:cNvPr id="1340" name="TextBox 1339">
              <a:extLst>
                <a:ext uri="{FF2B5EF4-FFF2-40B4-BE49-F238E27FC236}">
                  <a16:creationId xmlns:a16="http://schemas.microsoft.com/office/drawing/2014/main" id="{5A6869DC-B1AB-30F3-4DA1-166A36ECB82D}"/>
                </a:ext>
              </a:extLst>
            </p:cNvPr>
            <p:cNvSpPr txBox="1"/>
            <p:nvPr/>
          </p:nvSpPr>
          <p:spPr>
            <a:xfrm>
              <a:off x="1887970" y="10597322"/>
              <a:ext cx="12135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>
                  <a:cs typeface="Segoe UI" panose="020B0502040204020203" pitchFamily="34" charset="0"/>
                </a:rPr>
                <a:t>of all PC shipments will be AI PCs by 2027</a:t>
              </a:r>
              <a:r>
                <a:rPr lang="en-US" sz="1000" baseline="30000">
                  <a:cs typeface="Segoe UI" panose="020B0502040204020203" pitchFamily="34" charset="0"/>
                </a:rPr>
                <a:t>2</a:t>
              </a:r>
            </a:p>
          </p:txBody>
        </p:sp>
      </p:grpSp>
      <p:graphicFrame>
        <p:nvGraphicFramePr>
          <p:cNvPr id="1113" name="Chart 1112">
            <a:extLst>
              <a:ext uri="{FF2B5EF4-FFF2-40B4-BE49-F238E27FC236}">
                <a16:creationId xmlns:a16="http://schemas.microsoft.com/office/drawing/2014/main" id="{18667CBA-0543-4064-9CB3-6D6D4A6A2571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83737269"/>
              </p:ext>
            </p:extLst>
          </p:nvPr>
        </p:nvGraphicFramePr>
        <p:xfrm>
          <a:off x="-66808" y="11232145"/>
          <a:ext cx="2606366" cy="1737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1114" name="TextBox 1113">
            <a:extLst>
              <a:ext uri="{FF2B5EF4-FFF2-40B4-BE49-F238E27FC236}">
                <a16:creationId xmlns:a16="http://schemas.microsoft.com/office/drawing/2014/main" id="{DE796813-BDFE-409B-7642-22F9E8CA9A43}"/>
              </a:ext>
            </a:extLst>
          </p:cNvPr>
          <p:cNvSpPr txBox="1"/>
          <p:nvPr userDrawn="1"/>
        </p:nvSpPr>
        <p:spPr>
          <a:xfrm>
            <a:off x="2167370" y="11473302"/>
            <a:ext cx="117125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>
                <a:latin typeface="+mj-lt"/>
                <a:cs typeface="Segoe UI Semibold" panose="020B0702040204020203" pitchFamily="34" charset="0"/>
              </a:rPr>
              <a:t>327</a:t>
            </a:r>
            <a:r>
              <a:rPr lang="en-US" sz="2000">
                <a:latin typeface="+mj-lt"/>
                <a:cs typeface="Segoe UI Semibold" panose="020B0702040204020203" pitchFamily="34" charset="0"/>
              </a:rPr>
              <a:t>%</a:t>
            </a:r>
          </a:p>
        </p:txBody>
      </p:sp>
      <p:sp>
        <p:nvSpPr>
          <p:cNvPr id="1115" name="TextBox 1114">
            <a:extLst>
              <a:ext uri="{FF2B5EF4-FFF2-40B4-BE49-F238E27FC236}">
                <a16:creationId xmlns:a16="http://schemas.microsoft.com/office/drawing/2014/main" id="{80C31D14-2470-FAAA-8728-181BA5C24C17}"/>
              </a:ext>
            </a:extLst>
          </p:cNvPr>
          <p:cNvSpPr txBox="1"/>
          <p:nvPr userDrawn="1"/>
        </p:nvSpPr>
        <p:spPr>
          <a:xfrm>
            <a:off x="2167370" y="12020993"/>
            <a:ext cx="1373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cs typeface="Segoe UI" panose="020B0502040204020203" pitchFamily="34" charset="0"/>
              </a:rPr>
              <a:t>increase in PCs able to handle AI directly on the device expected by 2028</a:t>
            </a:r>
            <a:r>
              <a:rPr lang="en-US" sz="1000" baseline="30000"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1116" name="TextBox 1115">
            <a:extLst>
              <a:ext uri="{FF2B5EF4-FFF2-40B4-BE49-F238E27FC236}">
                <a16:creationId xmlns:a16="http://schemas.microsoft.com/office/drawing/2014/main" id="{063D3EE9-5A7F-6C6C-F4EE-B942B702655B}"/>
              </a:ext>
            </a:extLst>
          </p:cNvPr>
          <p:cNvSpPr txBox="1"/>
          <p:nvPr userDrawn="1"/>
        </p:nvSpPr>
        <p:spPr>
          <a:xfrm>
            <a:off x="4305499" y="4013128"/>
            <a:ext cx="3124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+mj-lt"/>
                <a:cs typeface="Segoe UI Semibold" panose="020B0702040204020203" pitchFamily="34" charset="0"/>
              </a:rPr>
              <a:t>What is an </a:t>
            </a:r>
          </a:p>
          <a:p>
            <a:r>
              <a:rPr lang="en-US" sz="2400">
                <a:latin typeface="+mj-lt"/>
                <a:cs typeface="Segoe UI Semibold" panose="020B0702040204020203" pitchFamily="34" charset="0"/>
              </a:rPr>
              <a:t>AI-driven PC?</a:t>
            </a:r>
          </a:p>
        </p:txBody>
      </p:sp>
      <p:sp>
        <p:nvSpPr>
          <p:cNvPr id="1119" name="TextBox 1118">
            <a:extLst>
              <a:ext uri="{FF2B5EF4-FFF2-40B4-BE49-F238E27FC236}">
                <a16:creationId xmlns:a16="http://schemas.microsoft.com/office/drawing/2014/main" id="{F9AC3437-86C4-3205-0B68-CBAEC13E6EC7}"/>
              </a:ext>
            </a:extLst>
          </p:cNvPr>
          <p:cNvSpPr txBox="1"/>
          <p:nvPr userDrawn="1"/>
        </p:nvSpPr>
        <p:spPr>
          <a:xfrm>
            <a:off x="4292799" y="5145904"/>
            <a:ext cx="30708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cs typeface="Segoe UI" panose="020B0502040204020203" pitchFamily="34" charset="0"/>
              </a:rPr>
              <a:t>A PC with an Intel</a:t>
            </a:r>
            <a:r>
              <a:rPr lang="en-US" sz="1200" baseline="30000">
                <a:cs typeface="Segoe UI" panose="020B0502040204020203" pitchFamily="34" charset="0"/>
              </a:rPr>
              <a:t>®</a:t>
            </a:r>
            <a:r>
              <a:rPr lang="en-US" sz="1200">
                <a:cs typeface="Segoe UI" panose="020B0502040204020203" pitchFamily="34" charset="0"/>
              </a:rPr>
              <a:t> Core™ Ultra processor that brings new AI experiences in productivity, creativity, and security through the combined power of the CPU, GPU, and the new NPU.</a:t>
            </a:r>
            <a:endParaRPr lang="en-US" sz="1200" baseline="30000">
              <a:cs typeface="Segoe UI" panose="020B0502040204020203" pitchFamily="34" charset="0"/>
            </a:endParaRPr>
          </a:p>
        </p:txBody>
      </p:sp>
      <p:pic>
        <p:nvPicPr>
          <p:cNvPr id="1183" name="Picture 1182" descr="A computer screen with several layers of blue and white objects&#10;&#10;Description automatically generated with medium confidence">
            <a:extLst>
              <a:ext uri="{FF2B5EF4-FFF2-40B4-BE49-F238E27FC236}">
                <a16:creationId xmlns:a16="http://schemas.microsoft.com/office/drawing/2014/main" id="{49C5AD25-E771-764D-2815-660B2F7B17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/>
          <a:srcRect r="11138"/>
          <a:stretch/>
        </p:blipFill>
        <p:spPr>
          <a:xfrm>
            <a:off x="3130161" y="5908885"/>
            <a:ext cx="4937654" cy="4167434"/>
          </a:xfrm>
          <a:prstGeom prst="rect">
            <a:avLst/>
          </a:prstGeom>
        </p:spPr>
      </p:pic>
      <p:sp>
        <p:nvSpPr>
          <p:cNvPr id="1237" name="TextBox 1236">
            <a:extLst>
              <a:ext uri="{FF2B5EF4-FFF2-40B4-BE49-F238E27FC236}">
                <a16:creationId xmlns:a16="http://schemas.microsoft.com/office/drawing/2014/main" id="{F287802F-A6A3-01C7-18F2-3C25753D202E}"/>
              </a:ext>
            </a:extLst>
          </p:cNvPr>
          <p:cNvSpPr txBox="1"/>
          <p:nvPr userDrawn="1"/>
        </p:nvSpPr>
        <p:spPr>
          <a:xfrm>
            <a:off x="6017472" y="6474135"/>
            <a:ext cx="1368000" cy="52322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1600">
                <a:latin typeface="+mj-lt"/>
                <a:cs typeface="Segoe UI Semilight" panose="020B0402040204020203" pitchFamily="34" charset="0"/>
              </a:rPr>
              <a:t>GPU</a:t>
            </a:r>
          </a:p>
          <a:p>
            <a:r>
              <a:rPr lang="en-US" sz="1200">
                <a:solidFill>
                  <a:srgbClr val="0078D4"/>
                </a:solidFill>
                <a:latin typeface="+mj-lt"/>
                <a:ea typeface="Calibri" panose="020F0502020204030204" pitchFamily="34" charset="0"/>
                <a:cs typeface="Segoe UI"/>
              </a:rPr>
              <a:t>High throughput</a:t>
            </a:r>
            <a:endParaRPr lang="en-US" sz="1200">
              <a:ea typeface="Calibri" panose="020F0502020204030204" pitchFamily="34" charset="0"/>
              <a:cs typeface="Segoe UI"/>
            </a:endParaRPr>
          </a:p>
        </p:txBody>
      </p:sp>
      <p:sp>
        <p:nvSpPr>
          <p:cNvPr id="1238" name="TextBox 1237">
            <a:extLst>
              <a:ext uri="{FF2B5EF4-FFF2-40B4-BE49-F238E27FC236}">
                <a16:creationId xmlns:a16="http://schemas.microsoft.com/office/drawing/2014/main" id="{A5F2AF9D-7F5F-60C6-D177-58AAB1763CC8}"/>
              </a:ext>
            </a:extLst>
          </p:cNvPr>
          <p:cNvSpPr txBox="1"/>
          <p:nvPr userDrawn="1"/>
        </p:nvSpPr>
        <p:spPr>
          <a:xfrm>
            <a:off x="4749999" y="9045540"/>
            <a:ext cx="1368000" cy="52322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1600">
                <a:latin typeface="+mj-lt"/>
                <a:cs typeface="Segoe UI Semilight" panose="020B0402040204020203" pitchFamily="34" charset="0"/>
              </a:rPr>
              <a:t>NPU</a:t>
            </a:r>
          </a:p>
          <a:p>
            <a:r>
              <a:rPr lang="en-US" sz="1200">
                <a:solidFill>
                  <a:srgbClr val="0078D4"/>
                </a:solidFill>
                <a:latin typeface="+mj-lt"/>
                <a:ea typeface="Calibri" panose="020F0502020204030204" pitchFamily="34" charset="0"/>
                <a:cs typeface="Segoe UI"/>
              </a:rPr>
              <a:t>Low power</a:t>
            </a:r>
            <a:endParaRPr lang="en-US" sz="1200">
              <a:ea typeface="Calibri" panose="020F0502020204030204" pitchFamily="34" charset="0"/>
              <a:cs typeface="Segoe UI"/>
            </a:endParaRPr>
          </a:p>
        </p:txBody>
      </p:sp>
      <p:sp>
        <p:nvSpPr>
          <p:cNvPr id="1239" name="TextBox 1238">
            <a:extLst>
              <a:ext uri="{FF2B5EF4-FFF2-40B4-BE49-F238E27FC236}">
                <a16:creationId xmlns:a16="http://schemas.microsoft.com/office/drawing/2014/main" id="{531C0586-A438-A58E-7B96-00C9EA0F9F59}"/>
              </a:ext>
            </a:extLst>
          </p:cNvPr>
          <p:cNvSpPr txBox="1"/>
          <p:nvPr userDrawn="1"/>
        </p:nvSpPr>
        <p:spPr>
          <a:xfrm>
            <a:off x="6262537" y="9340056"/>
            <a:ext cx="1368000" cy="52322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1600">
                <a:latin typeface="+mj-lt"/>
                <a:cs typeface="Segoe UI Semilight" panose="020B0402040204020203" pitchFamily="34" charset="0"/>
              </a:rPr>
              <a:t>CPU</a:t>
            </a:r>
          </a:p>
          <a:p>
            <a:r>
              <a:rPr lang="en-US" sz="1200">
                <a:solidFill>
                  <a:srgbClr val="0078D4"/>
                </a:solidFill>
                <a:latin typeface="+mj-lt"/>
                <a:ea typeface="Calibri" panose="020F0502020204030204" pitchFamily="34" charset="0"/>
                <a:cs typeface="Segoe UI"/>
              </a:rPr>
              <a:t>Fast response</a:t>
            </a:r>
          </a:p>
        </p:txBody>
      </p:sp>
      <p:cxnSp>
        <p:nvCxnSpPr>
          <p:cNvPr id="1240" name="Straight Connector 1239">
            <a:extLst>
              <a:ext uri="{FF2B5EF4-FFF2-40B4-BE49-F238E27FC236}">
                <a16:creationId xmlns:a16="http://schemas.microsoft.com/office/drawing/2014/main" id="{3BB0BEF8-0370-EBC3-6CA4-0B46D5C36392}"/>
              </a:ext>
            </a:extLst>
          </p:cNvPr>
          <p:cNvCxnSpPr>
            <a:cxnSpLocks/>
          </p:cNvCxnSpPr>
          <p:nvPr userDrawn="1"/>
        </p:nvCxnSpPr>
        <p:spPr>
          <a:xfrm>
            <a:off x="5575300" y="7073848"/>
            <a:ext cx="1682808" cy="0"/>
          </a:xfrm>
          <a:prstGeom prst="line">
            <a:avLst/>
          </a:prstGeom>
          <a:ln w="25400" cap="rnd">
            <a:solidFill>
              <a:srgbClr val="0078D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1" name="Straight Connector 1240">
            <a:extLst>
              <a:ext uri="{FF2B5EF4-FFF2-40B4-BE49-F238E27FC236}">
                <a16:creationId xmlns:a16="http://schemas.microsoft.com/office/drawing/2014/main" id="{C7EC5586-DA7E-DF60-9F96-3693802AB05B}"/>
              </a:ext>
            </a:extLst>
          </p:cNvPr>
          <p:cNvCxnSpPr>
            <a:cxnSpLocks/>
          </p:cNvCxnSpPr>
          <p:nvPr userDrawn="1"/>
        </p:nvCxnSpPr>
        <p:spPr>
          <a:xfrm>
            <a:off x="6846641" y="8239890"/>
            <a:ext cx="0" cy="1100166"/>
          </a:xfrm>
          <a:prstGeom prst="line">
            <a:avLst/>
          </a:prstGeom>
          <a:ln w="25400" cap="rnd">
            <a:solidFill>
              <a:srgbClr val="0078D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2" name="Straight Connector 1241">
            <a:extLst>
              <a:ext uri="{FF2B5EF4-FFF2-40B4-BE49-F238E27FC236}">
                <a16:creationId xmlns:a16="http://schemas.microsoft.com/office/drawing/2014/main" id="{BA7F401C-BE53-0D91-BD65-E04FA5141E92}"/>
              </a:ext>
            </a:extLst>
          </p:cNvPr>
          <p:cNvCxnSpPr>
            <a:cxnSpLocks/>
          </p:cNvCxnSpPr>
          <p:nvPr userDrawn="1"/>
        </p:nvCxnSpPr>
        <p:spPr>
          <a:xfrm>
            <a:off x="5468691" y="7996640"/>
            <a:ext cx="0" cy="1100166"/>
          </a:xfrm>
          <a:prstGeom prst="line">
            <a:avLst/>
          </a:prstGeom>
          <a:ln w="25400" cap="rnd">
            <a:solidFill>
              <a:srgbClr val="0078D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3" name="Graphic 60">
            <a:extLst>
              <a:ext uri="{FF2B5EF4-FFF2-40B4-BE49-F238E27FC236}">
                <a16:creationId xmlns:a16="http://schemas.microsoft.com/office/drawing/2014/main" id="{B67FB7E3-D2D2-6F77-C4A0-A917672B6614}"/>
              </a:ext>
            </a:extLst>
          </p:cNvPr>
          <p:cNvSpPr/>
          <p:nvPr userDrawn="1"/>
        </p:nvSpPr>
        <p:spPr>
          <a:xfrm>
            <a:off x="913210" y="7850061"/>
            <a:ext cx="646331" cy="646331"/>
          </a:xfrm>
          <a:custGeom>
            <a:avLst/>
            <a:gdLst>
              <a:gd name="connsiteX0" fmla="*/ 693690 w 1347593"/>
              <a:gd name="connsiteY0" fmla="*/ 705882 h 1347593"/>
              <a:gd name="connsiteX1" fmla="*/ 128342 w 1347593"/>
              <a:gd name="connsiteY1" fmla="*/ 705882 h 1347593"/>
              <a:gd name="connsiteX2" fmla="*/ 0 w 1347593"/>
              <a:gd name="connsiteY2" fmla="*/ 834225 h 1347593"/>
              <a:gd name="connsiteX3" fmla="*/ 0 w 1347593"/>
              <a:gd name="connsiteY3" fmla="*/ 930481 h 1347593"/>
              <a:gd name="connsiteX4" fmla="*/ 321 w 1347593"/>
              <a:gd name="connsiteY4" fmla="*/ 945241 h 1347593"/>
              <a:gd name="connsiteX5" fmla="*/ 417112 w 1347593"/>
              <a:gd name="connsiteY5" fmla="*/ 1219251 h 1347593"/>
              <a:gd name="connsiteX6" fmla="*/ 624963 w 1347593"/>
              <a:gd name="connsiteY6" fmla="*/ 1188000 h 1347593"/>
              <a:gd name="connsiteX7" fmla="*/ 577540 w 1347593"/>
              <a:gd name="connsiteY7" fmla="*/ 994652 h 1347593"/>
              <a:gd name="connsiteX8" fmla="*/ 693690 w 1347593"/>
              <a:gd name="connsiteY8" fmla="*/ 705882 h 1347593"/>
              <a:gd name="connsiteX9" fmla="*/ 705882 w 1347593"/>
              <a:gd name="connsiteY9" fmla="*/ 288770 h 1347593"/>
              <a:gd name="connsiteX10" fmla="*/ 417112 w 1347593"/>
              <a:gd name="connsiteY10" fmla="*/ 0 h 1347593"/>
              <a:gd name="connsiteX11" fmla="*/ 128342 w 1347593"/>
              <a:gd name="connsiteY11" fmla="*/ 288770 h 1347593"/>
              <a:gd name="connsiteX12" fmla="*/ 417112 w 1347593"/>
              <a:gd name="connsiteY12" fmla="*/ 577540 h 1347593"/>
              <a:gd name="connsiteX13" fmla="*/ 705882 w 1347593"/>
              <a:gd name="connsiteY13" fmla="*/ 288770 h 1347593"/>
              <a:gd name="connsiteX14" fmla="*/ 1219251 w 1347593"/>
              <a:gd name="connsiteY14" fmla="*/ 352941 h 1347593"/>
              <a:gd name="connsiteX15" fmla="*/ 994652 w 1347593"/>
              <a:gd name="connsiteY15" fmla="*/ 128342 h 1347593"/>
              <a:gd name="connsiteX16" fmla="*/ 770054 w 1347593"/>
              <a:gd name="connsiteY16" fmla="*/ 352941 h 1347593"/>
              <a:gd name="connsiteX17" fmla="*/ 994652 w 1347593"/>
              <a:gd name="connsiteY17" fmla="*/ 577540 h 1347593"/>
              <a:gd name="connsiteX18" fmla="*/ 1219251 w 1347593"/>
              <a:gd name="connsiteY18" fmla="*/ 352941 h 1347593"/>
              <a:gd name="connsiteX19" fmla="*/ 1347594 w 1347593"/>
              <a:gd name="connsiteY19" fmla="*/ 994652 h 1347593"/>
              <a:gd name="connsiteX20" fmla="*/ 994652 w 1347593"/>
              <a:gd name="connsiteY20" fmla="*/ 1347594 h 1347593"/>
              <a:gd name="connsiteX21" fmla="*/ 641711 w 1347593"/>
              <a:gd name="connsiteY21" fmla="*/ 994652 h 1347593"/>
              <a:gd name="connsiteX22" fmla="*/ 994652 w 1347593"/>
              <a:gd name="connsiteY22" fmla="*/ 641711 h 1347593"/>
              <a:gd name="connsiteX23" fmla="*/ 1347594 w 1347593"/>
              <a:gd name="connsiteY23" fmla="*/ 994652 h 1347593"/>
              <a:gd name="connsiteX24" fmla="*/ 1209882 w 1347593"/>
              <a:gd name="connsiteY24" fmla="*/ 843594 h 1347593"/>
              <a:gd name="connsiteX25" fmla="*/ 1164507 w 1347593"/>
              <a:gd name="connsiteY25" fmla="*/ 843536 h 1347593"/>
              <a:gd name="connsiteX26" fmla="*/ 1164449 w 1347593"/>
              <a:gd name="connsiteY26" fmla="*/ 843594 h 1347593"/>
              <a:gd name="connsiteX27" fmla="*/ 930481 w 1347593"/>
              <a:gd name="connsiteY27" fmla="*/ 1077626 h 1347593"/>
              <a:gd name="connsiteX28" fmla="*/ 824856 w 1347593"/>
              <a:gd name="connsiteY28" fmla="*/ 971936 h 1347593"/>
              <a:gd name="connsiteX29" fmla="*/ 779423 w 1347593"/>
              <a:gd name="connsiteY29" fmla="*/ 971936 h 1347593"/>
              <a:gd name="connsiteX30" fmla="*/ 779423 w 1347593"/>
              <a:gd name="connsiteY30" fmla="*/ 1017369 h 1347593"/>
              <a:gd name="connsiteX31" fmla="*/ 907765 w 1347593"/>
              <a:gd name="connsiteY31" fmla="*/ 1145711 h 1347593"/>
              <a:gd name="connsiteX32" fmla="*/ 953140 w 1347593"/>
              <a:gd name="connsiteY32" fmla="*/ 1145769 h 1347593"/>
              <a:gd name="connsiteX33" fmla="*/ 953198 w 1347593"/>
              <a:gd name="connsiteY33" fmla="*/ 1145711 h 1347593"/>
              <a:gd name="connsiteX34" fmla="*/ 1209882 w 1347593"/>
              <a:gd name="connsiteY34" fmla="*/ 889027 h 1347593"/>
              <a:gd name="connsiteX35" fmla="*/ 1209940 w 1347593"/>
              <a:gd name="connsiteY35" fmla="*/ 843651 h 1347593"/>
              <a:gd name="connsiteX36" fmla="*/ 1209882 w 1347593"/>
              <a:gd name="connsiteY36" fmla="*/ 843594 h 1347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347593" h="1347593">
                <a:moveTo>
                  <a:pt x="693690" y="705882"/>
                </a:moveTo>
                <a:lnTo>
                  <a:pt x="128342" y="705882"/>
                </a:lnTo>
                <a:cubicBezTo>
                  <a:pt x="57461" y="705882"/>
                  <a:pt x="0" y="763341"/>
                  <a:pt x="0" y="834225"/>
                </a:cubicBezTo>
                <a:lnTo>
                  <a:pt x="0" y="930481"/>
                </a:lnTo>
                <a:lnTo>
                  <a:pt x="321" y="945241"/>
                </a:lnTo>
                <a:cubicBezTo>
                  <a:pt x="10588" y="1157904"/>
                  <a:pt x="242439" y="1219251"/>
                  <a:pt x="417112" y="1219251"/>
                </a:cubicBezTo>
                <a:cubicBezTo>
                  <a:pt x="483209" y="1219251"/>
                  <a:pt x="557583" y="1210460"/>
                  <a:pt x="624963" y="1188000"/>
                </a:cubicBezTo>
                <a:cubicBezTo>
                  <a:pt x="593711" y="1128347"/>
                  <a:pt x="577437" y="1061994"/>
                  <a:pt x="577540" y="994652"/>
                </a:cubicBezTo>
                <a:cubicBezTo>
                  <a:pt x="577540" y="882610"/>
                  <a:pt x="621754" y="780834"/>
                  <a:pt x="693690" y="705882"/>
                </a:cubicBezTo>
                <a:close/>
                <a:moveTo>
                  <a:pt x="705882" y="288770"/>
                </a:moveTo>
                <a:cubicBezTo>
                  <a:pt x="705882" y="129287"/>
                  <a:pt x="576597" y="0"/>
                  <a:pt x="417112" y="0"/>
                </a:cubicBezTo>
                <a:cubicBezTo>
                  <a:pt x="257629" y="0"/>
                  <a:pt x="128342" y="129287"/>
                  <a:pt x="128342" y="288770"/>
                </a:cubicBezTo>
                <a:cubicBezTo>
                  <a:pt x="128342" y="448253"/>
                  <a:pt x="257629" y="577540"/>
                  <a:pt x="417112" y="577540"/>
                </a:cubicBezTo>
                <a:cubicBezTo>
                  <a:pt x="576597" y="577540"/>
                  <a:pt x="705882" y="448253"/>
                  <a:pt x="705882" y="288770"/>
                </a:cubicBezTo>
                <a:close/>
                <a:moveTo>
                  <a:pt x="1219251" y="352941"/>
                </a:moveTo>
                <a:cubicBezTo>
                  <a:pt x="1219251" y="228898"/>
                  <a:pt x="1118695" y="128342"/>
                  <a:pt x="994652" y="128342"/>
                </a:cubicBezTo>
                <a:cubicBezTo>
                  <a:pt x="870610" y="128342"/>
                  <a:pt x="770054" y="228898"/>
                  <a:pt x="770054" y="352941"/>
                </a:cubicBezTo>
                <a:cubicBezTo>
                  <a:pt x="770054" y="476984"/>
                  <a:pt x="870610" y="577540"/>
                  <a:pt x="994652" y="577540"/>
                </a:cubicBezTo>
                <a:cubicBezTo>
                  <a:pt x="1118695" y="577540"/>
                  <a:pt x="1219251" y="476984"/>
                  <a:pt x="1219251" y="352941"/>
                </a:cubicBezTo>
                <a:close/>
                <a:moveTo>
                  <a:pt x="1347594" y="994652"/>
                </a:moveTo>
                <a:cubicBezTo>
                  <a:pt x="1347594" y="1189579"/>
                  <a:pt x="1189579" y="1347594"/>
                  <a:pt x="994652" y="1347594"/>
                </a:cubicBezTo>
                <a:cubicBezTo>
                  <a:pt x="799726" y="1347594"/>
                  <a:pt x="641711" y="1189579"/>
                  <a:pt x="641711" y="994652"/>
                </a:cubicBezTo>
                <a:cubicBezTo>
                  <a:pt x="641711" y="799726"/>
                  <a:pt x="799726" y="641711"/>
                  <a:pt x="994652" y="641711"/>
                </a:cubicBezTo>
                <a:cubicBezTo>
                  <a:pt x="1189579" y="641711"/>
                  <a:pt x="1347594" y="799726"/>
                  <a:pt x="1347594" y="994652"/>
                </a:cubicBezTo>
                <a:close/>
                <a:moveTo>
                  <a:pt x="1209882" y="843594"/>
                </a:moveTo>
                <a:cubicBezTo>
                  <a:pt x="1197369" y="831048"/>
                  <a:pt x="1177052" y="831023"/>
                  <a:pt x="1164507" y="843536"/>
                </a:cubicBezTo>
                <a:cubicBezTo>
                  <a:pt x="1164488" y="843555"/>
                  <a:pt x="1164469" y="843574"/>
                  <a:pt x="1164449" y="843594"/>
                </a:cubicBezTo>
                <a:lnTo>
                  <a:pt x="930481" y="1077626"/>
                </a:lnTo>
                <a:lnTo>
                  <a:pt x="824856" y="971936"/>
                </a:lnTo>
                <a:cubicBezTo>
                  <a:pt x="812310" y="959390"/>
                  <a:pt x="791968" y="959390"/>
                  <a:pt x="779423" y="971936"/>
                </a:cubicBezTo>
                <a:cubicBezTo>
                  <a:pt x="766877" y="984481"/>
                  <a:pt x="766877" y="1004824"/>
                  <a:pt x="779423" y="1017369"/>
                </a:cubicBezTo>
                <a:lnTo>
                  <a:pt x="907765" y="1145711"/>
                </a:lnTo>
                <a:cubicBezTo>
                  <a:pt x="920278" y="1158257"/>
                  <a:pt x="940595" y="1158282"/>
                  <a:pt x="953140" y="1145769"/>
                </a:cubicBezTo>
                <a:cubicBezTo>
                  <a:pt x="953159" y="1145750"/>
                  <a:pt x="953179" y="1145731"/>
                  <a:pt x="953198" y="1145711"/>
                </a:cubicBezTo>
                <a:lnTo>
                  <a:pt x="1209882" y="889027"/>
                </a:lnTo>
                <a:cubicBezTo>
                  <a:pt x="1222428" y="876513"/>
                  <a:pt x="1222454" y="856197"/>
                  <a:pt x="1209940" y="843651"/>
                </a:cubicBezTo>
                <a:cubicBezTo>
                  <a:pt x="1209921" y="843632"/>
                  <a:pt x="1209902" y="843613"/>
                  <a:pt x="1209882" y="843594"/>
                </a:cubicBezTo>
                <a:close/>
              </a:path>
            </a:pathLst>
          </a:custGeom>
          <a:gradFill>
            <a:gsLst>
              <a:gs pos="0">
                <a:srgbClr val="0078D4">
                  <a:alpha val="50000"/>
                </a:srgbClr>
              </a:gs>
              <a:gs pos="100000">
                <a:srgbClr val="8DC8E8">
                  <a:alpha val="50000"/>
                </a:srgbClr>
              </a:gs>
            </a:gsLst>
            <a:lin ang="0" scaled="1"/>
          </a:gradFill>
          <a:ln w="400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CA"/>
          </a:p>
        </p:txBody>
      </p:sp>
      <p:sp>
        <p:nvSpPr>
          <p:cNvPr id="1244" name="Graphic 183">
            <a:extLst>
              <a:ext uri="{FF2B5EF4-FFF2-40B4-BE49-F238E27FC236}">
                <a16:creationId xmlns:a16="http://schemas.microsoft.com/office/drawing/2014/main" id="{362257F6-89B9-626B-7B1C-8B0635ABD1D4}"/>
              </a:ext>
            </a:extLst>
          </p:cNvPr>
          <p:cNvSpPr/>
          <p:nvPr userDrawn="1"/>
        </p:nvSpPr>
        <p:spPr>
          <a:xfrm>
            <a:off x="966196" y="11911935"/>
            <a:ext cx="540146" cy="351001"/>
          </a:xfrm>
          <a:custGeom>
            <a:avLst/>
            <a:gdLst>
              <a:gd name="connsiteX0" fmla="*/ 20429 w 540146"/>
              <a:gd name="connsiteY0" fmla="*/ 310500 h 351001"/>
              <a:gd name="connsiteX1" fmla="*/ 519929 w 540146"/>
              <a:gd name="connsiteY1" fmla="*/ 310500 h 351001"/>
              <a:gd name="connsiteX2" fmla="*/ 540147 w 540146"/>
              <a:gd name="connsiteY2" fmla="*/ 330782 h 351001"/>
              <a:gd name="connsiteX3" fmla="*/ 522656 w 540146"/>
              <a:gd name="connsiteY3" fmla="*/ 350811 h 351001"/>
              <a:gd name="connsiteX4" fmla="*/ 519929 w 540146"/>
              <a:gd name="connsiteY4" fmla="*/ 351000 h 351001"/>
              <a:gd name="connsiteX5" fmla="*/ 20456 w 540146"/>
              <a:gd name="connsiteY5" fmla="*/ 351000 h 351001"/>
              <a:gd name="connsiteX6" fmla="*/ 1 w 540146"/>
              <a:gd name="connsiteY6" fmla="*/ 330958 h 351001"/>
              <a:gd name="connsiteX7" fmla="*/ 17702 w 540146"/>
              <a:gd name="connsiteY7" fmla="*/ 310662 h 351001"/>
              <a:gd name="connsiteX8" fmla="*/ 20456 w 540146"/>
              <a:gd name="connsiteY8" fmla="*/ 310500 h 351001"/>
              <a:gd name="connsiteX9" fmla="*/ 519902 w 540146"/>
              <a:gd name="connsiteY9" fmla="*/ 310500 h 351001"/>
              <a:gd name="connsiteX10" fmla="*/ 20456 w 540146"/>
              <a:gd name="connsiteY10" fmla="*/ 310500 h 351001"/>
              <a:gd name="connsiteX11" fmla="*/ 438929 w 540146"/>
              <a:gd name="connsiteY11" fmla="*/ 0 h 351001"/>
              <a:gd name="connsiteX12" fmla="*/ 486179 w 540146"/>
              <a:gd name="connsiteY12" fmla="*/ 47250 h 351001"/>
              <a:gd name="connsiteX13" fmla="*/ 486179 w 540146"/>
              <a:gd name="connsiteY13" fmla="*/ 249750 h 351001"/>
              <a:gd name="connsiteX14" fmla="*/ 438929 w 540146"/>
              <a:gd name="connsiteY14" fmla="*/ 297000 h 351001"/>
              <a:gd name="connsiteX15" fmla="*/ 101429 w 540146"/>
              <a:gd name="connsiteY15" fmla="*/ 297000 h 351001"/>
              <a:gd name="connsiteX16" fmla="*/ 54179 w 540146"/>
              <a:gd name="connsiteY16" fmla="*/ 249750 h 351001"/>
              <a:gd name="connsiteX17" fmla="*/ 54179 w 540146"/>
              <a:gd name="connsiteY17" fmla="*/ 47250 h 351001"/>
              <a:gd name="connsiteX18" fmla="*/ 101429 w 540146"/>
              <a:gd name="connsiteY18" fmla="*/ 0 h 351001"/>
              <a:gd name="connsiteX19" fmla="*/ 438929 w 540146"/>
              <a:gd name="connsiteY19" fmla="*/ 0 h 35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0146" h="351001">
                <a:moveTo>
                  <a:pt x="20429" y="310500"/>
                </a:moveTo>
                <a:lnTo>
                  <a:pt x="519929" y="310500"/>
                </a:lnTo>
                <a:cubicBezTo>
                  <a:pt x="531112" y="310519"/>
                  <a:pt x="540166" y="319599"/>
                  <a:pt x="540147" y="330782"/>
                </a:cubicBezTo>
                <a:cubicBezTo>
                  <a:pt x="540130" y="340889"/>
                  <a:pt x="532668" y="349434"/>
                  <a:pt x="522656" y="350811"/>
                </a:cubicBezTo>
                <a:lnTo>
                  <a:pt x="519929" y="351000"/>
                </a:lnTo>
                <a:lnTo>
                  <a:pt x="20456" y="351000"/>
                </a:lnTo>
                <a:cubicBezTo>
                  <a:pt x="9273" y="351113"/>
                  <a:pt x="115" y="342141"/>
                  <a:pt x="1" y="330958"/>
                </a:cubicBezTo>
                <a:cubicBezTo>
                  <a:pt x="-103" y="320682"/>
                  <a:pt x="7507" y="311955"/>
                  <a:pt x="17702" y="310662"/>
                </a:cubicBezTo>
                <a:lnTo>
                  <a:pt x="20456" y="310500"/>
                </a:lnTo>
                <a:lnTo>
                  <a:pt x="519902" y="310500"/>
                </a:lnTo>
                <a:lnTo>
                  <a:pt x="20456" y="310500"/>
                </a:lnTo>
                <a:close/>
                <a:moveTo>
                  <a:pt x="438929" y="0"/>
                </a:moveTo>
                <a:cubicBezTo>
                  <a:pt x="465011" y="0"/>
                  <a:pt x="486179" y="21168"/>
                  <a:pt x="486179" y="47250"/>
                </a:cubicBezTo>
                <a:lnTo>
                  <a:pt x="486179" y="249750"/>
                </a:lnTo>
                <a:cubicBezTo>
                  <a:pt x="486179" y="275846"/>
                  <a:pt x="465024" y="297000"/>
                  <a:pt x="438929" y="297000"/>
                </a:cubicBezTo>
                <a:lnTo>
                  <a:pt x="101429" y="297000"/>
                </a:lnTo>
                <a:cubicBezTo>
                  <a:pt x="75334" y="297000"/>
                  <a:pt x="54179" y="275846"/>
                  <a:pt x="54179" y="249750"/>
                </a:cubicBezTo>
                <a:lnTo>
                  <a:pt x="54179" y="47250"/>
                </a:lnTo>
                <a:cubicBezTo>
                  <a:pt x="54179" y="21168"/>
                  <a:pt x="75320" y="0"/>
                  <a:pt x="101429" y="0"/>
                </a:cubicBezTo>
                <a:lnTo>
                  <a:pt x="438929" y="0"/>
                </a:lnTo>
                <a:close/>
              </a:path>
            </a:pathLst>
          </a:custGeom>
          <a:gradFill>
            <a:gsLst>
              <a:gs pos="0">
                <a:srgbClr val="0078D4">
                  <a:alpha val="50000"/>
                </a:srgbClr>
              </a:gs>
              <a:gs pos="100000">
                <a:srgbClr val="8DC8E8">
                  <a:alpha val="50000"/>
                </a:srgbClr>
              </a:gs>
            </a:gsLst>
            <a:lin ang="0" scaled="1"/>
          </a:gradFill>
          <a:ln w="400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CA"/>
          </a:p>
        </p:txBody>
      </p:sp>
      <p:sp>
        <p:nvSpPr>
          <p:cNvPr id="1245" name="Graphic 185">
            <a:extLst>
              <a:ext uri="{FF2B5EF4-FFF2-40B4-BE49-F238E27FC236}">
                <a16:creationId xmlns:a16="http://schemas.microsoft.com/office/drawing/2014/main" id="{D20B0885-F5C4-235F-AD5E-E3E5F1C49B69}"/>
              </a:ext>
            </a:extLst>
          </p:cNvPr>
          <p:cNvSpPr/>
          <p:nvPr userDrawn="1"/>
        </p:nvSpPr>
        <p:spPr>
          <a:xfrm>
            <a:off x="966375" y="9876661"/>
            <a:ext cx="567000" cy="560594"/>
          </a:xfrm>
          <a:custGeom>
            <a:avLst/>
            <a:gdLst>
              <a:gd name="connsiteX0" fmla="*/ 308043 w 567000"/>
              <a:gd name="connsiteY0" fmla="*/ 7419 h 560594"/>
              <a:gd name="connsiteX1" fmla="*/ 231957 w 567000"/>
              <a:gd name="connsiteY1" fmla="*/ 7419 h 560594"/>
              <a:gd name="connsiteX2" fmla="*/ 172827 w 567000"/>
              <a:gd name="connsiteY2" fmla="*/ 31395 h 560594"/>
              <a:gd name="connsiteX3" fmla="*/ 431811 w 567000"/>
              <a:gd name="connsiteY3" fmla="*/ 132105 h 560594"/>
              <a:gd name="connsiteX4" fmla="*/ 522909 w 567000"/>
              <a:gd name="connsiteY4" fmla="*/ 96924 h 560594"/>
              <a:gd name="connsiteX5" fmla="*/ 510489 w 567000"/>
              <a:gd name="connsiteY5" fmla="*/ 89499 h 560594"/>
              <a:gd name="connsiteX6" fmla="*/ 308043 w 567000"/>
              <a:gd name="connsiteY6" fmla="*/ 7419 h 560594"/>
              <a:gd name="connsiteX7" fmla="*/ 540000 w 567000"/>
              <a:gd name="connsiteY7" fmla="*/ 133725 h 560594"/>
              <a:gd name="connsiteX8" fmla="*/ 290250 w 567000"/>
              <a:gd name="connsiteY8" fmla="*/ 230223 h 560594"/>
              <a:gd name="connsiteX9" fmla="*/ 290250 w 567000"/>
              <a:gd name="connsiteY9" fmla="*/ 320673 h 560594"/>
              <a:gd name="connsiteX10" fmla="*/ 297000 w 567000"/>
              <a:gd name="connsiteY10" fmla="*/ 318945 h 560594"/>
              <a:gd name="connsiteX11" fmla="*/ 297000 w 567000"/>
              <a:gd name="connsiteY11" fmla="*/ 317595 h 560594"/>
              <a:gd name="connsiteX12" fmla="*/ 371250 w 567000"/>
              <a:gd name="connsiteY12" fmla="*/ 243345 h 560594"/>
              <a:gd name="connsiteX13" fmla="*/ 465750 w 567000"/>
              <a:gd name="connsiteY13" fmla="*/ 243345 h 560594"/>
              <a:gd name="connsiteX14" fmla="*/ 540000 w 567000"/>
              <a:gd name="connsiteY14" fmla="*/ 317271 h 560594"/>
              <a:gd name="connsiteX15" fmla="*/ 540000 w 567000"/>
              <a:gd name="connsiteY15" fmla="*/ 133725 h 560594"/>
              <a:gd name="connsiteX16" fmla="*/ 249750 w 567000"/>
              <a:gd name="connsiteY16" fmla="*/ 230223 h 560594"/>
              <a:gd name="connsiteX17" fmla="*/ 249750 w 567000"/>
              <a:gd name="connsiteY17" fmla="*/ 355638 h 560594"/>
              <a:gd name="connsiteX18" fmla="*/ 243000 w 567000"/>
              <a:gd name="connsiteY18" fmla="*/ 385095 h 560594"/>
              <a:gd name="connsiteX19" fmla="*/ 243000 w 567000"/>
              <a:gd name="connsiteY19" fmla="*/ 520095 h 560594"/>
              <a:gd name="connsiteX20" fmla="*/ 243081 w 567000"/>
              <a:gd name="connsiteY20" fmla="*/ 523551 h 560594"/>
              <a:gd name="connsiteX21" fmla="*/ 231957 w 567000"/>
              <a:gd name="connsiteY21" fmla="*/ 519771 h 560594"/>
              <a:gd name="connsiteX22" fmla="*/ 29511 w 567000"/>
              <a:gd name="connsiteY22" fmla="*/ 437691 h 560594"/>
              <a:gd name="connsiteX23" fmla="*/ 0 w 567000"/>
              <a:gd name="connsiteY23" fmla="*/ 393897 h 560594"/>
              <a:gd name="connsiteX24" fmla="*/ 0 w 567000"/>
              <a:gd name="connsiteY24" fmla="*/ 133725 h 560594"/>
              <a:gd name="connsiteX25" fmla="*/ 249750 w 567000"/>
              <a:gd name="connsiteY25" fmla="*/ 230223 h 560594"/>
              <a:gd name="connsiteX26" fmla="*/ 17091 w 567000"/>
              <a:gd name="connsiteY26" fmla="*/ 96924 h 560594"/>
              <a:gd name="connsiteX27" fmla="*/ 270000 w 567000"/>
              <a:gd name="connsiteY27" fmla="*/ 194637 h 560594"/>
              <a:gd name="connsiteX28" fmla="*/ 375759 w 567000"/>
              <a:gd name="connsiteY28" fmla="*/ 153759 h 560594"/>
              <a:gd name="connsiteX29" fmla="*/ 118098 w 567000"/>
              <a:gd name="connsiteY29" fmla="*/ 53589 h 560594"/>
              <a:gd name="connsiteX30" fmla="*/ 29511 w 567000"/>
              <a:gd name="connsiteY30" fmla="*/ 89499 h 560594"/>
              <a:gd name="connsiteX31" fmla="*/ 17091 w 567000"/>
              <a:gd name="connsiteY31" fmla="*/ 96924 h 560594"/>
              <a:gd name="connsiteX32" fmla="*/ 324000 w 567000"/>
              <a:gd name="connsiteY32" fmla="*/ 344595 h 560594"/>
              <a:gd name="connsiteX33" fmla="*/ 310500 w 567000"/>
              <a:gd name="connsiteY33" fmla="*/ 344595 h 560594"/>
              <a:gd name="connsiteX34" fmla="*/ 270000 w 567000"/>
              <a:gd name="connsiteY34" fmla="*/ 385095 h 560594"/>
              <a:gd name="connsiteX35" fmla="*/ 270000 w 567000"/>
              <a:gd name="connsiteY35" fmla="*/ 425595 h 560594"/>
              <a:gd name="connsiteX36" fmla="*/ 337500 w 567000"/>
              <a:gd name="connsiteY36" fmla="*/ 425595 h 560594"/>
              <a:gd name="connsiteX37" fmla="*/ 337500 w 567000"/>
              <a:gd name="connsiteY37" fmla="*/ 418845 h 560594"/>
              <a:gd name="connsiteX38" fmla="*/ 357750 w 567000"/>
              <a:gd name="connsiteY38" fmla="*/ 398595 h 560594"/>
              <a:gd name="connsiteX39" fmla="*/ 378000 w 567000"/>
              <a:gd name="connsiteY39" fmla="*/ 418845 h 560594"/>
              <a:gd name="connsiteX40" fmla="*/ 378000 w 567000"/>
              <a:gd name="connsiteY40" fmla="*/ 425595 h 560594"/>
              <a:gd name="connsiteX41" fmla="*/ 459000 w 567000"/>
              <a:gd name="connsiteY41" fmla="*/ 425595 h 560594"/>
              <a:gd name="connsiteX42" fmla="*/ 459000 w 567000"/>
              <a:gd name="connsiteY42" fmla="*/ 418845 h 560594"/>
              <a:gd name="connsiteX43" fmla="*/ 479250 w 567000"/>
              <a:gd name="connsiteY43" fmla="*/ 398595 h 560594"/>
              <a:gd name="connsiteX44" fmla="*/ 499500 w 567000"/>
              <a:gd name="connsiteY44" fmla="*/ 418845 h 560594"/>
              <a:gd name="connsiteX45" fmla="*/ 499500 w 567000"/>
              <a:gd name="connsiteY45" fmla="*/ 425595 h 560594"/>
              <a:gd name="connsiteX46" fmla="*/ 567000 w 567000"/>
              <a:gd name="connsiteY46" fmla="*/ 425595 h 560594"/>
              <a:gd name="connsiteX47" fmla="*/ 567000 w 567000"/>
              <a:gd name="connsiteY47" fmla="*/ 385095 h 560594"/>
              <a:gd name="connsiteX48" fmla="*/ 526500 w 567000"/>
              <a:gd name="connsiteY48" fmla="*/ 344595 h 560594"/>
              <a:gd name="connsiteX49" fmla="*/ 513000 w 567000"/>
              <a:gd name="connsiteY49" fmla="*/ 344595 h 560594"/>
              <a:gd name="connsiteX50" fmla="*/ 513000 w 567000"/>
              <a:gd name="connsiteY50" fmla="*/ 317595 h 560594"/>
              <a:gd name="connsiteX51" fmla="*/ 465750 w 567000"/>
              <a:gd name="connsiteY51" fmla="*/ 270345 h 560594"/>
              <a:gd name="connsiteX52" fmla="*/ 371250 w 567000"/>
              <a:gd name="connsiteY52" fmla="*/ 270345 h 560594"/>
              <a:gd name="connsiteX53" fmla="*/ 324000 w 567000"/>
              <a:gd name="connsiteY53" fmla="*/ 317595 h 560594"/>
              <a:gd name="connsiteX54" fmla="*/ 324000 w 567000"/>
              <a:gd name="connsiteY54" fmla="*/ 344595 h 560594"/>
              <a:gd name="connsiteX55" fmla="*/ 364500 w 567000"/>
              <a:gd name="connsiteY55" fmla="*/ 317595 h 560594"/>
              <a:gd name="connsiteX56" fmla="*/ 371250 w 567000"/>
              <a:gd name="connsiteY56" fmla="*/ 310845 h 560594"/>
              <a:gd name="connsiteX57" fmla="*/ 465750 w 567000"/>
              <a:gd name="connsiteY57" fmla="*/ 310845 h 560594"/>
              <a:gd name="connsiteX58" fmla="*/ 472500 w 567000"/>
              <a:gd name="connsiteY58" fmla="*/ 317595 h 560594"/>
              <a:gd name="connsiteX59" fmla="*/ 472500 w 567000"/>
              <a:gd name="connsiteY59" fmla="*/ 344595 h 560594"/>
              <a:gd name="connsiteX60" fmla="*/ 364500 w 567000"/>
              <a:gd name="connsiteY60" fmla="*/ 344595 h 560594"/>
              <a:gd name="connsiteX61" fmla="*/ 364500 w 567000"/>
              <a:gd name="connsiteY61" fmla="*/ 317595 h 560594"/>
              <a:gd name="connsiteX62" fmla="*/ 270000 w 567000"/>
              <a:gd name="connsiteY62" fmla="*/ 520095 h 560594"/>
              <a:gd name="connsiteX63" fmla="*/ 270000 w 567000"/>
              <a:gd name="connsiteY63" fmla="*/ 466095 h 560594"/>
              <a:gd name="connsiteX64" fmla="*/ 337500 w 567000"/>
              <a:gd name="connsiteY64" fmla="*/ 466095 h 560594"/>
              <a:gd name="connsiteX65" fmla="*/ 337500 w 567000"/>
              <a:gd name="connsiteY65" fmla="*/ 486345 h 560594"/>
              <a:gd name="connsiteX66" fmla="*/ 357750 w 567000"/>
              <a:gd name="connsiteY66" fmla="*/ 506595 h 560594"/>
              <a:gd name="connsiteX67" fmla="*/ 378000 w 567000"/>
              <a:gd name="connsiteY67" fmla="*/ 486345 h 560594"/>
              <a:gd name="connsiteX68" fmla="*/ 378000 w 567000"/>
              <a:gd name="connsiteY68" fmla="*/ 466095 h 560594"/>
              <a:gd name="connsiteX69" fmla="*/ 459000 w 567000"/>
              <a:gd name="connsiteY69" fmla="*/ 466095 h 560594"/>
              <a:gd name="connsiteX70" fmla="*/ 459000 w 567000"/>
              <a:gd name="connsiteY70" fmla="*/ 486345 h 560594"/>
              <a:gd name="connsiteX71" fmla="*/ 479250 w 567000"/>
              <a:gd name="connsiteY71" fmla="*/ 506595 h 560594"/>
              <a:gd name="connsiteX72" fmla="*/ 499500 w 567000"/>
              <a:gd name="connsiteY72" fmla="*/ 486345 h 560594"/>
              <a:gd name="connsiteX73" fmla="*/ 499500 w 567000"/>
              <a:gd name="connsiteY73" fmla="*/ 466095 h 560594"/>
              <a:gd name="connsiteX74" fmla="*/ 567000 w 567000"/>
              <a:gd name="connsiteY74" fmla="*/ 466095 h 560594"/>
              <a:gd name="connsiteX75" fmla="*/ 567000 w 567000"/>
              <a:gd name="connsiteY75" fmla="*/ 520095 h 560594"/>
              <a:gd name="connsiteX76" fmla="*/ 526500 w 567000"/>
              <a:gd name="connsiteY76" fmla="*/ 560595 h 560594"/>
              <a:gd name="connsiteX77" fmla="*/ 310500 w 567000"/>
              <a:gd name="connsiteY77" fmla="*/ 560595 h 560594"/>
              <a:gd name="connsiteX78" fmla="*/ 270000 w 567000"/>
              <a:gd name="connsiteY78" fmla="*/ 520095 h 56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67000" h="560594">
                <a:moveTo>
                  <a:pt x="308043" y="7419"/>
                </a:moveTo>
                <a:cubicBezTo>
                  <a:pt x="283646" y="-2473"/>
                  <a:pt x="256354" y="-2473"/>
                  <a:pt x="231957" y="7419"/>
                </a:cubicBezTo>
                <a:lnTo>
                  <a:pt x="172827" y="31395"/>
                </a:lnTo>
                <a:lnTo>
                  <a:pt x="431811" y="132105"/>
                </a:lnTo>
                <a:lnTo>
                  <a:pt x="522909" y="96924"/>
                </a:lnTo>
                <a:cubicBezTo>
                  <a:pt x="519175" y="93825"/>
                  <a:pt x="514987" y="91320"/>
                  <a:pt x="510489" y="89499"/>
                </a:cubicBezTo>
                <a:lnTo>
                  <a:pt x="308043" y="7419"/>
                </a:lnTo>
                <a:close/>
                <a:moveTo>
                  <a:pt x="540000" y="133725"/>
                </a:moveTo>
                <a:lnTo>
                  <a:pt x="290250" y="230223"/>
                </a:lnTo>
                <a:lnTo>
                  <a:pt x="290250" y="320673"/>
                </a:lnTo>
                <a:cubicBezTo>
                  <a:pt x="292464" y="319998"/>
                  <a:pt x="294705" y="319404"/>
                  <a:pt x="297000" y="318945"/>
                </a:cubicBezTo>
                <a:lnTo>
                  <a:pt x="297000" y="317595"/>
                </a:lnTo>
                <a:cubicBezTo>
                  <a:pt x="297000" y="276587"/>
                  <a:pt x="330242" y="243345"/>
                  <a:pt x="371250" y="243345"/>
                </a:cubicBezTo>
                <a:lnTo>
                  <a:pt x="465750" y="243345"/>
                </a:lnTo>
                <a:cubicBezTo>
                  <a:pt x="506631" y="243345"/>
                  <a:pt x="539822" y="276390"/>
                  <a:pt x="540000" y="317271"/>
                </a:cubicBezTo>
                <a:lnTo>
                  <a:pt x="540000" y="133725"/>
                </a:lnTo>
                <a:close/>
                <a:moveTo>
                  <a:pt x="249750" y="230223"/>
                </a:moveTo>
                <a:lnTo>
                  <a:pt x="249750" y="355638"/>
                </a:lnTo>
                <a:cubicBezTo>
                  <a:pt x="245430" y="364548"/>
                  <a:pt x="243000" y="374538"/>
                  <a:pt x="243000" y="385095"/>
                </a:cubicBezTo>
                <a:lnTo>
                  <a:pt x="243000" y="520095"/>
                </a:lnTo>
                <a:cubicBezTo>
                  <a:pt x="243000" y="521256"/>
                  <a:pt x="243027" y="522417"/>
                  <a:pt x="243081" y="523551"/>
                </a:cubicBezTo>
                <a:cubicBezTo>
                  <a:pt x="239304" y="522506"/>
                  <a:pt x="235589" y="521245"/>
                  <a:pt x="231957" y="519771"/>
                </a:cubicBezTo>
                <a:lnTo>
                  <a:pt x="29511" y="437691"/>
                </a:lnTo>
                <a:cubicBezTo>
                  <a:pt x="11673" y="430466"/>
                  <a:pt x="0" y="413142"/>
                  <a:pt x="0" y="393897"/>
                </a:cubicBezTo>
                <a:lnTo>
                  <a:pt x="0" y="133725"/>
                </a:lnTo>
                <a:lnTo>
                  <a:pt x="249750" y="230223"/>
                </a:lnTo>
                <a:close/>
                <a:moveTo>
                  <a:pt x="17091" y="96924"/>
                </a:moveTo>
                <a:lnTo>
                  <a:pt x="270000" y="194637"/>
                </a:lnTo>
                <a:lnTo>
                  <a:pt x="375759" y="153759"/>
                </a:lnTo>
                <a:lnTo>
                  <a:pt x="118098" y="53589"/>
                </a:lnTo>
                <a:lnTo>
                  <a:pt x="29511" y="89499"/>
                </a:lnTo>
                <a:cubicBezTo>
                  <a:pt x="24921" y="91362"/>
                  <a:pt x="20763" y="93873"/>
                  <a:pt x="17091" y="96924"/>
                </a:cubicBezTo>
                <a:close/>
                <a:moveTo>
                  <a:pt x="324000" y="344595"/>
                </a:moveTo>
                <a:lnTo>
                  <a:pt x="310500" y="344595"/>
                </a:lnTo>
                <a:cubicBezTo>
                  <a:pt x="288133" y="344595"/>
                  <a:pt x="270000" y="362728"/>
                  <a:pt x="270000" y="385095"/>
                </a:cubicBezTo>
                <a:lnTo>
                  <a:pt x="270000" y="425595"/>
                </a:lnTo>
                <a:lnTo>
                  <a:pt x="337500" y="425595"/>
                </a:lnTo>
                <a:lnTo>
                  <a:pt x="337500" y="418845"/>
                </a:lnTo>
                <a:cubicBezTo>
                  <a:pt x="337500" y="407661"/>
                  <a:pt x="346567" y="398595"/>
                  <a:pt x="357750" y="398595"/>
                </a:cubicBezTo>
                <a:cubicBezTo>
                  <a:pt x="368933" y="398595"/>
                  <a:pt x="378000" y="407661"/>
                  <a:pt x="378000" y="418845"/>
                </a:cubicBezTo>
                <a:lnTo>
                  <a:pt x="378000" y="425595"/>
                </a:lnTo>
                <a:lnTo>
                  <a:pt x="459000" y="425595"/>
                </a:lnTo>
                <a:lnTo>
                  <a:pt x="459000" y="418845"/>
                </a:lnTo>
                <a:cubicBezTo>
                  <a:pt x="459000" y="407661"/>
                  <a:pt x="468067" y="398595"/>
                  <a:pt x="479250" y="398595"/>
                </a:cubicBezTo>
                <a:cubicBezTo>
                  <a:pt x="490433" y="398595"/>
                  <a:pt x="499500" y="407661"/>
                  <a:pt x="499500" y="418845"/>
                </a:cubicBezTo>
                <a:lnTo>
                  <a:pt x="499500" y="425595"/>
                </a:lnTo>
                <a:lnTo>
                  <a:pt x="567000" y="425595"/>
                </a:lnTo>
                <a:lnTo>
                  <a:pt x="567000" y="385095"/>
                </a:lnTo>
                <a:cubicBezTo>
                  <a:pt x="567000" y="362728"/>
                  <a:pt x="548867" y="344595"/>
                  <a:pt x="526500" y="344595"/>
                </a:cubicBezTo>
                <a:lnTo>
                  <a:pt x="513000" y="344595"/>
                </a:lnTo>
                <a:lnTo>
                  <a:pt x="513000" y="317595"/>
                </a:lnTo>
                <a:cubicBezTo>
                  <a:pt x="513000" y="291499"/>
                  <a:pt x="491845" y="270345"/>
                  <a:pt x="465750" y="270345"/>
                </a:cubicBezTo>
                <a:lnTo>
                  <a:pt x="371250" y="270345"/>
                </a:lnTo>
                <a:cubicBezTo>
                  <a:pt x="345155" y="270345"/>
                  <a:pt x="324000" y="291499"/>
                  <a:pt x="324000" y="317595"/>
                </a:cubicBezTo>
                <a:lnTo>
                  <a:pt x="324000" y="344595"/>
                </a:lnTo>
                <a:close/>
                <a:moveTo>
                  <a:pt x="364500" y="317595"/>
                </a:moveTo>
                <a:cubicBezTo>
                  <a:pt x="364500" y="313866"/>
                  <a:pt x="367521" y="310845"/>
                  <a:pt x="371250" y="310845"/>
                </a:cubicBezTo>
                <a:lnTo>
                  <a:pt x="465750" y="310845"/>
                </a:lnTo>
                <a:cubicBezTo>
                  <a:pt x="469479" y="310845"/>
                  <a:pt x="472500" y="313866"/>
                  <a:pt x="472500" y="317595"/>
                </a:cubicBezTo>
                <a:lnTo>
                  <a:pt x="472500" y="344595"/>
                </a:lnTo>
                <a:lnTo>
                  <a:pt x="364500" y="344595"/>
                </a:lnTo>
                <a:lnTo>
                  <a:pt x="364500" y="317595"/>
                </a:lnTo>
                <a:close/>
                <a:moveTo>
                  <a:pt x="270000" y="520095"/>
                </a:moveTo>
                <a:lnTo>
                  <a:pt x="270000" y="466095"/>
                </a:lnTo>
                <a:lnTo>
                  <a:pt x="337500" y="466095"/>
                </a:lnTo>
                <a:lnTo>
                  <a:pt x="337500" y="486345"/>
                </a:lnTo>
                <a:cubicBezTo>
                  <a:pt x="337500" y="497528"/>
                  <a:pt x="346567" y="506595"/>
                  <a:pt x="357750" y="506595"/>
                </a:cubicBezTo>
                <a:cubicBezTo>
                  <a:pt x="368933" y="506595"/>
                  <a:pt x="378000" y="497528"/>
                  <a:pt x="378000" y="486345"/>
                </a:cubicBezTo>
                <a:lnTo>
                  <a:pt x="378000" y="466095"/>
                </a:lnTo>
                <a:lnTo>
                  <a:pt x="459000" y="466095"/>
                </a:lnTo>
                <a:lnTo>
                  <a:pt x="459000" y="486345"/>
                </a:lnTo>
                <a:cubicBezTo>
                  <a:pt x="459000" y="497528"/>
                  <a:pt x="468067" y="506595"/>
                  <a:pt x="479250" y="506595"/>
                </a:cubicBezTo>
                <a:cubicBezTo>
                  <a:pt x="490433" y="506595"/>
                  <a:pt x="499500" y="497528"/>
                  <a:pt x="499500" y="486345"/>
                </a:cubicBezTo>
                <a:lnTo>
                  <a:pt x="499500" y="466095"/>
                </a:lnTo>
                <a:lnTo>
                  <a:pt x="567000" y="466095"/>
                </a:lnTo>
                <a:lnTo>
                  <a:pt x="567000" y="520095"/>
                </a:lnTo>
                <a:cubicBezTo>
                  <a:pt x="567000" y="542462"/>
                  <a:pt x="548867" y="560595"/>
                  <a:pt x="526500" y="560595"/>
                </a:cubicBezTo>
                <a:lnTo>
                  <a:pt x="310500" y="560595"/>
                </a:lnTo>
                <a:cubicBezTo>
                  <a:pt x="288133" y="560595"/>
                  <a:pt x="270000" y="542462"/>
                  <a:pt x="270000" y="520095"/>
                </a:cubicBezTo>
                <a:close/>
              </a:path>
            </a:pathLst>
          </a:custGeom>
          <a:gradFill>
            <a:gsLst>
              <a:gs pos="0">
                <a:srgbClr val="0078D4">
                  <a:alpha val="50000"/>
                </a:srgbClr>
              </a:gs>
              <a:gs pos="100000">
                <a:srgbClr val="8DC8E8">
                  <a:alpha val="50000"/>
                </a:srgbClr>
              </a:gs>
            </a:gsLst>
            <a:lin ang="0" scaled="1"/>
          </a:gradFill>
          <a:ln w="400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CA"/>
          </a:p>
        </p:txBody>
      </p:sp>
      <p:sp>
        <p:nvSpPr>
          <p:cNvPr id="1246" name="Rectangle 1245">
            <a:extLst>
              <a:ext uri="{FF2B5EF4-FFF2-40B4-BE49-F238E27FC236}">
                <a16:creationId xmlns:a16="http://schemas.microsoft.com/office/drawing/2014/main" id="{D2437E56-59DC-0E1C-C85A-5003E079E2BC}"/>
              </a:ext>
            </a:extLst>
          </p:cNvPr>
          <p:cNvSpPr/>
          <p:nvPr userDrawn="1"/>
        </p:nvSpPr>
        <p:spPr>
          <a:xfrm>
            <a:off x="0" y="13337099"/>
            <a:ext cx="7772400" cy="485608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47" name="TextBox 1246">
            <a:extLst>
              <a:ext uri="{FF2B5EF4-FFF2-40B4-BE49-F238E27FC236}">
                <a16:creationId xmlns:a16="http://schemas.microsoft.com/office/drawing/2014/main" id="{AC56EFB8-AE20-2D2A-0E69-28F96DA89659}"/>
              </a:ext>
            </a:extLst>
          </p:cNvPr>
          <p:cNvSpPr txBox="1"/>
          <p:nvPr userDrawn="1"/>
        </p:nvSpPr>
        <p:spPr>
          <a:xfrm>
            <a:off x="1217398" y="13721744"/>
            <a:ext cx="5337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+mj-lt"/>
                <a:cs typeface="Segoe UI Semibold" panose="020B0702040204020203" pitchFamily="34" charset="0"/>
              </a:rPr>
              <a:t>Better together </a:t>
            </a:r>
          </a:p>
        </p:txBody>
      </p:sp>
      <p:pic>
        <p:nvPicPr>
          <p:cNvPr id="1249" name="Picture 1248" descr="A blue and white logo&#10;&#10;Description automatically generated">
            <a:extLst>
              <a:ext uri="{FF2B5EF4-FFF2-40B4-BE49-F238E27FC236}">
                <a16:creationId xmlns:a16="http://schemas.microsoft.com/office/drawing/2014/main" id="{E6FC5D7C-161A-D591-6952-124C15344323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10" y="2741693"/>
            <a:ext cx="540000" cy="540000"/>
          </a:xfrm>
          <a:prstGeom prst="rect">
            <a:avLst/>
          </a:prstGeom>
        </p:spPr>
      </p:pic>
      <p:sp>
        <p:nvSpPr>
          <p:cNvPr id="1255" name="Rectangle 1254">
            <a:extLst>
              <a:ext uri="{FF2B5EF4-FFF2-40B4-BE49-F238E27FC236}">
                <a16:creationId xmlns:a16="http://schemas.microsoft.com/office/drawing/2014/main" id="{055C112E-9309-3C1E-7ACE-FB9A17AAEBAF}"/>
              </a:ext>
            </a:extLst>
          </p:cNvPr>
          <p:cNvSpPr/>
          <p:nvPr userDrawn="1"/>
        </p:nvSpPr>
        <p:spPr>
          <a:xfrm>
            <a:off x="0" y="18191590"/>
            <a:ext cx="7772400" cy="3418385"/>
          </a:xfrm>
          <a:prstGeom prst="rect">
            <a:avLst/>
          </a:prstGeom>
          <a:solidFill>
            <a:srgbClr val="091F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56" name="TextBox 1255">
            <a:extLst>
              <a:ext uri="{FF2B5EF4-FFF2-40B4-BE49-F238E27FC236}">
                <a16:creationId xmlns:a16="http://schemas.microsoft.com/office/drawing/2014/main" id="{75B891F6-151D-43DA-54C2-54ED0021478B}"/>
              </a:ext>
            </a:extLst>
          </p:cNvPr>
          <p:cNvSpPr txBox="1"/>
          <p:nvPr userDrawn="1"/>
        </p:nvSpPr>
        <p:spPr>
          <a:xfrm>
            <a:off x="4023981" y="18563760"/>
            <a:ext cx="4209827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it-IT" sz="2400">
                <a:solidFill>
                  <a:schemeClr val="bg1"/>
                </a:solidFill>
                <a:latin typeface="+mj-lt"/>
                <a:cs typeface="Segoe UI Light" panose="020B0502040204020203" pitchFamily="34" charset="0"/>
              </a:rPr>
              <a:t>Embrace AI with Intel</a:t>
            </a:r>
            <a:r>
              <a:rPr lang="it-IT" sz="2400" baseline="30000">
                <a:solidFill>
                  <a:schemeClr val="bg1"/>
                </a:solidFill>
                <a:latin typeface="+mj-lt"/>
                <a:cs typeface="Segoe UI Light" panose="020B0502040204020203" pitchFamily="34" charset="0"/>
              </a:rPr>
              <a:t>®</a:t>
            </a:r>
            <a:r>
              <a:rPr lang="it-IT" sz="2400">
                <a:solidFill>
                  <a:schemeClr val="bg1"/>
                </a:solidFill>
                <a:latin typeface="+mj-lt"/>
                <a:cs typeface="Segoe UI Light" panose="020B0502040204020203" pitchFamily="34" charset="0"/>
              </a:rPr>
              <a:t> Core™ Ultra processors</a:t>
            </a:r>
          </a:p>
        </p:txBody>
      </p:sp>
      <p:sp>
        <p:nvSpPr>
          <p:cNvPr id="1257" name="TextBox 1256">
            <a:extLst>
              <a:ext uri="{FF2B5EF4-FFF2-40B4-BE49-F238E27FC236}">
                <a16:creationId xmlns:a16="http://schemas.microsoft.com/office/drawing/2014/main" id="{243C73ED-7845-E184-A001-4EC10B06E937}"/>
              </a:ext>
            </a:extLst>
          </p:cNvPr>
          <p:cNvSpPr txBox="1"/>
          <p:nvPr userDrawn="1"/>
        </p:nvSpPr>
        <p:spPr>
          <a:xfrm>
            <a:off x="4029892" y="19462736"/>
            <a:ext cx="3227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cs typeface="Segoe UI" panose="020B0502040204020203" pitchFamily="34" charset="0"/>
              </a:rPr>
              <a:t>A different class of PCs that deliver the right balance of power and performance for AI.</a:t>
            </a:r>
          </a:p>
        </p:txBody>
      </p:sp>
      <p:sp>
        <p:nvSpPr>
          <p:cNvPr id="1258" name="TextBox 1257">
            <a:extLst>
              <a:ext uri="{FF2B5EF4-FFF2-40B4-BE49-F238E27FC236}">
                <a16:creationId xmlns:a16="http://schemas.microsoft.com/office/drawing/2014/main" id="{460659FA-E375-A515-F622-74970A0EA0B5}"/>
              </a:ext>
            </a:extLst>
          </p:cNvPr>
          <p:cNvSpPr txBox="1"/>
          <p:nvPr userDrawn="1"/>
        </p:nvSpPr>
        <p:spPr>
          <a:xfrm>
            <a:off x="4013783" y="20024402"/>
            <a:ext cx="96226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600">
                <a:solidFill>
                  <a:srgbClr val="8DC8E8"/>
                </a:solidFill>
                <a:latin typeface="+mj-lt"/>
                <a:cs typeface="Segoe UI Semibold" panose="020B0702040204020203" pitchFamily="34" charset="0"/>
              </a:rPr>
              <a:t>65</a:t>
            </a:r>
            <a:r>
              <a:rPr lang="en-US" sz="2000">
                <a:solidFill>
                  <a:srgbClr val="8DC8E8"/>
                </a:solidFill>
                <a:latin typeface="+mj-lt"/>
                <a:cs typeface="Segoe UI Semibold" panose="020B0702040204020203" pitchFamily="34" charset="0"/>
              </a:rPr>
              <a:t>%</a:t>
            </a:r>
          </a:p>
        </p:txBody>
      </p:sp>
      <p:sp>
        <p:nvSpPr>
          <p:cNvPr id="1259" name="TextBox 1258">
            <a:extLst>
              <a:ext uri="{FF2B5EF4-FFF2-40B4-BE49-F238E27FC236}">
                <a16:creationId xmlns:a16="http://schemas.microsoft.com/office/drawing/2014/main" id="{9FB3E31A-E260-8B51-3E7E-9323E00BE5A0}"/>
              </a:ext>
            </a:extLst>
          </p:cNvPr>
          <p:cNvSpPr txBox="1"/>
          <p:nvPr userDrawn="1"/>
        </p:nvSpPr>
        <p:spPr>
          <a:xfrm>
            <a:off x="4868915" y="20070568"/>
            <a:ext cx="17943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cs typeface="Segoe UI" panose="020B0502040204020203" pitchFamily="34" charset="0"/>
              </a:rPr>
              <a:t>faster generative AI performance compared to the previous generation.</a:t>
            </a:r>
            <a:r>
              <a:rPr lang="en-US" sz="1000" baseline="30000">
                <a:solidFill>
                  <a:schemeClr val="bg1"/>
                </a:solidFill>
                <a:cs typeface="Segoe UI" panose="020B0502040204020203" pitchFamily="34" charset="0"/>
              </a:rPr>
              <a:t>8</a:t>
            </a:r>
          </a:p>
        </p:txBody>
      </p:sp>
      <p:sp>
        <p:nvSpPr>
          <p:cNvPr id="1260" name="Rectangle: Rounded Corners 1259">
            <a:extLst>
              <a:ext uri="{FF2B5EF4-FFF2-40B4-BE49-F238E27FC236}">
                <a16:creationId xmlns:a16="http://schemas.microsoft.com/office/drawing/2014/main" id="{087F8BC6-9FEF-D83F-4D73-5D806387E053}"/>
              </a:ext>
            </a:extLst>
          </p:cNvPr>
          <p:cNvSpPr/>
          <p:nvPr userDrawn="1"/>
        </p:nvSpPr>
        <p:spPr>
          <a:xfrm>
            <a:off x="4141368" y="20792618"/>
            <a:ext cx="3116129" cy="309073"/>
          </a:xfrm>
          <a:prstGeom prst="roundRect">
            <a:avLst>
              <a:gd name="adj" fmla="val 50000"/>
            </a:avLst>
          </a:prstGeom>
          <a:solidFill>
            <a:schemeClr val="bg1">
              <a:alpha val="30000"/>
            </a:schemeClr>
          </a:solidFill>
          <a:ln w="12700">
            <a:noFill/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61" name="Rectangle: Rounded Corners 1260">
            <a:extLst>
              <a:ext uri="{FF2B5EF4-FFF2-40B4-BE49-F238E27FC236}">
                <a16:creationId xmlns:a16="http://schemas.microsoft.com/office/drawing/2014/main" id="{98C38F33-06B5-EBF8-AF0D-141DD6174711}"/>
              </a:ext>
            </a:extLst>
          </p:cNvPr>
          <p:cNvSpPr/>
          <p:nvPr userDrawn="1"/>
        </p:nvSpPr>
        <p:spPr>
          <a:xfrm>
            <a:off x="4141368" y="20792618"/>
            <a:ext cx="2026800" cy="3090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78D4"/>
              </a:gs>
              <a:gs pos="100000">
                <a:srgbClr val="8DC8E8"/>
              </a:gs>
            </a:gsLst>
            <a:lin ang="0" scaled="1"/>
            <a:tileRect/>
          </a:gradFill>
          <a:ln w="12700">
            <a:noFill/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62" name="Picture 1261" descr="A rectangular object with a blue and gold color&#10;&#10;Description automatically generated with medium confidence">
            <a:extLst>
              <a:ext uri="{FF2B5EF4-FFF2-40B4-BE49-F238E27FC236}">
                <a16:creationId xmlns:a16="http://schemas.microsoft.com/office/drawing/2014/main" id="{E7108300-3596-66D9-1072-F387B96B6E63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6262">
            <a:off x="-103027" y="18607336"/>
            <a:ext cx="4362554" cy="2453936"/>
          </a:xfrm>
          <a:prstGeom prst="rect">
            <a:avLst/>
          </a:prstGeom>
        </p:spPr>
      </p:pic>
      <p:sp>
        <p:nvSpPr>
          <p:cNvPr id="1263" name="Rectangle 1262">
            <a:extLst>
              <a:ext uri="{FF2B5EF4-FFF2-40B4-BE49-F238E27FC236}">
                <a16:creationId xmlns:a16="http://schemas.microsoft.com/office/drawing/2014/main" id="{FD3649F2-C1AF-9277-2D0B-00260FBE075A}"/>
              </a:ext>
            </a:extLst>
          </p:cNvPr>
          <p:cNvSpPr/>
          <p:nvPr userDrawn="1"/>
        </p:nvSpPr>
        <p:spPr>
          <a:xfrm>
            <a:off x="0" y="32446847"/>
            <a:ext cx="7772400" cy="3400619"/>
          </a:xfrm>
          <a:prstGeom prst="rect">
            <a:avLst/>
          </a:prstGeom>
          <a:blipFill>
            <a:blip r:embed="rId2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29292" r="-10392" b="-38915"/>
            </a:stretch>
          </a:blip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264" name="Graphic 50">
            <a:extLst>
              <a:ext uri="{FF2B5EF4-FFF2-40B4-BE49-F238E27FC236}">
                <a16:creationId xmlns:a16="http://schemas.microsoft.com/office/drawing/2014/main" id="{DF2669B6-F4D8-03C1-1906-2D732AEAAB99}"/>
              </a:ext>
            </a:extLst>
          </p:cNvPr>
          <p:cNvSpPr>
            <a:spLocks noChangeAspect="1"/>
          </p:cNvSpPr>
          <p:nvPr userDrawn="1"/>
        </p:nvSpPr>
        <p:spPr>
          <a:xfrm>
            <a:off x="2421140" y="33479136"/>
            <a:ext cx="216000" cy="240003"/>
          </a:xfrm>
          <a:custGeom>
            <a:avLst/>
            <a:gdLst>
              <a:gd name="connsiteX0" fmla="*/ 0 w 712800"/>
              <a:gd name="connsiteY0" fmla="*/ 148500 h 792007"/>
              <a:gd name="connsiteX1" fmla="*/ 0 w 712800"/>
              <a:gd name="connsiteY1" fmla="*/ 356400 h 792007"/>
              <a:gd name="connsiteX2" fmla="*/ 345510 w 712800"/>
              <a:gd name="connsiteY2" fmla="*/ 789941 h 792007"/>
              <a:gd name="connsiteX3" fmla="*/ 367290 w 712800"/>
              <a:gd name="connsiteY3" fmla="*/ 789941 h 792007"/>
              <a:gd name="connsiteX4" fmla="*/ 712800 w 712800"/>
              <a:gd name="connsiteY4" fmla="*/ 356400 h 792007"/>
              <a:gd name="connsiteX5" fmla="*/ 712800 w 712800"/>
              <a:gd name="connsiteY5" fmla="*/ 148500 h 792007"/>
              <a:gd name="connsiteX6" fmla="*/ 683100 w 712800"/>
              <a:gd name="connsiteY6" fmla="*/ 118800 h 792007"/>
              <a:gd name="connsiteX7" fmla="*/ 374220 w 712800"/>
              <a:gd name="connsiteY7" fmla="*/ 5940 h 792007"/>
              <a:gd name="connsiteX8" fmla="*/ 338580 w 712800"/>
              <a:gd name="connsiteY8" fmla="*/ 5940 h 792007"/>
              <a:gd name="connsiteX9" fmla="*/ 29700 w 712800"/>
              <a:gd name="connsiteY9" fmla="*/ 118800 h 792007"/>
              <a:gd name="connsiteX10" fmla="*/ 0 w 712800"/>
              <a:gd name="connsiteY10" fmla="*/ 148500 h 792007"/>
              <a:gd name="connsiteX11" fmla="*/ 435402 w 712800"/>
              <a:gd name="connsiteY11" fmla="*/ 356400 h 792007"/>
              <a:gd name="connsiteX12" fmla="*/ 386100 w 712800"/>
              <a:gd name="connsiteY12" fmla="*/ 429739 h 792007"/>
              <a:gd name="connsiteX13" fmla="*/ 386100 w 712800"/>
              <a:gd name="connsiteY13" fmla="*/ 524700 h 792007"/>
              <a:gd name="connsiteX14" fmla="*/ 356400 w 712800"/>
              <a:gd name="connsiteY14" fmla="*/ 554400 h 792007"/>
              <a:gd name="connsiteX15" fmla="*/ 326700 w 712800"/>
              <a:gd name="connsiteY15" fmla="*/ 524700 h 792007"/>
              <a:gd name="connsiteX16" fmla="*/ 326700 w 712800"/>
              <a:gd name="connsiteY16" fmla="*/ 429898 h 792007"/>
              <a:gd name="connsiteX17" fmla="*/ 282700 w 712800"/>
              <a:gd name="connsiteY17" fmla="*/ 326894 h 792007"/>
              <a:gd name="connsiteX18" fmla="*/ 385704 w 712800"/>
              <a:gd name="connsiteY18" fmla="*/ 282897 h 792007"/>
              <a:gd name="connsiteX19" fmla="*/ 435402 w 712800"/>
              <a:gd name="connsiteY19" fmla="*/ 356400 h 792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2800" h="792007">
                <a:moveTo>
                  <a:pt x="0" y="148500"/>
                </a:moveTo>
                <a:lnTo>
                  <a:pt x="0" y="356400"/>
                </a:lnTo>
                <a:cubicBezTo>
                  <a:pt x="0" y="554440"/>
                  <a:pt x="117137" y="699970"/>
                  <a:pt x="345510" y="789941"/>
                </a:cubicBezTo>
                <a:cubicBezTo>
                  <a:pt x="352507" y="792697"/>
                  <a:pt x="360293" y="792697"/>
                  <a:pt x="367290" y="789941"/>
                </a:cubicBezTo>
                <a:cubicBezTo>
                  <a:pt x="595663" y="699970"/>
                  <a:pt x="712800" y="554400"/>
                  <a:pt x="712800" y="356400"/>
                </a:cubicBezTo>
                <a:lnTo>
                  <a:pt x="712800" y="148500"/>
                </a:lnTo>
                <a:cubicBezTo>
                  <a:pt x="712800" y="132097"/>
                  <a:pt x="699502" y="118800"/>
                  <a:pt x="683100" y="118800"/>
                </a:cubicBezTo>
                <a:cubicBezTo>
                  <a:pt x="577645" y="118800"/>
                  <a:pt x="474883" y="81457"/>
                  <a:pt x="374220" y="5940"/>
                </a:cubicBezTo>
                <a:cubicBezTo>
                  <a:pt x="363659" y="-1980"/>
                  <a:pt x="349141" y="-1980"/>
                  <a:pt x="338580" y="5940"/>
                </a:cubicBezTo>
                <a:cubicBezTo>
                  <a:pt x="237917" y="81457"/>
                  <a:pt x="135155" y="118800"/>
                  <a:pt x="29700" y="118800"/>
                </a:cubicBezTo>
                <a:cubicBezTo>
                  <a:pt x="13297" y="118800"/>
                  <a:pt x="0" y="132097"/>
                  <a:pt x="0" y="148500"/>
                </a:cubicBezTo>
                <a:close/>
                <a:moveTo>
                  <a:pt x="435402" y="356400"/>
                </a:moveTo>
                <a:cubicBezTo>
                  <a:pt x="435402" y="388595"/>
                  <a:pt x="415911" y="417586"/>
                  <a:pt x="386100" y="429739"/>
                </a:cubicBezTo>
                <a:lnTo>
                  <a:pt x="386100" y="524700"/>
                </a:lnTo>
                <a:cubicBezTo>
                  <a:pt x="386100" y="541102"/>
                  <a:pt x="372802" y="554400"/>
                  <a:pt x="356400" y="554400"/>
                </a:cubicBezTo>
                <a:cubicBezTo>
                  <a:pt x="339998" y="554400"/>
                  <a:pt x="326700" y="541102"/>
                  <a:pt x="326700" y="524700"/>
                </a:cubicBezTo>
                <a:lnTo>
                  <a:pt x="326700" y="429898"/>
                </a:lnTo>
                <a:cubicBezTo>
                  <a:pt x="286106" y="413602"/>
                  <a:pt x="266408" y="367488"/>
                  <a:pt x="282700" y="326894"/>
                </a:cubicBezTo>
                <a:cubicBezTo>
                  <a:pt x="298996" y="286302"/>
                  <a:pt x="345110" y="266604"/>
                  <a:pt x="385704" y="282897"/>
                </a:cubicBezTo>
                <a:cubicBezTo>
                  <a:pt x="415729" y="294948"/>
                  <a:pt x="435402" y="324047"/>
                  <a:pt x="435402" y="356400"/>
                </a:cubicBezTo>
                <a:close/>
              </a:path>
            </a:pathLst>
          </a:custGeom>
          <a:gradFill>
            <a:gsLst>
              <a:gs pos="0">
                <a:srgbClr val="0078D4"/>
              </a:gs>
              <a:gs pos="100000">
                <a:srgbClr val="8DC8E8"/>
              </a:gs>
            </a:gsLst>
            <a:lin ang="0" scaled="1"/>
          </a:gradFill>
          <a:ln w="400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CA"/>
          </a:p>
        </p:txBody>
      </p:sp>
      <p:sp>
        <p:nvSpPr>
          <p:cNvPr id="1265" name="Graphic 251">
            <a:extLst>
              <a:ext uri="{FF2B5EF4-FFF2-40B4-BE49-F238E27FC236}">
                <a16:creationId xmlns:a16="http://schemas.microsoft.com/office/drawing/2014/main" id="{21AAEEB1-8DA6-B5B9-199C-199B4F14A4D6}"/>
              </a:ext>
            </a:extLst>
          </p:cNvPr>
          <p:cNvSpPr>
            <a:spLocks noChangeAspect="1"/>
          </p:cNvSpPr>
          <p:nvPr userDrawn="1"/>
        </p:nvSpPr>
        <p:spPr>
          <a:xfrm>
            <a:off x="501140" y="33479136"/>
            <a:ext cx="216000" cy="147551"/>
          </a:xfrm>
          <a:custGeom>
            <a:avLst/>
            <a:gdLst>
              <a:gd name="connsiteX0" fmla="*/ 217437 w 540191"/>
              <a:gd name="connsiteY0" fmla="*/ 280176 h 369008"/>
              <a:gd name="connsiteX1" fmla="*/ 386349 w 540191"/>
              <a:gd name="connsiteY1" fmla="*/ 51351 h 369008"/>
              <a:gd name="connsiteX2" fmla="*/ 412542 w 540191"/>
              <a:gd name="connsiteY2" fmla="*/ 47326 h 369008"/>
              <a:gd name="connsiteX3" fmla="*/ 419694 w 540191"/>
              <a:gd name="connsiteY3" fmla="*/ 66741 h 369008"/>
              <a:gd name="connsiteX4" fmla="*/ 418884 w 540191"/>
              <a:gd name="connsiteY4" fmla="*/ 69387 h 369008"/>
              <a:gd name="connsiteX5" fmla="*/ 314394 w 540191"/>
              <a:gd name="connsiteY5" fmla="*/ 333960 h 369008"/>
              <a:gd name="connsiteX6" fmla="*/ 241686 w 540191"/>
              <a:gd name="connsiteY6" fmla="*/ 364956 h 369008"/>
              <a:gd name="connsiteX7" fmla="*/ 210689 w 540191"/>
              <a:gd name="connsiteY7" fmla="*/ 292245 h 369008"/>
              <a:gd name="connsiteX8" fmla="*/ 213495 w 540191"/>
              <a:gd name="connsiteY8" fmla="*/ 286305 h 369008"/>
              <a:gd name="connsiteX9" fmla="*/ 215358 w 540191"/>
              <a:gd name="connsiteY9" fmla="*/ 283173 h 369008"/>
              <a:gd name="connsiteX10" fmla="*/ 217410 w 540191"/>
              <a:gd name="connsiteY10" fmla="*/ 280203 h 369008"/>
              <a:gd name="connsiteX11" fmla="*/ 386349 w 540191"/>
              <a:gd name="connsiteY11" fmla="*/ 51351 h 369008"/>
              <a:gd name="connsiteX12" fmla="*/ 217410 w 540191"/>
              <a:gd name="connsiteY12" fmla="*/ 280203 h 369008"/>
              <a:gd name="connsiteX13" fmla="*/ 448557 w 540191"/>
              <a:gd name="connsiteY13" fmla="*/ 64014 h 369008"/>
              <a:gd name="connsiteX14" fmla="*/ 503151 w 540191"/>
              <a:gd name="connsiteY14" fmla="*/ 122658 h 369008"/>
              <a:gd name="connsiteX15" fmla="*/ 538791 w 540191"/>
              <a:gd name="connsiteY15" fmla="*/ 187404 h 369008"/>
              <a:gd name="connsiteX16" fmla="*/ 527316 w 540191"/>
              <a:gd name="connsiteY16" fmla="*/ 213648 h 369008"/>
              <a:gd name="connsiteX17" fmla="*/ 501072 w 540191"/>
              <a:gd name="connsiteY17" fmla="*/ 202173 h 369008"/>
              <a:gd name="connsiteX18" fmla="*/ 490866 w 540191"/>
              <a:gd name="connsiteY18" fmla="*/ 180249 h 369008"/>
              <a:gd name="connsiteX19" fmla="*/ 435516 w 540191"/>
              <a:gd name="connsiteY19" fmla="*/ 212190 h 369008"/>
              <a:gd name="connsiteX20" fmla="*/ 407892 w 540191"/>
              <a:gd name="connsiteY20" fmla="*/ 204641 h 369008"/>
              <a:gd name="connsiteX21" fmla="*/ 412998 w 540191"/>
              <a:gd name="connsiteY21" fmla="*/ 178656 h 369008"/>
              <a:gd name="connsiteX22" fmla="*/ 415293 w 540191"/>
              <a:gd name="connsiteY22" fmla="*/ 177117 h 369008"/>
              <a:gd name="connsiteX23" fmla="*/ 469779 w 540191"/>
              <a:gd name="connsiteY23" fmla="*/ 145635 h 369008"/>
              <a:gd name="connsiteX24" fmla="*/ 463569 w 540191"/>
              <a:gd name="connsiteY24" fmla="*/ 137157 h 369008"/>
              <a:gd name="connsiteX25" fmla="*/ 435003 w 540191"/>
              <a:gd name="connsiteY25" fmla="*/ 105837 h 369008"/>
              <a:gd name="connsiteX26" fmla="*/ 445263 w 540191"/>
              <a:gd name="connsiteY26" fmla="*/ 79809 h 369008"/>
              <a:gd name="connsiteX27" fmla="*/ 447612 w 540191"/>
              <a:gd name="connsiteY27" fmla="*/ 71925 h 369008"/>
              <a:gd name="connsiteX28" fmla="*/ 448260 w 540191"/>
              <a:gd name="connsiteY28" fmla="*/ 67956 h 369008"/>
              <a:gd name="connsiteX29" fmla="*/ 448530 w 540191"/>
              <a:gd name="connsiteY29" fmla="*/ 64014 h 369008"/>
              <a:gd name="connsiteX30" fmla="*/ 377547 w 540191"/>
              <a:gd name="connsiteY30" fmla="*/ 21867 h 369008"/>
              <a:gd name="connsiteX31" fmla="*/ 366585 w 540191"/>
              <a:gd name="connsiteY31" fmla="*/ 30723 h 369008"/>
              <a:gd name="connsiteX32" fmla="*/ 363507 w 540191"/>
              <a:gd name="connsiteY32" fmla="*/ 34503 h 369008"/>
              <a:gd name="connsiteX33" fmla="*/ 348927 w 540191"/>
              <a:gd name="connsiteY33" fmla="*/ 54294 h 369008"/>
              <a:gd name="connsiteX34" fmla="*/ 290337 w 540191"/>
              <a:gd name="connsiteY34" fmla="*/ 41604 h 369008"/>
              <a:gd name="connsiteX35" fmla="*/ 290337 w 540191"/>
              <a:gd name="connsiteY35" fmla="*/ 113748 h 369008"/>
              <a:gd name="connsiteX36" fmla="*/ 270082 w 540191"/>
              <a:gd name="connsiteY36" fmla="*/ 133993 h 369008"/>
              <a:gd name="connsiteX37" fmla="*/ 250026 w 540191"/>
              <a:gd name="connsiteY37" fmla="*/ 116502 h 369008"/>
              <a:gd name="connsiteX38" fmla="*/ 249837 w 540191"/>
              <a:gd name="connsiteY38" fmla="*/ 113748 h 369008"/>
              <a:gd name="connsiteX39" fmla="*/ 249837 w 540191"/>
              <a:gd name="connsiteY39" fmla="*/ 41118 h 369008"/>
              <a:gd name="connsiteX40" fmla="*/ 125853 w 540191"/>
              <a:gd name="connsiteY40" fmla="*/ 85236 h 369008"/>
              <a:gd name="connsiteX41" fmla="*/ 68640 w 540191"/>
              <a:gd name="connsiteY41" fmla="*/ 144771 h 369008"/>
              <a:gd name="connsiteX42" fmla="*/ 124854 w 540191"/>
              <a:gd name="connsiteY42" fmla="*/ 177225 h 369008"/>
              <a:gd name="connsiteX43" fmla="*/ 132247 w 540191"/>
              <a:gd name="connsiteY43" fmla="*/ 204892 h 369008"/>
              <a:gd name="connsiteX44" fmla="*/ 107088 w 540191"/>
              <a:gd name="connsiteY44" fmla="*/ 213513 h 369008"/>
              <a:gd name="connsiteX45" fmla="*/ 104604 w 540191"/>
              <a:gd name="connsiteY45" fmla="*/ 212298 h 369008"/>
              <a:gd name="connsiteX46" fmla="*/ 48606 w 540191"/>
              <a:gd name="connsiteY46" fmla="*/ 179979 h 369008"/>
              <a:gd name="connsiteX47" fmla="*/ 38994 w 540191"/>
              <a:gd name="connsiteY47" fmla="*/ 202146 h 369008"/>
              <a:gd name="connsiteX48" fmla="*/ 12580 w 540191"/>
              <a:gd name="connsiteY48" fmla="*/ 213211 h 369008"/>
              <a:gd name="connsiteX49" fmla="*/ 1248 w 540191"/>
              <a:gd name="connsiteY49" fmla="*/ 187485 h 369008"/>
              <a:gd name="connsiteX50" fmla="*/ 102606 w 540191"/>
              <a:gd name="connsiteY50" fmla="*/ 52053 h 369008"/>
              <a:gd name="connsiteX51" fmla="*/ 377547 w 540191"/>
              <a:gd name="connsiteY51" fmla="*/ 21894 h 36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40191" h="369008">
                <a:moveTo>
                  <a:pt x="217437" y="280176"/>
                </a:moveTo>
                <a:lnTo>
                  <a:pt x="386349" y="51351"/>
                </a:lnTo>
                <a:cubicBezTo>
                  <a:pt x="392470" y="43007"/>
                  <a:pt x="404196" y="41205"/>
                  <a:pt x="412542" y="47326"/>
                </a:cubicBezTo>
                <a:cubicBezTo>
                  <a:pt x="418606" y="51775"/>
                  <a:pt x="421422" y="59420"/>
                  <a:pt x="419694" y="66741"/>
                </a:cubicBezTo>
                <a:lnTo>
                  <a:pt x="418884" y="69387"/>
                </a:lnTo>
                <a:lnTo>
                  <a:pt x="314394" y="333960"/>
                </a:lnTo>
                <a:cubicBezTo>
                  <a:pt x="302876" y="362596"/>
                  <a:pt x="270322" y="376474"/>
                  <a:pt x="241686" y="364956"/>
                </a:cubicBezTo>
                <a:cubicBezTo>
                  <a:pt x="213047" y="353435"/>
                  <a:pt x="199170" y="320884"/>
                  <a:pt x="210689" y="292245"/>
                </a:cubicBezTo>
                <a:cubicBezTo>
                  <a:pt x="211507" y="290212"/>
                  <a:pt x="212444" y="288228"/>
                  <a:pt x="213495" y="286305"/>
                </a:cubicBezTo>
                <a:lnTo>
                  <a:pt x="215358" y="283173"/>
                </a:lnTo>
                <a:lnTo>
                  <a:pt x="217410" y="280203"/>
                </a:lnTo>
                <a:lnTo>
                  <a:pt x="386349" y="51351"/>
                </a:lnTo>
                <a:lnTo>
                  <a:pt x="217410" y="280203"/>
                </a:lnTo>
                <a:close/>
                <a:moveTo>
                  <a:pt x="448557" y="64014"/>
                </a:moveTo>
                <a:cubicBezTo>
                  <a:pt x="469401" y="80921"/>
                  <a:pt x="487777" y="100660"/>
                  <a:pt x="503151" y="122658"/>
                </a:cubicBezTo>
                <a:cubicBezTo>
                  <a:pt x="517299" y="142881"/>
                  <a:pt x="530961" y="167370"/>
                  <a:pt x="538791" y="187404"/>
                </a:cubicBezTo>
                <a:cubicBezTo>
                  <a:pt x="542871" y="197821"/>
                  <a:pt x="537733" y="209571"/>
                  <a:pt x="527316" y="213648"/>
                </a:cubicBezTo>
                <a:cubicBezTo>
                  <a:pt x="516900" y="217725"/>
                  <a:pt x="505152" y="212590"/>
                  <a:pt x="501072" y="202173"/>
                </a:cubicBezTo>
                <a:cubicBezTo>
                  <a:pt x="498070" y="194686"/>
                  <a:pt x="494662" y="187366"/>
                  <a:pt x="490866" y="180249"/>
                </a:cubicBezTo>
                <a:lnTo>
                  <a:pt x="435516" y="212190"/>
                </a:lnTo>
                <a:cubicBezTo>
                  <a:pt x="425804" y="217733"/>
                  <a:pt x="413436" y="214353"/>
                  <a:pt x="407892" y="204641"/>
                </a:cubicBezTo>
                <a:cubicBezTo>
                  <a:pt x="402911" y="195912"/>
                  <a:pt x="405084" y="184850"/>
                  <a:pt x="412998" y="178656"/>
                </a:cubicBezTo>
                <a:lnTo>
                  <a:pt x="415293" y="177117"/>
                </a:lnTo>
                <a:lnTo>
                  <a:pt x="469779" y="145635"/>
                </a:lnTo>
                <a:lnTo>
                  <a:pt x="463569" y="137157"/>
                </a:lnTo>
                <a:cubicBezTo>
                  <a:pt x="454962" y="125918"/>
                  <a:pt x="445404" y="115440"/>
                  <a:pt x="435003" y="105837"/>
                </a:cubicBezTo>
                <a:lnTo>
                  <a:pt x="445263" y="79809"/>
                </a:lnTo>
                <a:cubicBezTo>
                  <a:pt x="446289" y="77217"/>
                  <a:pt x="447072" y="74571"/>
                  <a:pt x="447612" y="71925"/>
                </a:cubicBezTo>
                <a:lnTo>
                  <a:pt x="448260" y="67956"/>
                </a:lnTo>
                <a:lnTo>
                  <a:pt x="448530" y="64014"/>
                </a:lnTo>
                <a:close/>
                <a:moveTo>
                  <a:pt x="377547" y="21867"/>
                </a:moveTo>
                <a:cubicBezTo>
                  <a:pt x="373462" y="24243"/>
                  <a:pt x="369766" y="27229"/>
                  <a:pt x="366585" y="30723"/>
                </a:cubicBezTo>
                <a:lnTo>
                  <a:pt x="363507" y="34503"/>
                </a:lnTo>
                <a:lnTo>
                  <a:pt x="348927" y="54294"/>
                </a:lnTo>
                <a:cubicBezTo>
                  <a:pt x="329981" y="47716"/>
                  <a:pt x="310306" y="43455"/>
                  <a:pt x="290337" y="41604"/>
                </a:cubicBezTo>
                <a:lnTo>
                  <a:pt x="290337" y="113748"/>
                </a:lnTo>
                <a:cubicBezTo>
                  <a:pt x="290334" y="124932"/>
                  <a:pt x="281265" y="133996"/>
                  <a:pt x="270082" y="133993"/>
                </a:cubicBezTo>
                <a:cubicBezTo>
                  <a:pt x="259965" y="133990"/>
                  <a:pt x="251406" y="126523"/>
                  <a:pt x="250026" y="116502"/>
                </a:cubicBezTo>
                <a:lnTo>
                  <a:pt x="249837" y="113748"/>
                </a:lnTo>
                <a:lnTo>
                  <a:pt x="249837" y="41118"/>
                </a:lnTo>
                <a:cubicBezTo>
                  <a:pt x="205269" y="44288"/>
                  <a:pt x="162406" y="59540"/>
                  <a:pt x="125853" y="85236"/>
                </a:cubicBezTo>
                <a:cubicBezTo>
                  <a:pt x="103821" y="100680"/>
                  <a:pt x="84597" y="120930"/>
                  <a:pt x="68640" y="144771"/>
                </a:cubicBezTo>
                <a:lnTo>
                  <a:pt x="124854" y="177225"/>
                </a:lnTo>
                <a:cubicBezTo>
                  <a:pt x="134536" y="182825"/>
                  <a:pt x="137845" y="195210"/>
                  <a:pt x="132247" y="204892"/>
                </a:cubicBezTo>
                <a:cubicBezTo>
                  <a:pt x="127187" y="213643"/>
                  <a:pt x="116451" y="217320"/>
                  <a:pt x="107088" y="213513"/>
                </a:cubicBezTo>
                <a:lnTo>
                  <a:pt x="104604" y="212298"/>
                </a:lnTo>
                <a:lnTo>
                  <a:pt x="48606" y="179979"/>
                </a:lnTo>
                <a:cubicBezTo>
                  <a:pt x="45150" y="187161"/>
                  <a:pt x="41964" y="194559"/>
                  <a:pt x="38994" y="202146"/>
                </a:cubicBezTo>
                <a:cubicBezTo>
                  <a:pt x="34756" y="212495"/>
                  <a:pt x="22930" y="217450"/>
                  <a:pt x="12580" y="213211"/>
                </a:cubicBezTo>
                <a:cubicBezTo>
                  <a:pt x="2497" y="209082"/>
                  <a:pt x="-2511" y="197713"/>
                  <a:pt x="1248" y="187485"/>
                </a:cubicBezTo>
                <a:cubicBezTo>
                  <a:pt x="23037" y="131460"/>
                  <a:pt x="57408" y="83724"/>
                  <a:pt x="102606" y="52053"/>
                </a:cubicBezTo>
                <a:cubicBezTo>
                  <a:pt x="183068" y="-4350"/>
                  <a:pt x="286773" y="-15726"/>
                  <a:pt x="377547" y="21894"/>
                </a:cubicBezTo>
                <a:close/>
              </a:path>
            </a:pathLst>
          </a:custGeom>
          <a:gradFill>
            <a:gsLst>
              <a:gs pos="0">
                <a:srgbClr val="0078D4"/>
              </a:gs>
              <a:gs pos="100000">
                <a:srgbClr val="8DC8E8"/>
              </a:gs>
            </a:gsLst>
            <a:lin ang="0" scaled="1"/>
          </a:gradFill>
          <a:ln w="400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CA"/>
          </a:p>
        </p:txBody>
      </p:sp>
      <p:sp>
        <p:nvSpPr>
          <p:cNvPr id="1266" name="Rectangle 1265">
            <a:extLst>
              <a:ext uri="{FF2B5EF4-FFF2-40B4-BE49-F238E27FC236}">
                <a16:creationId xmlns:a16="http://schemas.microsoft.com/office/drawing/2014/main" id="{C8A805B4-BA30-21D4-CE6D-5E21BCF616E0}"/>
              </a:ext>
            </a:extLst>
          </p:cNvPr>
          <p:cNvSpPr/>
          <p:nvPr userDrawn="1"/>
        </p:nvSpPr>
        <p:spPr>
          <a:xfrm>
            <a:off x="0" y="21620434"/>
            <a:ext cx="7772400" cy="3440164"/>
          </a:xfrm>
          <a:prstGeom prst="rect">
            <a:avLst/>
          </a:prstGeom>
          <a:gradFill flip="none" rotWithShape="1">
            <a:gsLst>
              <a:gs pos="51100">
                <a:srgbClr val="84C3E7">
                  <a:alpha val="20000"/>
                </a:srgbClr>
              </a:gs>
              <a:gs pos="0">
                <a:srgbClr val="0078D4">
                  <a:alpha val="20000"/>
                </a:srgbClr>
              </a:gs>
              <a:gs pos="100000">
                <a:schemeClr val="bg1">
                  <a:alpha val="10000"/>
                </a:schemeClr>
              </a:gs>
            </a:gsLst>
            <a:lin ang="16200000" scaled="1"/>
            <a:tileRect/>
          </a:gradFill>
          <a:ln w="12700">
            <a:noFill/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267" name="TextBox 1266">
            <a:extLst>
              <a:ext uri="{FF2B5EF4-FFF2-40B4-BE49-F238E27FC236}">
                <a16:creationId xmlns:a16="http://schemas.microsoft.com/office/drawing/2014/main" id="{71C813A2-8898-B5C0-DAC7-A7FBECA66C7B}"/>
              </a:ext>
            </a:extLst>
          </p:cNvPr>
          <p:cNvSpPr txBox="1"/>
          <p:nvPr userDrawn="1"/>
        </p:nvSpPr>
        <p:spPr>
          <a:xfrm>
            <a:off x="323541" y="22005079"/>
            <a:ext cx="7125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+mj-lt"/>
                <a:cs typeface="Segoe UI Semibold" panose="020B0702040204020203" pitchFamily="34" charset="0"/>
              </a:rPr>
              <a:t>Reduce TCO with the Intel vPro</a:t>
            </a:r>
            <a:r>
              <a:rPr lang="en-US" sz="2400" baseline="30000">
                <a:latin typeface="+mj-lt"/>
                <a:cs typeface="Segoe UI Semibold" panose="020B0702040204020203" pitchFamily="34" charset="0"/>
              </a:rPr>
              <a:t>®</a:t>
            </a:r>
            <a:r>
              <a:rPr lang="en-US" sz="2400">
                <a:latin typeface="+mj-lt"/>
                <a:cs typeface="Segoe UI Semibold" panose="020B0702040204020203" pitchFamily="34" charset="0"/>
              </a:rPr>
              <a:t> Platform</a:t>
            </a:r>
            <a:r>
              <a:rPr lang="en-US" sz="2400" baseline="30000">
                <a:latin typeface="+mj-lt"/>
                <a:cs typeface="Segoe UI Semibold" panose="020B0702040204020203" pitchFamily="34" charset="0"/>
              </a:rPr>
              <a:t>9</a:t>
            </a:r>
            <a:r>
              <a:rPr lang="en-US" sz="2400">
                <a:latin typeface="+mj-lt"/>
                <a:cs typeface="Segoe UI Semibold" panose="020B0702040204020203" pitchFamily="34" charset="0"/>
              </a:rPr>
              <a:t> </a:t>
            </a:r>
          </a:p>
        </p:txBody>
      </p:sp>
      <p:grpSp>
        <p:nvGrpSpPr>
          <p:cNvPr id="1268" name="Group 1267">
            <a:extLst>
              <a:ext uri="{FF2B5EF4-FFF2-40B4-BE49-F238E27FC236}">
                <a16:creationId xmlns:a16="http://schemas.microsoft.com/office/drawing/2014/main" id="{B2120B2A-C525-8D5D-CBFB-021AF20A1754}"/>
              </a:ext>
            </a:extLst>
          </p:cNvPr>
          <p:cNvGrpSpPr/>
          <p:nvPr userDrawn="1"/>
        </p:nvGrpSpPr>
        <p:grpSpPr>
          <a:xfrm>
            <a:off x="510929" y="23197349"/>
            <a:ext cx="2084400" cy="1362053"/>
            <a:chOff x="510929" y="22860468"/>
            <a:chExt cx="2084400" cy="1362053"/>
          </a:xfrm>
        </p:grpSpPr>
        <p:sp>
          <p:nvSpPr>
            <p:cNvPr id="1328" name="Rectangle: Rounded Corners 1327">
              <a:extLst>
                <a:ext uri="{FF2B5EF4-FFF2-40B4-BE49-F238E27FC236}">
                  <a16:creationId xmlns:a16="http://schemas.microsoft.com/office/drawing/2014/main" id="{29F08134-B61D-5782-4CF7-35201C29238E}"/>
                </a:ext>
              </a:extLst>
            </p:cNvPr>
            <p:cNvSpPr/>
            <p:nvPr/>
          </p:nvSpPr>
          <p:spPr>
            <a:xfrm>
              <a:off x="510929" y="22860468"/>
              <a:ext cx="2084400" cy="1362053"/>
            </a:xfrm>
            <a:prstGeom prst="roundRect">
              <a:avLst>
                <a:gd name="adj" fmla="val 5366"/>
              </a:avLst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</a:gradFill>
            <a:ln w="9525">
              <a:solidFill>
                <a:schemeClr val="bg1"/>
              </a:solidFill>
            </a:ln>
            <a:effectLst>
              <a:glow rad="1270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29" name="TextBox 1328">
              <a:extLst>
                <a:ext uri="{FF2B5EF4-FFF2-40B4-BE49-F238E27FC236}">
                  <a16:creationId xmlns:a16="http://schemas.microsoft.com/office/drawing/2014/main" id="{59FAFEF7-338C-75C7-7E5F-2F36C5C4139A}"/>
                </a:ext>
              </a:extLst>
            </p:cNvPr>
            <p:cNvSpPr txBox="1"/>
            <p:nvPr/>
          </p:nvSpPr>
          <p:spPr>
            <a:xfrm>
              <a:off x="823114" y="23039761"/>
              <a:ext cx="1460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>
                  <a:cs typeface="Segoe UI" panose="020B0502040204020203" pitchFamily="34" charset="0"/>
                </a:rPr>
                <a:t>Annual avoided IT costs of </a:t>
              </a:r>
              <a:endParaRPr lang="en-US" sz="1000" baseline="30000">
                <a:cs typeface="Segoe UI" panose="020B0502040204020203" pitchFamily="34" charset="0"/>
              </a:endParaRPr>
            </a:p>
          </p:txBody>
        </p:sp>
        <p:sp>
          <p:nvSpPr>
            <p:cNvPr id="1330" name="TextBox 1329">
              <a:extLst>
                <a:ext uri="{FF2B5EF4-FFF2-40B4-BE49-F238E27FC236}">
                  <a16:creationId xmlns:a16="http://schemas.microsoft.com/office/drawing/2014/main" id="{71D0FA01-0E9C-1117-C1F6-FDB2A60BAA25}"/>
                </a:ext>
              </a:extLst>
            </p:cNvPr>
            <p:cNvSpPr txBox="1"/>
            <p:nvPr/>
          </p:nvSpPr>
          <p:spPr>
            <a:xfrm>
              <a:off x="567752" y="23472773"/>
              <a:ext cx="1970755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>
                  <a:gradFill flip="none" rotWithShape="1">
                    <a:gsLst>
                      <a:gs pos="0">
                        <a:srgbClr val="0078D4"/>
                      </a:gs>
                      <a:gs pos="100000">
                        <a:srgbClr val="091F2C"/>
                      </a:gs>
                    </a:gsLst>
                    <a:lin ang="16200000" scaled="1"/>
                    <a:tileRect/>
                  </a:gradFill>
                  <a:latin typeface="+mj-lt"/>
                  <a:cs typeface="Segoe UI Semibold" panose="020B0702040204020203" pitchFamily="34" charset="0"/>
                </a:rPr>
                <a:t>$87K</a:t>
              </a:r>
              <a:endParaRPr lang="en-US" sz="2000">
                <a:gradFill flip="none" rotWithShape="1">
                  <a:gsLst>
                    <a:gs pos="0">
                      <a:srgbClr val="0078D4"/>
                    </a:gs>
                    <a:gs pos="100000">
                      <a:srgbClr val="091F2C"/>
                    </a:gs>
                  </a:gsLst>
                  <a:lin ang="16200000" scaled="1"/>
                  <a:tileRect/>
                </a:gradFill>
                <a:latin typeface="+mj-lt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1269" name="Group 1268">
            <a:extLst>
              <a:ext uri="{FF2B5EF4-FFF2-40B4-BE49-F238E27FC236}">
                <a16:creationId xmlns:a16="http://schemas.microsoft.com/office/drawing/2014/main" id="{CE12C05E-81DB-0294-E0CB-D8D070D1FA25}"/>
              </a:ext>
            </a:extLst>
          </p:cNvPr>
          <p:cNvGrpSpPr/>
          <p:nvPr userDrawn="1"/>
        </p:nvGrpSpPr>
        <p:grpSpPr>
          <a:xfrm>
            <a:off x="2832182" y="23197349"/>
            <a:ext cx="2084400" cy="1362053"/>
            <a:chOff x="510929" y="22860468"/>
            <a:chExt cx="2084400" cy="1362053"/>
          </a:xfrm>
        </p:grpSpPr>
        <p:sp>
          <p:nvSpPr>
            <p:cNvPr id="1325" name="Rectangle: Rounded Corners 1324">
              <a:extLst>
                <a:ext uri="{FF2B5EF4-FFF2-40B4-BE49-F238E27FC236}">
                  <a16:creationId xmlns:a16="http://schemas.microsoft.com/office/drawing/2014/main" id="{604C8528-114B-B55F-971F-8981C42A06F7}"/>
                </a:ext>
              </a:extLst>
            </p:cNvPr>
            <p:cNvSpPr/>
            <p:nvPr/>
          </p:nvSpPr>
          <p:spPr>
            <a:xfrm>
              <a:off x="510929" y="22860468"/>
              <a:ext cx="2084400" cy="1362053"/>
            </a:xfrm>
            <a:prstGeom prst="roundRect">
              <a:avLst>
                <a:gd name="adj" fmla="val 5366"/>
              </a:avLst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</a:gradFill>
            <a:ln w="9525">
              <a:solidFill>
                <a:schemeClr val="bg1"/>
              </a:solidFill>
            </a:ln>
            <a:effectLst>
              <a:glow rad="1270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26" name="TextBox 1325">
              <a:extLst>
                <a:ext uri="{FF2B5EF4-FFF2-40B4-BE49-F238E27FC236}">
                  <a16:creationId xmlns:a16="http://schemas.microsoft.com/office/drawing/2014/main" id="{AE01C1FA-BE91-CCE8-417D-BCA0E2C4A2CE}"/>
                </a:ext>
              </a:extLst>
            </p:cNvPr>
            <p:cNvSpPr txBox="1"/>
            <p:nvPr/>
          </p:nvSpPr>
          <p:spPr>
            <a:xfrm>
              <a:off x="583783" y="23039761"/>
              <a:ext cx="1938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>
                  <a:cs typeface="Segoe UI" panose="020B0502040204020203" pitchFamily="34" charset="0"/>
                </a:rPr>
                <a:t>Reduced number of security incidents per year by </a:t>
              </a:r>
              <a:endParaRPr lang="en-US" sz="1000" baseline="30000">
                <a:cs typeface="Segoe UI" panose="020B0502040204020203" pitchFamily="34" charset="0"/>
              </a:endParaRPr>
            </a:p>
          </p:txBody>
        </p:sp>
        <p:sp>
          <p:nvSpPr>
            <p:cNvPr id="1327" name="TextBox 1326">
              <a:extLst>
                <a:ext uri="{FF2B5EF4-FFF2-40B4-BE49-F238E27FC236}">
                  <a16:creationId xmlns:a16="http://schemas.microsoft.com/office/drawing/2014/main" id="{27D57FAA-B352-2C79-BD67-CF21A02B9C87}"/>
                </a:ext>
              </a:extLst>
            </p:cNvPr>
            <p:cNvSpPr txBox="1"/>
            <p:nvPr/>
          </p:nvSpPr>
          <p:spPr>
            <a:xfrm>
              <a:off x="567752" y="23472773"/>
              <a:ext cx="1970755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>
                  <a:gradFill flip="none" rotWithShape="1">
                    <a:gsLst>
                      <a:gs pos="0">
                        <a:srgbClr val="0078D4"/>
                      </a:gs>
                      <a:gs pos="100000">
                        <a:srgbClr val="091F2C"/>
                      </a:gs>
                    </a:gsLst>
                    <a:lin ang="16200000" scaled="1"/>
                    <a:tileRect/>
                  </a:gradFill>
                  <a:latin typeface="+mj-lt"/>
                  <a:cs typeface="Segoe UI Semibold" panose="020B0702040204020203" pitchFamily="34" charset="0"/>
                </a:rPr>
                <a:t>150-250</a:t>
              </a:r>
              <a:endParaRPr lang="en-US" sz="2000">
                <a:gradFill flip="none" rotWithShape="1">
                  <a:gsLst>
                    <a:gs pos="0">
                      <a:srgbClr val="0078D4"/>
                    </a:gs>
                    <a:gs pos="100000">
                      <a:srgbClr val="091F2C"/>
                    </a:gs>
                  </a:gsLst>
                  <a:lin ang="16200000" scaled="1"/>
                  <a:tileRect/>
                </a:gradFill>
                <a:latin typeface="+mj-lt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1270" name="Group 1269">
            <a:extLst>
              <a:ext uri="{FF2B5EF4-FFF2-40B4-BE49-F238E27FC236}">
                <a16:creationId xmlns:a16="http://schemas.microsoft.com/office/drawing/2014/main" id="{9325AE98-A987-41A1-E232-43DD04474EE8}"/>
              </a:ext>
            </a:extLst>
          </p:cNvPr>
          <p:cNvGrpSpPr/>
          <p:nvPr userDrawn="1"/>
        </p:nvGrpSpPr>
        <p:grpSpPr>
          <a:xfrm>
            <a:off x="5170625" y="23197349"/>
            <a:ext cx="2084400" cy="1362053"/>
            <a:chOff x="510929" y="22860468"/>
            <a:chExt cx="2084400" cy="1362053"/>
          </a:xfrm>
        </p:grpSpPr>
        <p:sp>
          <p:nvSpPr>
            <p:cNvPr id="1322" name="Rectangle: Rounded Corners 1321">
              <a:extLst>
                <a:ext uri="{FF2B5EF4-FFF2-40B4-BE49-F238E27FC236}">
                  <a16:creationId xmlns:a16="http://schemas.microsoft.com/office/drawing/2014/main" id="{48307320-3B2E-91CC-7103-929D3C578829}"/>
                </a:ext>
              </a:extLst>
            </p:cNvPr>
            <p:cNvSpPr/>
            <p:nvPr/>
          </p:nvSpPr>
          <p:spPr>
            <a:xfrm>
              <a:off x="510929" y="22860468"/>
              <a:ext cx="2084400" cy="1362053"/>
            </a:xfrm>
            <a:prstGeom prst="roundRect">
              <a:avLst>
                <a:gd name="adj" fmla="val 5366"/>
              </a:avLst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</a:gradFill>
            <a:ln w="9525">
              <a:solidFill>
                <a:schemeClr val="bg1"/>
              </a:solidFill>
            </a:ln>
            <a:effectLst>
              <a:glow rad="1270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23" name="TextBox 1322">
              <a:extLst>
                <a:ext uri="{FF2B5EF4-FFF2-40B4-BE49-F238E27FC236}">
                  <a16:creationId xmlns:a16="http://schemas.microsoft.com/office/drawing/2014/main" id="{92248602-3979-EE29-F418-3AA1208E4CB4}"/>
                </a:ext>
              </a:extLst>
            </p:cNvPr>
            <p:cNvSpPr txBox="1"/>
            <p:nvPr/>
          </p:nvSpPr>
          <p:spPr>
            <a:xfrm>
              <a:off x="625662" y="23039761"/>
              <a:ext cx="1854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>
                  <a:cs typeface="Segoe UI" panose="020B0502040204020203" pitchFamily="34" charset="0"/>
                </a:rPr>
                <a:t>Employee productivity benefits per year of </a:t>
              </a:r>
              <a:endParaRPr lang="en-US" sz="1000" baseline="30000">
                <a:cs typeface="Segoe UI" panose="020B0502040204020203" pitchFamily="34" charset="0"/>
              </a:endParaRPr>
            </a:p>
          </p:txBody>
        </p:sp>
        <p:sp>
          <p:nvSpPr>
            <p:cNvPr id="1324" name="TextBox 1323">
              <a:extLst>
                <a:ext uri="{FF2B5EF4-FFF2-40B4-BE49-F238E27FC236}">
                  <a16:creationId xmlns:a16="http://schemas.microsoft.com/office/drawing/2014/main" id="{7F6ABA7B-5D77-D1C0-A5B2-8204D0878874}"/>
                </a:ext>
              </a:extLst>
            </p:cNvPr>
            <p:cNvSpPr txBox="1"/>
            <p:nvPr/>
          </p:nvSpPr>
          <p:spPr>
            <a:xfrm>
              <a:off x="567752" y="23472773"/>
              <a:ext cx="1970755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>
                  <a:gradFill flip="none" rotWithShape="1">
                    <a:gsLst>
                      <a:gs pos="0">
                        <a:srgbClr val="0078D4"/>
                      </a:gs>
                      <a:gs pos="100000">
                        <a:srgbClr val="091F2C"/>
                      </a:gs>
                    </a:gsLst>
                    <a:lin ang="16200000" scaled="1"/>
                    <a:tileRect/>
                  </a:gradFill>
                  <a:latin typeface="+mj-lt"/>
                  <a:cs typeface="Segoe UI Semibold" panose="020B0702040204020203" pitchFamily="34" charset="0"/>
                </a:rPr>
                <a:t>$25K</a:t>
              </a:r>
              <a:endParaRPr lang="en-US" sz="2000">
                <a:gradFill flip="none" rotWithShape="1">
                  <a:gsLst>
                    <a:gs pos="0">
                      <a:srgbClr val="0078D4"/>
                    </a:gs>
                    <a:gs pos="100000">
                      <a:srgbClr val="091F2C"/>
                    </a:gs>
                  </a:gsLst>
                  <a:lin ang="16200000" scaled="1"/>
                  <a:tileRect/>
                </a:gradFill>
                <a:latin typeface="+mj-lt"/>
                <a:cs typeface="Segoe UI Semibold" panose="020B0702040204020203" pitchFamily="34" charset="0"/>
              </a:endParaRPr>
            </a:p>
          </p:txBody>
        </p:sp>
      </p:grpSp>
      <p:sp>
        <p:nvSpPr>
          <p:cNvPr id="1271" name="TextBox 1270">
            <a:extLst>
              <a:ext uri="{FF2B5EF4-FFF2-40B4-BE49-F238E27FC236}">
                <a16:creationId xmlns:a16="http://schemas.microsoft.com/office/drawing/2014/main" id="{98E2D669-1D40-C030-629A-21FF9334E2E9}"/>
              </a:ext>
            </a:extLst>
          </p:cNvPr>
          <p:cNvSpPr txBox="1"/>
          <p:nvPr userDrawn="1"/>
        </p:nvSpPr>
        <p:spPr>
          <a:xfrm>
            <a:off x="393903" y="32820585"/>
            <a:ext cx="6583493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+mj-lt"/>
                <a:cs typeface="Segoe UI Light" panose="020B0502040204020203" pitchFamily="34" charset="0"/>
              </a:rPr>
              <a:t>Empower people to do more and stress less </a:t>
            </a:r>
            <a:endParaRPr lang="it-IT" sz="2400">
              <a:solidFill>
                <a:schemeClr val="bg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1272" name="Rectangle 1271">
            <a:extLst>
              <a:ext uri="{FF2B5EF4-FFF2-40B4-BE49-F238E27FC236}">
                <a16:creationId xmlns:a16="http://schemas.microsoft.com/office/drawing/2014/main" id="{8B5B72E4-ACFE-8229-AED6-3A989E859033}"/>
              </a:ext>
            </a:extLst>
          </p:cNvPr>
          <p:cNvSpPr/>
          <p:nvPr userDrawn="1"/>
        </p:nvSpPr>
        <p:spPr>
          <a:xfrm>
            <a:off x="0" y="25054327"/>
            <a:ext cx="7772400" cy="773048"/>
          </a:xfrm>
          <a:prstGeom prst="rect">
            <a:avLst/>
          </a:prstGeom>
          <a:solidFill>
            <a:srgbClr val="8DC8E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273" name="TextBox 1272">
            <a:extLst>
              <a:ext uri="{FF2B5EF4-FFF2-40B4-BE49-F238E27FC236}">
                <a16:creationId xmlns:a16="http://schemas.microsoft.com/office/drawing/2014/main" id="{83C5DED6-0B2C-3280-C7E4-7328A6B1C7C9}"/>
              </a:ext>
            </a:extLst>
          </p:cNvPr>
          <p:cNvSpPr txBox="1"/>
          <p:nvPr userDrawn="1"/>
        </p:nvSpPr>
        <p:spPr>
          <a:xfrm>
            <a:off x="496130" y="25258040"/>
            <a:ext cx="678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latin typeface="+mj-lt"/>
                <a:cs typeface="Segoe UI Semibold" panose="020B0702040204020203" pitchFamily="34" charset="0"/>
              </a:rPr>
              <a:t>Windows 10 will reach end of support on October 14, 2025</a:t>
            </a:r>
            <a:r>
              <a:rPr lang="en-US" sz="1600" baseline="30000">
                <a:latin typeface="+mj-lt"/>
                <a:cs typeface="Segoe UI Semibold" panose="020B0702040204020203" pitchFamily="34" charset="0"/>
              </a:rPr>
              <a:t>10</a:t>
            </a:r>
            <a:r>
              <a:rPr lang="en-US" sz="1600">
                <a:latin typeface="+mj-lt"/>
                <a:cs typeface="Segoe UI Semibold" panose="020B0702040204020203" pitchFamily="34" charset="0"/>
              </a:rPr>
              <a:t> </a:t>
            </a:r>
            <a:endParaRPr lang="en-US" sz="2400">
              <a:latin typeface="+mj-lt"/>
              <a:cs typeface="Segoe UI Semibold" panose="020B0702040204020203" pitchFamily="34" charset="0"/>
            </a:endParaRPr>
          </a:p>
        </p:txBody>
      </p:sp>
      <p:pic>
        <p:nvPicPr>
          <p:cNvPr id="1274" name="Picture 1273">
            <a:extLst>
              <a:ext uri="{FF2B5EF4-FFF2-40B4-BE49-F238E27FC236}">
                <a16:creationId xmlns:a16="http://schemas.microsoft.com/office/drawing/2014/main" id="{E7386CA6-916F-6031-699A-3CF8B1B786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1492" b="4229"/>
          <a:stretch/>
        </p:blipFill>
        <p:spPr>
          <a:xfrm>
            <a:off x="2828065" y="14191704"/>
            <a:ext cx="2116270" cy="435151"/>
          </a:xfrm>
          <a:prstGeom prst="rect">
            <a:avLst/>
          </a:prstGeom>
        </p:spPr>
      </p:pic>
      <p:sp>
        <p:nvSpPr>
          <p:cNvPr id="1275" name="TextBox 1274">
            <a:extLst>
              <a:ext uri="{FF2B5EF4-FFF2-40B4-BE49-F238E27FC236}">
                <a16:creationId xmlns:a16="http://schemas.microsoft.com/office/drawing/2014/main" id="{177EF3E0-EDB0-1716-9FCE-569A155CE3F8}"/>
              </a:ext>
            </a:extLst>
          </p:cNvPr>
          <p:cNvSpPr txBox="1"/>
          <p:nvPr userDrawn="1"/>
        </p:nvSpPr>
        <p:spPr>
          <a:xfrm>
            <a:off x="755071" y="33410034"/>
            <a:ext cx="1628138" cy="815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Productivity</a:t>
            </a:r>
          </a:p>
          <a:p>
            <a:pPr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  <a:cs typeface="Segoe UI" panose="020B0502040204020203" pitchFamily="34" charset="0"/>
              </a:rPr>
              <a:t>Get more done faster with Copilot in Windows</a:t>
            </a:r>
            <a:r>
              <a:rPr lang="en-US" sz="1000" baseline="30000" dirty="0">
                <a:solidFill>
                  <a:schemeClr val="bg1"/>
                </a:solidFill>
                <a:cs typeface="Segoe UI" panose="020B0502040204020203" pitchFamily="34" charset="0"/>
              </a:rPr>
              <a:t>7</a:t>
            </a:r>
            <a:r>
              <a:rPr lang="en-US" sz="1000" dirty="0">
                <a:solidFill>
                  <a:schemeClr val="bg1"/>
                </a:solidFill>
                <a:cs typeface="Segoe UI" panose="020B0502040204020203" pitchFamily="34" charset="0"/>
              </a:rPr>
              <a:t>, your AI assistant</a:t>
            </a:r>
            <a:endParaRPr lang="en-US" sz="1000" baseline="300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276" name="TextBox 1275">
            <a:extLst>
              <a:ext uri="{FF2B5EF4-FFF2-40B4-BE49-F238E27FC236}">
                <a16:creationId xmlns:a16="http://schemas.microsoft.com/office/drawing/2014/main" id="{01121985-3EC1-5311-EADC-BF788E3A8049}"/>
              </a:ext>
            </a:extLst>
          </p:cNvPr>
          <p:cNvSpPr txBox="1"/>
          <p:nvPr userDrawn="1"/>
        </p:nvSpPr>
        <p:spPr>
          <a:xfrm>
            <a:off x="2675071" y="33410034"/>
            <a:ext cx="1628138" cy="815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Security</a:t>
            </a:r>
          </a:p>
          <a:p>
            <a:pPr>
              <a:spcAft>
                <a:spcPts val="600"/>
              </a:spcAft>
            </a:pPr>
            <a:r>
              <a:rPr lang="en-US" sz="1000">
                <a:solidFill>
                  <a:schemeClr val="bg1"/>
                </a:solidFill>
                <a:cs typeface="Segoe UI" panose="020B0502040204020203" pitchFamily="34" charset="0"/>
              </a:rPr>
              <a:t>AI-based threat detection protects your people, devices, and data</a:t>
            </a:r>
          </a:p>
        </p:txBody>
      </p:sp>
      <p:sp>
        <p:nvSpPr>
          <p:cNvPr id="1277" name="TextBox 1276">
            <a:extLst>
              <a:ext uri="{FF2B5EF4-FFF2-40B4-BE49-F238E27FC236}">
                <a16:creationId xmlns:a16="http://schemas.microsoft.com/office/drawing/2014/main" id="{4C48FB3C-5E3E-2F48-5217-18944704ABBF}"/>
              </a:ext>
            </a:extLst>
          </p:cNvPr>
          <p:cNvSpPr txBox="1"/>
          <p:nvPr userDrawn="1"/>
        </p:nvSpPr>
        <p:spPr>
          <a:xfrm>
            <a:off x="4595070" y="33410034"/>
            <a:ext cx="1628138" cy="815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Video collaboration</a:t>
            </a:r>
          </a:p>
          <a:p>
            <a:pPr>
              <a:spcAft>
                <a:spcPts val="600"/>
              </a:spcAft>
            </a:pPr>
            <a:r>
              <a:rPr lang="en-US" sz="1000">
                <a:solidFill>
                  <a:schemeClr val="bg1"/>
                </a:solidFill>
                <a:cs typeface="Segoe UI" panose="020B0502040204020203" pitchFamily="34" charset="0"/>
              </a:rPr>
              <a:t>Look and sound better with noise suppression, auto-framing, and more</a:t>
            </a:r>
          </a:p>
        </p:txBody>
      </p:sp>
      <p:sp>
        <p:nvSpPr>
          <p:cNvPr id="1278" name="TextBox 1277">
            <a:extLst>
              <a:ext uri="{FF2B5EF4-FFF2-40B4-BE49-F238E27FC236}">
                <a16:creationId xmlns:a16="http://schemas.microsoft.com/office/drawing/2014/main" id="{8FDAC36A-0601-EC7A-3C42-30587AC9C1F2}"/>
              </a:ext>
            </a:extLst>
          </p:cNvPr>
          <p:cNvSpPr txBox="1"/>
          <p:nvPr userDrawn="1"/>
        </p:nvSpPr>
        <p:spPr>
          <a:xfrm>
            <a:off x="755071" y="34393550"/>
            <a:ext cx="1628138" cy="661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Content creation</a:t>
            </a:r>
          </a:p>
          <a:p>
            <a:pPr>
              <a:spcAft>
                <a:spcPts val="600"/>
              </a:spcAft>
            </a:pPr>
            <a:r>
              <a:rPr lang="en-US" sz="1000">
                <a:solidFill>
                  <a:schemeClr val="bg1"/>
                </a:solidFill>
                <a:cs typeface="Segoe UI" panose="020B0502040204020203" pitchFamily="34" charset="0"/>
              </a:rPr>
              <a:t>Edit photos, videos, and music faster</a:t>
            </a:r>
          </a:p>
        </p:txBody>
      </p:sp>
      <p:sp>
        <p:nvSpPr>
          <p:cNvPr id="1279" name="TextBox 1278">
            <a:extLst>
              <a:ext uri="{FF2B5EF4-FFF2-40B4-BE49-F238E27FC236}">
                <a16:creationId xmlns:a16="http://schemas.microsoft.com/office/drawing/2014/main" id="{834A92DA-B378-DA79-0C58-4BE5EB1DC78E}"/>
              </a:ext>
            </a:extLst>
          </p:cNvPr>
          <p:cNvSpPr txBox="1"/>
          <p:nvPr userDrawn="1"/>
        </p:nvSpPr>
        <p:spPr>
          <a:xfrm>
            <a:off x="2675071" y="34393550"/>
            <a:ext cx="1628138" cy="8156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Stable diffusion </a:t>
            </a:r>
          </a:p>
          <a:p>
            <a:pPr>
              <a:spcAft>
                <a:spcPts val="600"/>
              </a:spcAft>
            </a:pPr>
            <a:r>
              <a:rPr lang="en-US" sz="1000">
                <a:solidFill>
                  <a:schemeClr val="bg1"/>
                </a:solidFill>
                <a:cs typeface="Segoe UI" panose="020B0502040204020203" pitchFamily="34" charset="0"/>
              </a:rPr>
              <a:t>Create photo-realistic images with text-to-image generation</a:t>
            </a:r>
          </a:p>
        </p:txBody>
      </p:sp>
      <p:sp>
        <p:nvSpPr>
          <p:cNvPr id="1281" name="Graphic 44">
            <a:extLst>
              <a:ext uri="{FF2B5EF4-FFF2-40B4-BE49-F238E27FC236}">
                <a16:creationId xmlns:a16="http://schemas.microsoft.com/office/drawing/2014/main" id="{A37123C3-2802-5F40-C240-8777E92AE2DF}"/>
              </a:ext>
            </a:extLst>
          </p:cNvPr>
          <p:cNvSpPr>
            <a:spLocks noChangeAspect="1"/>
          </p:cNvSpPr>
          <p:nvPr userDrawn="1"/>
        </p:nvSpPr>
        <p:spPr>
          <a:xfrm>
            <a:off x="4341140" y="33479136"/>
            <a:ext cx="216000" cy="216034"/>
          </a:xfrm>
          <a:custGeom>
            <a:avLst/>
            <a:gdLst>
              <a:gd name="connsiteX0" fmla="*/ 1938023 w 1938023"/>
              <a:gd name="connsiteY0" fmla="*/ 969012 h 1938328"/>
              <a:gd name="connsiteX1" fmla="*/ 969012 w 1938023"/>
              <a:gd name="connsiteY1" fmla="*/ 0 h 1938328"/>
              <a:gd name="connsiteX2" fmla="*/ 0 w 1938023"/>
              <a:gd name="connsiteY2" fmla="*/ 969012 h 1938328"/>
              <a:gd name="connsiteX3" fmla="*/ 110952 w 1938023"/>
              <a:gd name="connsiteY3" fmla="*/ 1419602 h 1938328"/>
              <a:gd name="connsiteX4" fmla="*/ 2810 w 1938023"/>
              <a:gd name="connsiteY4" fmla="*/ 1835308 h 1938328"/>
              <a:gd name="connsiteX5" fmla="*/ 61889 w 1938023"/>
              <a:gd name="connsiteY5" fmla="*/ 1935698 h 1938328"/>
              <a:gd name="connsiteX6" fmla="*/ 103200 w 1938023"/>
              <a:gd name="connsiteY6" fmla="*/ 1935698 h 1938328"/>
              <a:gd name="connsiteX7" fmla="*/ 518906 w 1938023"/>
              <a:gd name="connsiteY7" fmla="*/ 1827459 h 1938328"/>
              <a:gd name="connsiteX8" fmla="*/ 969012 w 1938023"/>
              <a:gd name="connsiteY8" fmla="*/ 1938023 h 1938328"/>
              <a:gd name="connsiteX9" fmla="*/ 1938023 w 1938023"/>
              <a:gd name="connsiteY9" fmla="*/ 969012 h 1938328"/>
              <a:gd name="connsiteX10" fmla="*/ 969012 w 1938023"/>
              <a:gd name="connsiteY10" fmla="*/ 581407 h 1938328"/>
              <a:gd name="connsiteX11" fmla="*/ 1162814 w 1938023"/>
              <a:gd name="connsiteY11" fmla="*/ 775209 h 1938328"/>
              <a:gd name="connsiteX12" fmla="*/ 1162814 w 1938023"/>
              <a:gd name="connsiteY12" fmla="*/ 1162814 h 1938328"/>
              <a:gd name="connsiteX13" fmla="*/ 969012 w 1938023"/>
              <a:gd name="connsiteY13" fmla="*/ 1356616 h 1938328"/>
              <a:gd name="connsiteX14" fmla="*/ 678308 w 1938023"/>
              <a:gd name="connsiteY14" fmla="*/ 1356616 h 1938328"/>
              <a:gd name="connsiteX15" fmla="*/ 484506 w 1938023"/>
              <a:gd name="connsiteY15" fmla="*/ 1162814 h 1938328"/>
              <a:gd name="connsiteX16" fmla="*/ 484506 w 1938023"/>
              <a:gd name="connsiteY16" fmla="*/ 775209 h 1938328"/>
              <a:gd name="connsiteX17" fmla="*/ 678308 w 1938023"/>
              <a:gd name="connsiteY17" fmla="*/ 581407 h 1938328"/>
              <a:gd name="connsiteX18" fmla="*/ 969012 w 1938023"/>
              <a:gd name="connsiteY18" fmla="*/ 581407 h 1938328"/>
              <a:gd name="connsiteX19" fmla="*/ 1259715 w 1938023"/>
              <a:gd name="connsiteY19" fmla="*/ 1081611 h 1938328"/>
              <a:gd name="connsiteX20" fmla="*/ 1259715 w 1938023"/>
              <a:gd name="connsiteY20" fmla="*/ 856413 h 1938328"/>
              <a:gd name="connsiteX21" fmla="*/ 1427742 w 1938023"/>
              <a:gd name="connsiteY21" fmla="*/ 697301 h 1938328"/>
              <a:gd name="connsiteX22" fmla="*/ 1530486 w 1938023"/>
              <a:gd name="connsiteY22" fmla="*/ 700041 h 1938328"/>
              <a:gd name="connsiteX23" fmla="*/ 1550419 w 1938023"/>
              <a:gd name="connsiteY23" fmla="*/ 750112 h 1938328"/>
              <a:gd name="connsiteX24" fmla="*/ 1550419 w 1938023"/>
              <a:gd name="connsiteY24" fmla="*/ 1187911 h 1938328"/>
              <a:gd name="connsiteX25" fmla="*/ 1477811 w 1938023"/>
              <a:gd name="connsiteY25" fmla="*/ 1260655 h 1938328"/>
              <a:gd name="connsiteX26" fmla="*/ 1427742 w 1938023"/>
              <a:gd name="connsiteY26" fmla="*/ 1240723 h 1938328"/>
              <a:gd name="connsiteX27" fmla="*/ 1259715 w 1938023"/>
              <a:gd name="connsiteY27" fmla="*/ 1081611 h 1938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938023" h="1938328">
                <a:moveTo>
                  <a:pt x="1938023" y="969012"/>
                </a:moveTo>
                <a:cubicBezTo>
                  <a:pt x="1938023" y="433827"/>
                  <a:pt x="1504197" y="0"/>
                  <a:pt x="969012" y="0"/>
                </a:cubicBezTo>
                <a:cubicBezTo>
                  <a:pt x="433827" y="0"/>
                  <a:pt x="0" y="433827"/>
                  <a:pt x="0" y="969012"/>
                </a:cubicBezTo>
                <a:cubicBezTo>
                  <a:pt x="0" y="1128220"/>
                  <a:pt x="38470" y="1282002"/>
                  <a:pt x="110952" y="1419602"/>
                </a:cubicBezTo>
                <a:lnTo>
                  <a:pt x="2810" y="1835308"/>
                </a:lnTo>
                <a:cubicBezTo>
                  <a:pt x="-8598" y="1879340"/>
                  <a:pt x="17852" y="1924292"/>
                  <a:pt x="61889" y="1935698"/>
                </a:cubicBezTo>
                <a:cubicBezTo>
                  <a:pt x="75436" y="1939206"/>
                  <a:pt x="89653" y="1939206"/>
                  <a:pt x="103200" y="1935698"/>
                </a:cubicBezTo>
                <a:lnTo>
                  <a:pt x="518906" y="1827459"/>
                </a:lnTo>
                <a:cubicBezTo>
                  <a:pt x="657733" y="1900329"/>
                  <a:pt x="812226" y="1938275"/>
                  <a:pt x="969012" y="1938023"/>
                </a:cubicBezTo>
                <a:cubicBezTo>
                  <a:pt x="1504197" y="1938023"/>
                  <a:pt x="1938023" y="1504197"/>
                  <a:pt x="1938023" y="969012"/>
                </a:cubicBezTo>
                <a:close/>
                <a:moveTo>
                  <a:pt x="969012" y="581407"/>
                </a:moveTo>
                <a:cubicBezTo>
                  <a:pt x="1076049" y="581407"/>
                  <a:pt x="1162814" y="668175"/>
                  <a:pt x="1162814" y="775209"/>
                </a:cubicBezTo>
                <a:lnTo>
                  <a:pt x="1162814" y="1162814"/>
                </a:lnTo>
                <a:cubicBezTo>
                  <a:pt x="1162814" y="1269851"/>
                  <a:pt x="1076049" y="1356616"/>
                  <a:pt x="969012" y="1356616"/>
                </a:cubicBezTo>
                <a:lnTo>
                  <a:pt x="678308" y="1356616"/>
                </a:lnTo>
                <a:cubicBezTo>
                  <a:pt x="571274" y="1356616"/>
                  <a:pt x="484506" y="1269851"/>
                  <a:pt x="484506" y="1162814"/>
                </a:cubicBezTo>
                <a:lnTo>
                  <a:pt x="484506" y="775209"/>
                </a:lnTo>
                <a:cubicBezTo>
                  <a:pt x="484506" y="668175"/>
                  <a:pt x="571274" y="581407"/>
                  <a:pt x="678308" y="581407"/>
                </a:cubicBezTo>
                <a:lnTo>
                  <a:pt x="969012" y="581407"/>
                </a:lnTo>
                <a:close/>
                <a:moveTo>
                  <a:pt x="1259715" y="1081611"/>
                </a:moveTo>
                <a:lnTo>
                  <a:pt x="1259715" y="856413"/>
                </a:lnTo>
                <a:lnTo>
                  <a:pt x="1427742" y="697301"/>
                </a:lnTo>
                <a:cubicBezTo>
                  <a:pt x="1456870" y="669686"/>
                  <a:pt x="1502869" y="670913"/>
                  <a:pt x="1530486" y="700041"/>
                </a:cubicBezTo>
                <a:cubicBezTo>
                  <a:pt x="1543297" y="713560"/>
                  <a:pt x="1550438" y="731484"/>
                  <a:pt x="1550419" y="750112"/>
                </a:cubicBezTo>
                <a:lnTo>
                  <a:pt x="1550419" y="1187911"/>
                </a:lnTo>
                <a:cubicBezTo>
                  <a:pt x="1550458" y="1228048"/>
                  <a:pt x="1517947" y="1260616"/>
                  <a:pt x="1477811" y="1260655"/>
                </a:cubicBezTo>
                <a:cubicBezTo>
                  <a:pt x="1459186" y="1260675"/>
                  <a:pt x="1441260" y="1253543"/>
                  <a:pt x="1427742" y="1240723"/>
                </a:cubicBezTo>
                <a:lnTo>
                  <a:pt x="1259715" y="1081611"/>
                </a:lnTo>
                <a:close/>
              </a:path>
            </a:pathLst>
          </a:custGeom>
          <a:gradFill>
            <a:gsLst>
              <a:gs pos="0">
                <a:srgbClr val="0078D4"/>
              </a:gs>
              <a:gs pos="100000">
                <a:srgbClr val="8DC8E8"/>
              </a:gs>
            </a:gsLst>
            <a:lin ang="0" scaled="1"/>
          </a:gradFill>
          <a:ln w="400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CA">
              <a:solidFill>
                <a:schemeClr val="tx1"/>
              </a:solidFill>
            </a:endParaRPr>
          </a:p>
        </p:txBody>
      </p:sp>
      <p:sp>
        <p:nvSpPr>
          <p:cNvPr id="1284" name="Rectangle: Top Corners Rounded 1283">
            <a:extLst>
              <a:ext uri="{FF2B5EF4-FFF2-40B4-BE49-F238E27FC236}">
                <a16:creationId xmlns:a16="http://schemas.microsoft.com/office/drawing/2014/main" id="{75156844-8134-0448-B9FF-A7C2EE9A0942}"/>
              </a:ext>
            </a:extLst>
          </p:cNvPr>
          <p:cNvSpPr/>
          <p:nvPr userDrawn="1"/>
        </p:nvSpPr>
        <p:spPr>
          <a:xfrm rot="16200000">
            <a:off x="4816738" y="9879200"/>
            <a:ext cx="2530800" cy="3380524"/>
          </a:xfrm>
          <a:prstGeom prst="round2SameRect">
            <a:avLst>
              <a:gd name="adj1" fmla="val 7383"/>
              <a:gd name="adj2" fmla="val 0"/>
            </a:avLst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30000"/>
                </a:schemeClr>
              </a:gs>
            </a:gsLst>
            <a:lin ang="0" scaled="1"/>
          </a:gradFill>
          <a:ln w="9525">
            <a:solidFill>
              <a:schemeClr val="bg1"/>
            </a:solidFill>
          </a:ln>
          <a:effectLst>
            <a:glow rad="1270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85" name="Graphic 174">
            <a:extLst>
              <a:ext uri="{FF2B5EF4-FFF2-40B4-BE49-F238E27FC236}">
                <a16:creationId xmlns:a16="http://schemas.microsoft.com/office/drawing/2014/main" id="{0C4A84FD-BEB6-F779-4CEB-B8BD0D030CD1}"/>
              </a:ext>
            </a:extLst>
          </p:cNvPr>
          <p:cNvSpPr/>
          <p:nvPr userDrawn="1"/>
        </p:nvSpPr>
        <p:spPr>
          <a:xfrm>
            <a:off x="5990375" y="11416951"/>
            <a:ext cx="1290722" cy="1291516"/>
          </a:xfrm>
          <a:custGeom>
            <a:avLst/>
            <a:gdLst>
              <a:gd name="connsiteX0" fmla="*/ 1785127 w 2100377"/>
              <a:gd name="connsiteY0" fmla="*/ 0 h 2101669"/>
              <a:gd name="connsiteX1" fmla="*/ 1890211 w 2100377"/>
              <a:gd name="connsiteY1" fmla="*/ 105083 h 2101669"/>
              <a:gd name="connsiteX2" fmla="*/ 1890211 w 2100377"/>
              <a:gd name="connsiteY2" fmla="*/ 630501 h 2101669"/>
              <a:gd name="connsiteX3" fmla="*/ 1785127 w 2100377"/>
              <a:gd name="connsiteY3" fmla="*/ 735584 h 2101669"/>
              <a:gd name="connsiteX4" fmla="*/ 1680044 w 2100377"/>
              <a:gd name="connsiteY4" fmla="*/ 630501 h 2101669"/>
              <a:gd name="connsiteX5" fmla="*/ 1680044 w 2100377"/>
              <a:gd name="connsiteY5" fmla="*/ 358755 h 2101669"/>
              <a:gd name="connsiteX6" fmla="*/ 1071295 w 2100377"/>
              <a:gd name="connsiteY6" fmla="*/ 967503 h 2101669"/>
              <a:gd name="connsiteX7" fmla="*/ 922707 w 2100377"/>
              <a:gd name="connsiteY7" fmla="*/ 967503 h 2101669"/>
              <a:gd name="connsiteX8" fmla="*/ 734293 w 2100377"/>
              <a:gd name="connsiteY8" fmla="*/ 779089 h 2101669"/>
              <a:gd name="connsiteX9" fmla="*/ 178086 w 2100377"/>
              <a:gd name="connsiteY9" fmla="*/ 1335296 h 2101669"/>
              <a:gd name="connsiteX10" fmla="*/ 29498 w 2100377"/>
              <a:gd name="connsiteY10" fmla="*/ 1332710 h 2101669"/>
              <a:gd name="connsiteX11" fmla="*/ 29498 w 2100377"/>
              <a:gd name="connsiteY11" fmla="*/ 1186708 h 2101669"/>
              <a:gd name="connsiteX12" fmla="*/ 659999 w 2100377"/>
              <a:gd name="connsiteY12" fmla="*/ 556207 h 2101669"/>
              <a:gd name="connsiteX13" fmla="*/ 808587 w 2100377"/>
              <a:gd name="connsiteY13" fmla="*/ 556207 h 2101669"/>
              <a:gd name="connsiteX14" fmla="*/ 997001 w 2100377"/>
              <a:gd name="connsiteY14" fmla="*/ 744621 h 2101669"/>
              <a:gd name="connsiteX15" fmla="*/ 1531456 w 2100377"/>
              <a:gd name="connsiteY15" fmla="*/ 210167 h 2101669"/>
              <a:gd name="connsiteX16" fmla="*/ 1259710 w 2100377"/>
              <a:gd name="connsiteY16" fmla="*/ 210167 h 2101669"/>
              <a:gd name="connsiteX17" fmla="*/ 1154627 w 2100377"/>
              <a:gd name="connsiteY17" fmla="*/ 105083 h 2101669"/>
              <a:gd name="connsiteX18" fmla="*/ 1259710 w 2100377"/>
              <a:gd name="connsiteY18" fmla="*/ 0 h 2101669"/>
              <a:gd name="connsiteX19" fmla="*/ 1785127 w 2100377"/>
              <a:gd name="connsiteY19" fmla="*/ 0 h 2101669"/>
              <a:gd name="connsiteX20" fmla="*/ 2100378 w 2100377"/>
              <a:gd name="connsiteY20" fmla="*/ 1523710 h 2101669"/>
              <a:gd name="connsiteX21" fmla="*/ 1522419 w 2100377"/>
              <a:gd name="connsiteY21" fmla="*/ 2101669 h 2101669"/>
              <a:gd name="connsiteX22" fmla="*/ 944460 w 2100377"/>
              <a:gd name="connsiteY22" fmla="*/ 1523710 h 2101669"/>
              <a:gd name="connsiteX23" fmla="*/ 1522419 w 2100377"/>
              <a:gd name="connsiteY23" fmla="*/ 945751 h 2101669"/>
              <a:gd name="connsiteX24" fmla="*/ 2100378 w 2100377"/>
              <a:gd name="connsiteY24" fmla="*/ 1523710 h 2101669"/>
              <a:gd name="connsiteX25" fmla="*/ 1874869 w 2100377"/>
              <a:gd name="connsiteY25" fmla="*/ 1276344 h 2101669"/>
              <a:gd name="connsiteX26" fmla="*/ 1800564 w 2100377"/>
              <a:gd name="connsiteY26" fmla="*/ 1276249 h 2101669"/>
              <a:gd name="connsiteX27" fmla="*/ 1800470 w 2100377"/>
              <a:gd name="connsiteY27" fmla="*/ 1276344 h 2101669"/>
              <a:gd name="connsiteX28" fmla="*/ 1417335 w 2100377"/>
              <a:gd name="connsiteY28" fmla="*/ 1659583 h 2101669"/>
              <a:gd name="connsiteX29" fmla="*/ 1244368 w 2100377"/>
              <a:gd name="connsiteY29" fmla="*/ 1486511 h 2101669"/>
              <a:gd name="connsiteX30" fmla="*/ 1169969 w 2100377"/>
              <a:gd name="connsiteY30" fmla="*/ 1486511 h 2101669"/>
              <a:gd name="connsiteX31" fmla="*/ 1169969 w 2100377"/>
              <a:gd name="connsiteY31" fmla="*/ 1560910 h 2101669"/>
              <a:gd name="connsiteX32" fmla="*/ 1380136 w 2100377"/>
              <a:gd name="connsiteY32" fmla="*/ 1771077 h 2101669"/>
              <a:gd name="connsiteX33" fmla="*/ 1454440 w 2100377"/>
              <a:gd name="connsiteY33" fmla="*/ 1771171 h 2101669"/>
              <a:gd name="connsiteX34" fmla="*/ 1454535 w 2100377"/>
              <a:gd name="connsiteY34" fmla="*/ 1771077 h 2101669"/>
              <a:gd name="connsiteX35" fmla="*/ 1874869 w 2100377"/>
              <a:gd name="connsiteY35" fmla="*/ 1350743 h 2101669"/>
              <a:gd name="connsiteX36" fmla="*/ 1874963 w 2100377"/>
              <a:gd name="connsiteY36" fmla="*/ 1276438 h 2101669"/>
              <a:gd name="connsiteX37" fmla="*/ 1874869 w 2100377"/>
              <a:gd name="connsiteY37" fmla="*/ 1276344 h 210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100377" h="2101669">
                <a:moveTo>
                  <a:pt x="1785127" y="0"/>
                </a:moveTo>
                <a:cubicBezTo>
                  <a:pt x="1843165" y="0"/>
                  <a:pt x="1890211" y="47048"/>
                  <a:pt x="1890211" y="105083"/>
                </a:cubicBezTo>
                <a:lnTo>
                  <a:pt x="1890211" y="630501"/>
                </a:lnTo>
                <a:cubicBezTo>
                  <a:pt x="1890211" y="688537"/>
                  <a:pt x="1843165" y="735584"/>
                  <a:pt x="1785127" y="735584"/>
                </a:cubicBezTo>
                <a:cubicBezTo>
                  <a:pt x="1727090" y="735584"/>
                  <a:pt x="1680044" y="688537"/>
                  <a:pt x="1680044" y="630501"/>
                </a:cubicBezTo>
                <a:lnTo>
                  <a:pt x="1680044" y="358755"/>
                </a:lnTo>
                <a:lnTo>
                  <a:pt x="1071295" y="967503"/>
                </a:lnTo>
                <a:cubicBezTo>
                  <a:pt x="1030260" y="1008528"/>
                  <a:pt x="963743" y="1008528"/>
                  <a:pt x="922707" y="967503"/>
                </a:cubicBezTo>
                <a:lnTo>
                  <a:pt x="734293" y="779089"/>
                </a:lnTo>
                <a:lnTo>
                  <a:pt x="178086" y="1335296"/>
                </a:lnTo>
                <a:cubicBezTo>
                  <a:pt x="136342" y="1375616"/>
                  <a:pt x="69816" y="1374460"/>
                  <a:pt x="29498" y="1332710"/>
                </a:cubicBezTo>
                <a:cubicBezTo>
                  <a:pt x="-9833" y="1291991"/>
                  <a:pt x="-9833" y="1227427"/>
                  <a:pt x="29498" y="1186708"/>
                </a:cubicBezTo>
                <a:lnTo>
                  <a:pt x="659999" y="556207"/>
                </a:lnTo>
                <a:cubicBezTo>
                  <a:pt x="701034" y="515184"/>
                  <a:pt x="767552" y="515184"/>
                  <a:pt x="808587" y="556207"/>
                </a:cubicBezTo>
                <a:lnTo>
                  <a:pt x="997001" y="744621"/>
                </a:lnTo>
                <a:lnTo>
                  <a:pt x="1531456" y="210167"/>
                </a:lnTo>
                <a:lnTo>
                  <a:pt x="1259710" y="210167"/>
                </a:lnTo>
                <a:cubicBezTo>
                  <a:pt x="1201672" y="210167"/>
                  <a:pt x="1154627" y="163119"/>
                  <a:pt x="1154627" y="105083"/>
                </a:cubicBezTo>
                <a:cubicBezTo>
                  <a:pt x="1154627" y="47048"/>
                  <a:pt x="1201672" y="0"/>
                  <a:pt x="1259710" y="0"/>
                </a:cubicBezTo>
                <a:lnTo>
                  <a:pt x="1785127" y="0"/>
                </a:lnTo>
                <a:close/>
                <a:moveTo>
                  <a:pt x="2100378" y="1523710"/>
                </a:moveTo>
                <a:cubicBezTo>
                  <a:pt x="2100378" y="1842912"/>
                  <a:pt x="1841620" y="2101669"/>
                  <a:pt x="1522419" y="2101669"/>
                </a:cubicBezTo>
                <a:cubicBezTo>
                  <a:pt x="1203217" y="2101669"/>
                  <a:pt x="944460" y="1842912"/>
                  <a:pt x="944460" y="1523710"/>
                </a:cubicBezTo>
                <a:cubicBezTo>
                  <a:pt x="944460" y="1204509"/>
                  <a:pt x="1203217" y="945751"/>
                  <a:pt x="1522419" y="945751"/>
                </a:cubicBezTo>
                <a:cubicBezTo>
                  <a:pt x="1841620" y="945751"/>
                  <a:pt x="2100378" y="1204509"/>
                  <a:pt x="2100378" y="1523710"/>
                </a:cubicBezTo>
                <a:close/>
                <a:moveTo>
                  <a:pt x="1874869" y="1276344"/>
                </a:moveTo>
                <a:cubicBezTo>
                  <a:pt x="1854377" y="1255800"/>
                  <a:pt x="1821108" y="1255758"/>
                  <a:pt x="1800564" y="1276249"/>
                </a:cubicBezTo>
                <a:cubicBezTo>
                  <a:pt x="1800533" y="1276281"/>
                  <a:pt x="1800501" y="1276312"/>
                  <a:pt x="1800470" y="1276344"/>
                </a:cubicBezTo>
                <a:lnTo>
                  <a:pt x="1417335" y="1659583"/>
                </a:lnTo>
                <a:lnTo>
                  <a:pt x="1244368" y="1486511"/>
                </a:lnTo>
                <a:cubicBezTo>
                  <a:pt x="1223824" y="1465967"/>
                  <a:pt x="1190513" y="1465967"/>
                  <a:pt x="1169969" y="1486511"/>
                </a:cubicBezTo>
                <a:cubicBezTo>
                  <a:pt x="1149425" y="1507054"/>
                  <a:pt x="1149425" y="1540366"/>
                  <a:pt x="1169969" y="1560910"/>
                </a:cubicBezTo>
                <a:lnTo>
                  <a:pt x="1380136" y="1771077"/>
                </a:lnTo>
                <a:cubicBezTo>
                  <a:pt x="1400627" y="1791620"/>
                  <a:pt x="1433896" y="1791663"/>
                  <a:pt x="1454440" y="1771171"/>
                </a:cubicBezTo>
                <a:cubicBezTo>
                  <a:pt x="1454472" y="1771140"/>
                  <a:pt x="1454503" y="1771108"/>
                  <a:pt x="1454535" y="1771077"/>
                </a:cubicBezTo>
                <a:lnTo>
                  <a:pt x="1874869" y="1350743"/>
                </a:lnTo>
                <a:cubicBezTo>
                  <a:pt x="1895412" y="1330252"/>
                  <a:pt x="1895455" y="1296982"/>
                  <a:pt x="1874963" y="1276438"/>
                </a:cubicBezTo>
                <a:cubicBezTo>
                  <a:pt x="1874932" y="1276407"/>
                  <a:pt x="1874900" y="1276375"/>
                  <a:pt x="1874869" y="1276344"/>
                </a:cubicBezTo>
                <a:close/>
              </a:path>
            </a:pathLst>
          </a:custGeom>
          <a:gradFill flip="none" rotWithShape="1">
            <a:gsLst>
              <a:gs pos="0">
                <a:srgbClr val="0078D4">
                  <a:alpha val="50000"/>
                </a:srgbClr>
              </a:gs>
              <a:gs pos="100000">
                <a:srgbClr val="8DC8E8">
                  <a:alpha val="50000"/>
                </a:srgbClr>
              </a:gs>
            </a:gsLst>
            <a:lin ang="10800000" scaled="1"/>
            <a:tileRect/>
          </a:gradFill>
          <a:ln w="400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en-CA"/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3F1BB03C-2BE6-D118-748B-D200379D973F}"/>
              </a:ext>
            </a:extLst>
          </p:cNvPr>
          <p:cNvSpPr txBox="1"/>
          <p:nvPr userDrawn="1"/>
        </p:nvSpPr>
        <p:spPr>
          <a:xfrm>
            <a:off x="4543191" y="10459221"/>
            <a:ext cx="24342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+mj-lt"/>
                <a:cs typeface="Segoe UI Semibold" panose="020B0702040204020203" pitchFamily="34" charset="0"/>
              </a:rPr>
              <a:t>The NPU is designed to take on sustained AI workloads. It frees your CPU and GPU while saving power to improve performance and battery life.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FCFCB0-8D87-1A98-092B-527C021138EA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rcRect/>
          <a:stretch/>
        </p:blipFill>
        <p:spPr>
          <a:xfrm>
            <a:off x="495354" y="13884692"/>
            <a:ext cx="6781692" cy="3814702"/>
          </a:xfrm>
          <a:prstGeom prst="rect">
            <a:avLst/>
          </a:prstGeom>
        </p:spPr>
      </p:pic>
      <p:pic>
        <p:nvPicPr>
          <p:cNvPr id="1289" name="Picture 1288" descr="A blue and white logo&#10;&#10;Description automatically generated">
            <a:extLst>
              <a:ext uri="{FF2B5EF4-FFF2-40B4-BE49-F238E27FC236}">
                <a16:creationId xmlns:a16="http://schemas.microsoft.com/office/drawing/2014/main" id="{5293C118-E036-4F0D-AA9B-7BDECD3108FA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37" y="36203228"/>
            <a:ext cx="540000" cy="540000"/>
          </a:xfrm>
          <a:prstGeom prst="rect">
            <a:avLst/>
          </a:prstGeom>
        </p:spPr>
      </p:pic>
      <p:sp>
        <p:nvSpPr>
          <p:cNvPr id="1290" name="TextBox 1289">
            <a:extLst>
              <a:ext uri="{FF2B5EF4-FFF2-40B4-BE49-F238E27FC236}">
                <a16:creationId xmlns:a16="http://schemas.microsoft.com/office/drawing/2014/main" id="{41EBC91F-119F-8637-C8D1-A477BEE0E6A7}"/>
              </a:ext>
            </a:extLst>
          </p:cNvPr>
          <p:cNvSpPr txBox="1"/>
          <p:nvPr userDrawn="1"/>
        </p:nvSpPr>
        <p:spPr>
          <a:xfrm>
            <a:off x="1278034" y="22528911"/>
            <a:ext cx="5216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78D4"/>
                </a:solidFill>
                <a:latin typeface="+mj-lt"/>
                <a:cs typeface="Segoe UI" panose="020B0502040204020203" pitchFamily="34" charset="0"/>
              </a:rPr>
              <a:t>A business computing foundation that makes PCs professional-grade, giving you an advantage in all the areas where it counts. </a:t>
            </a:r>
            <a:endParaRPr lang="en-US" sz="1200" baseline="30000" dirty="0">
              <a:solidFill>
                <a:srgbClr val="0078D4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380" name="Rectangle 1379">
            <a:extLst>
              <a:ext uri="{FF2B5EF4-FFF2-40B4-BE49-F238E27FC236}">
                <a16:creationId xmlns:a16="http://schemas.microsoft.com/office/drawing/2014/main" id="{133B54D9-5DE0-97F4-9A72-4D91313961CC}"/>
              </a:ext>
            </a:extLst>
          </p:cNvPr>
          <p:cNvSpPr/>
          <p:nvPr userDrawn="1"/>
        </p:nvSpPr>
        <p:spPr>
          <a:xfrm>
            <a:off x="0" y="25827295"/>
            <a:ext cx="7772400" cy="661963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81" name="TextBox 1380">
            <a:extLst>
              <a:ext uri="{FF2B5EF4-FFF2-40B4-BE49-F238E27FC236}">
                <a16:creationId xmlns:a16="http://schemas.microsoft.com/office/drawing/2014/main" id="{F0014B87-A5D7-5DB6-A3B0-18513F960A89}"/>
              </a:ext>
            </a:extLst>
          </p:cNvPr>
          <p:cNvSpPr txBox="1"/>
          <p:nvPr userDrawn="1"/>
        </p:nvSpPr>
        <p:spPr>
          <a:xfrm>
            <a:off x="594122" y="26224933"/>
            <a:ext cx="6584157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2400">
                <a:latin typeface="+mj-lt"/>
                <a:cs typeface="Segoe UI Semibold" panose="020B0702040204020203" pitchFamily="34" charset="0"/>
              </a:rPr>
              <a:t>Making your move to Windows 11 Pro</a:t>
            </a:r>
          </a:p>
        </p:txBody>
      </p:sp>
      <p:sp>
        <p:nvSpPr>
          <p:cNvPr id="1382" name="TextBox 1381">
            <a:extLst>
              <a:ext uri="{FF2B5EF4-FFF2-40B4-BE49-F238E27FC236}">
                <a16:creationId xmlns:a16="http://schemas.microsoft.com/office/drawing/2014/main" id="{C0F605D9-0D8F-7D4D-D432-E383E30700AE}"/>
              </a:ext>
            </a:extLst>
          </p:cNvPr>
          <p:cNvSpPr txBox="1"/>
          <p:nvPr userDrawn="1"/>
        </p:nvSpPr>
        <p:spPr>
          <a:xfrm>
            <a:off x="835637" y="26802291"/>
            <a:ext cx="61011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rgbClr val="0078D4"/>
                </a:solidFill>
                <a:latin typeface="+mj-lt"/>
                <a:cs typeface="Segoe UI" panose="020B0502040204020203" pitchFamily="34" charset="0"/>
              </a:rPr>
              <a:t>Industry-leading AI. Powerful cybersecurity. Designed for business.</a:t>
            </a:r>
            <a:endParaRPr lang="en-US" sz="1200" baseline="30000">
              <a:solidFill>
                <a:srgbClr val="0078D4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405" name="TextBox 1404">
            <a:extLst>
              <a:ext uri="{FF2B5EF4-FFF2-40B4-BE49-F238E27FC236}">
                <a16:creationId xmlns:a16="http://schemas.microsoft.com/office/drawing/2014/main" id="{20823DF5-21DF-701D-940F-CC92AA4C4F14}"/>
              </a:ext>
            </a:extLst>
          </p:cNvPr>
          <p:cNvSpPr txBox="1"/>
          <p:nvPr userDrawn="1"/>
        </p:nvSpPr>
        <p:spPr>
          <a:xfrm>
            <a:off x="3084265" y="28952099"/>
            <a:ext cx="1603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latin typeface="+mj-lt"/>
                <a:cs typeface="Segoe UI" panose="020B0502040204020203" pitchFamily="34" charset="0"/>
              </a:rPr>
              <a:t>Powerful protection by default</a:t>
            </a:r>
          </a:p>
        </p:txBody>
      </p:sp>
      <p:sp>
        <p:nvSpPr>
          <p:cNvPr id="1407" name="Oval 1406">
            <a:extLst>
              <a:ext uri="{FF2B5EF4-FFF2-40B4-BE49-F238E27FC236}">
                <a16:creationId xmlns:a16="http://schemas.microsoft.com/office/drawing/2014/main" id="{058F7B18-AF50-F996-C859-5DA6D964F0EA}"/>
              </a:ext>
            </a:extLst>
          </p:cNvPr>
          <p:cNvSpPr/>
          <p:nvPr userDrawn="1"/>
        </p:nvSpPr>
        <p:spPr>
          <a:xfrm>
            <a:off x="2986200" y="29515236"/>
            <a:ext cx="1800000" cy="1800000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8DC8E8"/>
                </a:gs>
                <a:gs pos="100000">
                  <a:srgbClr val="0078D4"/>
                </a:gs>
              </a:gsLst>
              <a:lin ang="8100000" scaled="1"/>
              <a:tileRect/>
            </a:gradFill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408" name="Oval 1407">
            <a:extLst>
              <a:ext uri="{FF2B5EF4-FFF2-40B4-BE49-F238E27FC236}">
                <a16:creationId xmlns:a16="http://schemas.microsoft.com/office/drawing/2014/main" id="{C2BC758D-3CC5-A0F4-FDF1-B39813BA67A9}"/>
              </a:ext>
            </a:extLst>
          </p:cNvPr>
          <p:cNvSpPr/>
          <p:nvPr userDrawn="1"/>
        </p:nvSpPr>
        <p:spPr>
          <a:xfrm>
            <a:off x="3080364" y="29609400"/>
            <a:ext cx="1611671" cy="1611671"/>
          </a:xfrm>
          <a:prstGeom prst="ellipse">
            <a:avLst/>
          </a:prstGeom>
          <a:gradFill>
            <a:gsLst>
              <a:gs pos="0">
                <a:srgbClr val="8DC8E8">
                  <a:alpha val="40000"/>
                </a:srgbClr>
              </a:gs>
              <a:gs pos="100000">
                <a:srgbClr val="0078D4">
                  <a:alpha val="40000"/>
                </a:srgbClr>
              </a:gs>
            </a:gsLst>
            <a:lin ang="8100000" scaled="1"/>
          </a:gradFill>
          <a:ln w="25400">
            <a:noFill/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5780CA6B-490F-AD65-A979-16FFCE02FCE6}"/>
              </a:ext>
            </a:extLst>
          </p:cNvPr>
          <p:cNvSpPr txBox="1"/>
          <p:nvPr userDrawn="1"/>
        </p:nvSpPr>
        <p:spPr>
          <a:xfrm>
            <a:off x="3402264" y="29876197"/>
            <a:ext cx="967872" cy="6500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>
                <a:latin typeface="+mj-lt"/>
                <a:cs typeface="Segoe UI Semibold" panose="020B0702040204020203" pitchFamily="34" charset="0"/>
              </a:rPr>
              <a:t>58</a:t>
            </a:r>
            <a:r>
              <a:rPr lang="en-US" sz="2000">
                <a:latin typeface="+mj-lt"/>
                <a:cs typeface="Segoe UI Semibold" panose="020B0702040204020203" pitchFamily="34" charset="0"/>
              </a:rPr>
              <a:t>%</a:t>
            </a:r>
          </a:p>
        </p:txBody>
      </p:sp>
      <p:sp>
        <p:nvSpPr>
          <p:cNvPr id="1410" name="TextBox 1409">
            <a:extLst>
              <a:ext uri="{FF2B5EF4-FFF2-40B4-BE49-F238E27FC236}">
                <a16:creationId xmlns:a16="http://schemas.microsoft.com/office/drawing/2014/main" id="{BA53B348-E98B-066E-6A86-2D2B5958506F}"/>
              </a:ext>
            </a:extLst>
          </p:cNvPr>
          <p:cNvSpPr txBox="1"/>
          <p:nvPr userDrawn="1"/>
        </p:nvSpPr>
        <p:spPr>
          <a:xfrm>
            <a:off x="3162007" y="30417523"/>
            <a:ext cx="1448385" cy="40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cs typeface="Segoe UI" panose="020B0502040204020203" pitchFamily="34" charset="0"/>
              </a:rPr>
              <a:t>reported drop in security incidents</a:t>
            </a:r>
            <a:r>
              <a:rPr lang="en-US" sz="1000" baseline="30000">
                <a:cs typeface="Segoe UI" panose="020B0502040204020203" pitchFamily="34" charset="0"/>
              </a:rPr>
              <a:t>12</a:t>
            </a:r>
          </a:p>
        </p:txBody>
      </p:sp>
      <p:sp>
        <p:nvSpPr>
          <p:cNvPr id="1399" name="TextBox 1398">
            <a:extLst>
              <a:ext uri="{FF2B5EF4-FFF2-40B4-BE49-F238E27FC236}">
                <a16:creationId xmlns:a16="http://schemas.microsoft.com/office/drawing/2014/main" id="{61E4986B-8D6A-42C4-8C29-B5FFEFF6E055}"/>
              </a:ext>
            </a:extLst>
          </p:cNvPr>
          <p:cNvSpPr txBox="1"/>
          <p:nvPr userDrawn="1"/>
        </p:nvSpPr>
        <p:spPr>
          <a:xfrm>
            <a:off x="394393" y="28027081"/>
            <a:ext cx="2662608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200">
                <a:latin typeface="+mj-lt"/>
                <a:cs typeface="Segoe UI" panose="020B0502040204020203" pitchFamily="34" charset="0"/>
              </a:rPr>
              <a:t>Supercharge insights and efficiency</a:t>
            </a:r>
            <a:endParaRPr lang="en-US" sz="1200" baseline="3000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401" name="Oval 1400">
            <a:extLst>
              <a:ext uri="{FF2B5EF4-FFF2-40B4-BE49-F238E27FC236}">
                <a16:creationId xmlns:a16="http://schemas.microsoft.com/office/drawing/2014/main" id="{24ED04DC-C332-8118-7BE4-CA0A6561543F}"/>
              </a:ext>
            </a:extLst>
          </p:cNvPr>
          <p:cNvSpPr/>
          <p:nvPr userDrawn="1"/>
        </p:nvSpPr>
        <p:spPr>
          <a:xfrm>
            <a:off x="879697" y="28420077"/>
            <a:ext cx="1692000" cy="1692000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8DC8E8"/>
                </a:gs>
                <a:gs pos="100000">
                  <a:srgbClr val="0078D4"/>
                </a:gs>
              </a:gsLst>
              <a:lin ang="8100000" scaled="1"/>
              <a:tileRect/>
            </a:gradFill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402" name="Oval 1401">
            <a:extLst>
              <a:ext uri="{FF2B5EF4-FFF2-40B4-BE49-F238E27FC236}">
                <a16:creationId xmlns:a16="http://schemas.microsoft.com/office/drawing/2014/main" id="{E0ED3F55-BE2B-4D5F-01B3-CD123E4F8191}"/>
              </a:ext>
            </a:extLst>
          </p:cNvPr>
          <p:cNvSpPr/>
          <p:nvPr userDrawn="1"/>
        </p:nvSpPr>
        <p:spPr>
          <a:xfrm>
            <a:off x="968211" y="28508591"/>
            <a:ext cx="1514970" cy="1514970"/>
          </a:xfrm>
          <a:prstGeom prst="ellipse">
            <a:avLst/>
          </a:prstGeom>
          <a:gradFill>
            <a:gsLst>
              <a:gs pos="0">
                <a:srgbClr val="8DC8E8">
                  <a:alpha val="20000"/>
                </a:srgbClr>
              </a:gs>
              <a:gs pos="100000">
                <a:srgbClr val="0078D4">
                  <a:alpha val="20000"/>
                </a:srgbClr>
              </a:gs>
            </a:gsLst>
            <a:lin ang="8100000" scaled="1"/>
          </a:gradFill>
          <a:ln w="25400">
            <a:noFill/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403" name="TextBox 1402">
            <a:extLst>
              <a:ext uri="{FF2B5EF4-FFF2-40B4-BE49-F238E27FC236}">
                <a16:creationId xmlns:a16="http://schemas.microsoft.com/office/drawing/2014/main" id="{D5296A96-9B00-B433-ADBB-425340A268C0}"/>
              </a:ext>
            </a:extLst>
          </p:cNvPr>
          <p:cNvSpPr txBox="1"/>
          <p:nvPr userDrawn="1"/>
        </p:nvSpPr>
        <p:spPr>
          <a:xfrm>
            <a:off x="1229316" y="28614979"/>
            <a:ext cx="99276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>
                <a:latin typeface="+mj-lt"/>
                <a:cs typeface="Segoe UI Semibold" panose="020B0702040204020203" pitchFamily="34" charset="0"/>
              </a:rPr>
              <a:t>42</a:t>
            </a:r>
            <a:r>
              <a:rPr lang="en-US" sz="2000">
                <a:latin typeface="+mj-lt"/>
                <a:cs typeface="Segoe UI Semibold" panose="020B0702040204020203" pitchFamily="34" charset="0"/>
              </a:rPr>
              <a:t>%</a:t>
            </a:r>
          </a:p>
        </p:txBody>
      </p:sp>
      <p:sp>
        <p:nvSpPr>
          <p:cNvPr id="1404" name="TextBox 1403">
            <a:extLst>
              <a:ext uri="{FF2B5EF4-FFF2-40B4-BE49-F238E27FC236}">
                <a16:creationId xmlns:a16="http://schemas.microsoft.com/office/drawing/2014/main" id="{872B935D-0947-23EE-3A24-4D4FC93A15AF}"/>
              </a:ext>
            </a:extLst>
          </p:cNvPr>
          <p:cNvSpPr txBox="1"/>
          <p:nvPr userDrawn="1"/>
        </p:nvSpPr>
        <p:spPr>
          <a:xfrm>
            <a:off x="1044955" y="29141446"/>
            <a:ext cx="1361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cs typeface="Segoe UI" panose="020B0502040204020203" pitchFamily="34" charset="0"/>
              </a:rPr>
              <a:t>faster to complete demanding workloads on average</a:t>
            </a:r>
            <a:r>
              <a:rPr lang="en-US" sz="1000" baseline="30000">
                <a:cs typeface="Segoe UI" panose="020B0502040204020203" pitchFamily="34" charset="0"/>
              </a:rPr>
              <a:t>11</a:t>
            </a:r>
          </a:p>
        </p:txBody>
      </p:sp>
      <p:sp>
        <p:nvSpPr>
          <p:cNvPr id="1393" name="TextBox 1392">
            <a:extLst>
              <a:ext uri="{FF2B5EF4-FFF2-40B4-BE49-F238E27FC236}">
                <a16:creationId xmlns:a16="http://schemas.microsoft.com/office/drawing/2014/main" id="{25E70245-2D53-202B-737E-A65039569A85}"/>
              </a:ext>
            </a:extLst>
          </p:cNvPr>
          <p:cNvSpPr txBox="1"/>
          <p:nvPr userDrawn="1"/>
        </p:nvSpPr>
        <p:spPr>
          <a:xfrm>
            <a:off x="4832340" y="27215825"/>
            <a:ext cx="2360616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200">
                <a:latin typeface="+mj-lt"/>
                <a:cs typeface="Segoe UI" panose="020B0502040204020203" pitchFamily="34" charset="0"/>
              </a:rPr>
              <a:t>Unlock your AI advantage</a:t>
            </a:r>
          </a:p>
        </p:txBody>
      </p:sp>
      <p:sp>
        <p:nvSpPr>
          <p:cNvPr id="1395" name="Oval 1394">
            <a:extLst>
              <a:ext uri="{FF2B5EF4-FFF2-40B4-BE49-F238E27FC236}">
                <a16:creationId xmlns:a16="http://schemas.microsoft.com/office/drawing/2014/main" id="{3E0754C3-86CF-92C0-52FA-32C9E784C22D}"/>
              </a:ext>
            </a:extLst>
          </p:cNvPr>
          <p:cNvSpPr/>
          <p:nvPr userDrawn="1"/>
        </p:nvSpPr>
        <p:spPr>
          <a:xfrm>
            <a:off x="4932648" y="27608821"/>
            <a:ext cx="2160000" cy="2160000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8DC8E8"/>
                </a:gs>
                <a:gs pos="100000">
                  <a:srgbClr val="0078D4"/>
                </a:gs>
              </a:gsLst>
              <a:lin ang="8100000" scaled="1"/>
              <a:tileRect/>
            </a:gradFill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396" name="Oval 1395">
            <a:extLst>
              <a:ext uri="{FF2B5EF4-FFF2-40B4-BE49-F238E27FC236}">
                <a16:creationId xmlns:a16="http://schemas.microsoft.com/office/drawing/2014/main" id="{B6C1083D-CE5F-1E79-3B35-2B1F938FBFC9}"/>
              </a:ext>
            </a:extLst>
          </p:cNvPr>
          <p:cNvSpPr/>
          <p:nvPr userDrawn="1"/>
        </p:nvSpPr>
        <p:spPr>
          <a:xfrm>
            <a:off x="5045645" y="27721818"/>
            <a:ext cx="1934005" cy="1934005"/>
          </a:xfrm>
          <a:prstGeom prst="ellipse">
            <a:avLst/>
          </a:prstGeom>
          <a:gradFill>
            <a:gsLst>
              <a:gs pos="0">
                <a:srgbClr val="8DC8E8">
                  <a:alpha val="60000"/>
                </a:srgbClr>
              </a:gs>
              <a:gs pos="100000">
                <a:srgbClr val="0078D4">
                  <a:alpha val="60000"/>
                </a:srgbClr>
              </a:gs>
            </a:gsLst>
            <a:lin ang="8100000" scaled="1"/>
          </a:gradFill>
          <a:ln w="25400">
            <a:noFill/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CA"/>
          </a:p>
        </p:txBody>
      </p:sp>
      <p:sp>
        <p:nvSpPr>
          <p:cNvPr id="1397" name="TextBox 1396">
            <a:extLst>
              <a:ext uri="{FF2B5EF4-FFF2-40B4-BE49-F238E27FC236}">
                <a16:creationId xmlns:a16="http://schemas.microsoft.com/office/drawing/2014/main" id="{F5CBEE56-68AE-77DC-EAA3-7408901DB930}"/>
              </a:ext>
            </a:extLst>
          </p:cNvPr>
          <p:cNvSpPr txBox="1"/>
          <p:nvPr userDrawn="1"/>
        </p:nvSpPr>
        <p:spPr>
          <a:xfrm>
            <a:off x="5431925" y="28041974"/>
            <a:ext cx="1161447" cy="78011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>
                <a:latin typeface="+mj-lt"/>
                <a:cs typeface="Segoe UI Semibold" panose="020B0702040204020203" pitchFamily="34" charset="0"/>
              </a:rPr>
              <a:t>68</a:t>
            </a:r>
            <a:r>
              <a:rPr lang="en-US" sz="2000">
                <a:latin typeface="+mj-lt"/>
                <a:cs typeface="Segoe UI Semibold" panose="020B0702040204020203" pitchFamily="34" charset="0"/>
              </a:rPr>
              <a:t>%</a:t>
            </a:r>
          </a:p>
        </p:txBody>
      </p:sp>
      <p:sp>
        <p:nvSpPr>
          <p:cNvPr id="1398" name="TextBox 1397">
            <a:extLst>
              <a:ext uri="{FF2B5EF4-FFF2-40B4-BE49-F238E27FC236}">
                <a16:creationId xmlns:a16="http://schemas.microsoft.com/office/drawing/2014/main" id="{0BA7E151-55E5-A514-FEA5-FFB3F4E47066}"/>
              </a:ext>
            </a:extLst>
          </p:cNvPr>
          <p:cNvSpPr txBox="1"/>
          <p:nvPr userDrawn="1"/>
        </p:nvSpPr>
        <p:spPr>
          <a:xfrm>
            <a:off x="5143616" y="28691565"/>
            <a:ext cx="1738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cs typeface="Segoe UI" panose="020B0502040204020203" pitchFamily="34" charset="0"/>
              </a:rPr>
              <a:t>reported improved </a:t>
            </a:r>
          </a:p>
          <a:p>
            <a:pPr algn="ctr"/>
            <a:r>
              <a:rPr lang="en-US" sz="1000">
                <a:cs typeface="Segoe UI" panose="020B0502040204020203" pitchFamily="34" charset="0"/>
              </a:rPr>
              <a:t>quality of work</a:t>
            </a:r>
            <a:r>
              <a:rPr lang="en-US" sz="1000" baseline="30000">
                <a:cs typeface="Segoe UI" panose="020B0502040204020203" pitchFamily="34" charset="0"/>
              </a:rPr>
              <a:t>13</a:t>
            </a:r>
          </a:p>
        </p:txBody>
      </p:sp>
      <p:grpSp>
        <p:nvGrpSpPr>
          <p:cNvPr id="1386" name="Group 1385">
            <a:extLst>
              <a:ext uri="{FF2B5EF4-FFF2-40B4-BE49-F238E27FC236}">
                <a16:creationId xmlns:a16="http://schemas.microsoft.com/office/drawing/2014/main" id="{510D4D09-DA07-C898-BA53-9258DB13A78E}"/>
              </a:ext>
            </a:extLst>
          </p:cNvPr>
          <p:cNvGrpSpPr/>
          <p:nvPr userDrawn="1"/>
        </p:nvGrpSpPr>
        <p:grpSpPr>
          <a:xfrm>
            <a:off x="4801169" y="30760491"/>
            <a:ext cx="2971231" cy="1458645"/>
            <a:chOff x="7684310" y="29736546"/>
            <a:chExt cx="2878097" cy="1458645"/>
          </a:xfrm>
        </p:grpSpPr>
        <p:sp>
          <p:nvSpPr>
            <p:cNvPr id="1389" name="Rectangle: Top Corners Rounded 1388">
              <a:extLst>
                <a:ext uri="{FF2B5EF4-FFF2-40B4-BE49-F238E27FC236}">
                  <a16:creationId xmlns:a16="http://schemas.microsoft.com/office/drawing/2014/main" id="{4956A725-6FED-839A-608C-585A1EC4C14A}"/>
                </a:ext>
              </a:extLst>
            </p:cNvPr>
            <p:cNvSpPr/>
            <p:nvPr/>
          </p:nvSpPr>
          <p:spPr>
            <a:xfrm rot="16200000">
              <a:off x="8394036" y="29026820"/>
              <a:ext cx="1458645" cy="2878097"/>
            </a:xfrm>
            <a:prstGeom prst="round2SameRect">
              <a:avLst>
                <a:gd name="adj1" fmla="val 11439"/>
                <a:gd name="adj2" fmla="val 0"/>
              </a:avLst>
            </a:pr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</a:gradFill>
            <a:ln w="9525">
              <a:solidFill>
                <a:schemeClr val="bg1"/>
              </a:solidFill>
            </a:ln>
            <a:effectLst>
              <a:glow rad="1270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90" name="TextBox 1389">
              <a:extLst>
                <a:ext uri="{FF2B5EF4-FFF2-40B4-BE49-F238E27FC236}">
                  <a16:creationId xmlns:a16="http://schemas.microsoft.com/office/drawing/2014/main" id="{8C7CF2B9-FCBB-E655-56F0-EBBE80FD9696}"/>
                </a:ext>
              </a:extLst>
            </p:cNvPr>
            <p:cNvSpPr txBox="1"/>
            <p:nvPr/>
          </p:nvSpPr>
          <p:spPr>
            <a:xfrm>
              <a:off x="8413510" y="29986674"/>
              <a:ext cx="1987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+mj-lt"/>
                  <a:cs typeface="Segoe UI" panose="020B0502040204020203" pitchFamily="34" charset="0"/>
                </a:rPr>
                <a:t>Copilot in Windows</a:t>
              </a:r>
              <a:r>
                <a:rPr lang="en-US" sz="1200" baseline="30000" dirty="0">
                  <a:latin typeface="+mj-lt"/>
                  <a:cs typeface="Segoe UI" panose="020B0502040204020203" pitchFamily="34" charset="0"/>
                </a:rPr>
                <a:t>7</a:t>
              </a:r>
              <a:r>
                <a:rPr lang="en-US" sz="1200" dirty="0">
                  <a:latin typeface="+mj-lt"/>
                  <a:cs typeface="Segoe UI" panose="020B0502040204020203" pitchFamily="34" charset="0"/>
                </a:rPr>
                <a:t> </a:t>
              </a:r>
            </a:p>
            <a:p>
              <a:r>
                <a:rPr lang="en-US" sz="1200" dirty="0">
                  <a:latin typeface="+mj-lt"/>
                  <a:cs typeface="Segoe UI" panose="020B0502040204020203" pitchFamily="34" charset="0"/>
                </a:rPr>
                <a:t>does the heavy lifting, </a:t>
              </a:r>
            </a:p>
          </p:txBody>
        </p:sp>
        <p:sp>
          <p:nvSpPr>
            <p:cNvPr id="1391" name="Graphic 254">
              <a:extLst>
                <a:ext uri="{FF2B5EF4-FFF2-40B4-BE49-F238E27FC236}">
                  <a16:creationId xmlns:a16="http://schemas.microsoft.com/office/drawing/2014/main" id="{05692890-847A-8F7C-30ED-3A5B4EEB426E}"/>
                </a:ext>
              </a:extLst>
            </p:cNvPr>
            <p:cNvSpPr/>
            <p:nvPr/>
          </p:nvSpPr>
          <p:spPr>
            <a:xfrm>
              <a:off x="7965446" y="29999364"/>
              <a:ext cx="358727" cy="327804"/>
            </a:xfrm>
            <a:custGeom>
              <a:avLst/>
              <a:gdLst>
                <a:gd name="connsiteX0" fmla="*/ 420000 w 450000"/>
                <a:gd name="connsiteY0" fmla="*/ 0 h 450000"/>
                <a:gd name="connsiteX1" fmla="*/ 450000 w 450000"/>
                <a:gd name="connsiteY1" fmla="*/ 30000 h 450000"/>
                <a:gd name="connsiteX2" fmla="*/ 450000 w 450000"/>
                <a:gd name="connsiteY2" fmla="*/ 270000 h 450000"/>
                <a:gd name="connsiteX3" fmla="*/ 420000 w 450000"/>
                <a:gd name="connsiteY3" fmla="*/ 300000 h 450000"/>
                <a:gd name="connsiteX4" fmla="*/ 390000 w 450000"/>
                <a:gd name="connsiteY4" fmla="*/ 270000 h 450000"/>
                <a:gd name="connsiteX5" fmla="*/ 390000 w 450000"/>
                <a:gd name="connsiteY5" fmla="*/ 30000 h 450000"/>
                <a:gd name="connsiteX6" fmla="*/ 420000 w 450000"/>
                <a:gd name="connsiteY6" fmla="*/ 0 h 450000"/>
                <a:gd name="connsiteX7" fmla="*/ 0 w 450000"/>
                <a:gd name="connsiteY7" fmla="*/ 420000 h 450000"/>
                <a:gd name="connsiteX8" fmla="*/ 30000 w 450000"/>
                <a:gd name="connsiteY8" fmla="*/ 390000 h 450000"/>
                <a:gd name="connsiteX9" fmla="*/ 270000 w 450000"/>
                <a:gd name="connsiteY9" fmla="*/ 390000 h 450000"/>
                <a:gd name="connsiteX10" fmla="*/ 300000 w 450000"/>
                <a:gd name="connsiteY10" fmla="*/ 420000 h 450000"/>
                <a:gd name="connsiteX11" fmla="*/ 270000 w 450000"/>
                <a:gd name="connsiteY11" fmla="*/ 450000 h 450000"/>
                <a:gd name="connsiteX12" fmla="*/ 30000 w 450000"/>
                <a:gd name="connsiteY12" fmla="*/ 450000 h 450000"/>
                <a:gd name="connsiteX13" fmla="*/ 0 w 450000"/>
                <a:gd name="connsiteY13" fmla="*/ 420000 h 450000"/>
                <a:gd name="connsiteX14" fmla="*/ 111210 w 450000"/>
                <a:gd name="connsiteY14" fmla="*/ 68790 h 450000"/>
                <a:gd name="connsiteX15" fmla="*/ 68790 w 450000"/>
                <a:gd name="connsiteY15" fmla="*/ 69527 h 450000"/>
                <a:gd name="connsiteX16" fmla="*/ 68790 w 450000"/>
                <a:gd name="connsiteY16" fmla="*/ 111210 h 450000"/>
                <a:gd name="connsiteX17" fmla="*/ 278790 w 450000"/>
                <a:gd name="connsiteY17" fmla="*/ 321210 h 450000"/>
                <a:gd name="connsiteX18" fmla="*/ 321210 w 450000"/>
                <a:gd name="connsiteY18" fmla="*/ 320472 h 450000"/>
                <a:gd name="connsiteX19" fmla="*/ 321210 w 450000"/>
                <a:gd name="connsiteY19" fmla="*/ 278790 h 450000"/>
                <a:gd name="connsiteX20" fmla="*/ 111210 w 450000"/>
                <a:gd name="connsiteY20" fmla="*/ 68790 h 4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0000" h="450000">
                  <a:moveTo>
                    <a:pt x="420000" y="0"/>
                  </a:moveTo>
                  <a:cubicBezTo>
                    <a:pt x="436569" y="0"/>
                    <a:pt x="450000" y="13432"/>
                    <a:pt x="450000" y="30000"/>
                  </a:cubicBezTo>
                  <a:lnTo>
                    <a:pt x="450000" y="270000"/>
                  </a:lnTo>
                  <a:cubicBezTo>
                    <a:pt x="450000" y="286569"/>
                    <a:pt x="436569" y="300000"/>
                    <a:pt x="420000" y="300000"/>
                  </a:cubicBezTo>
                  <a:cubicBezTo>
                    <a:pt x="403431" y="300000"/>
                    <a:pt x="390000" y="286569"/>
                    <a:pt x="390000" y="270000"/>
                  </a:cubicBezTo>
                  <a:lnTo>
                    <a:pt x="390000" y="30000"/>
                  </a:lnTo>
                  <a:cubicBezTo>
                    <a:pt x="390000" y="13432"/>
                    <a:pt x="403431" y="0"/>
                    <a:pt x="420000" y="0"/>
                  </a:cubicBezTo>
                  <a:close/>
                  <a:moveTo>
                    <a:pt x="0" y="420000"/>
                  </a:moveTo>
                  <a:cubicBezTo>
                    <a:pt x="0" y="403431"/>
                    <a:pt x="13432" y="390000"/>
                    <a:pt x="30000" y="390000"/>
                  </a:cubicBezTo>
                  <a:lnTo>
                    <a:pt x="270000" y="390000"/>
                  </a:lnTo>
                  <a:cubicBezTo>
                    <a:pt x="286569" y="390000"/>
                    <a:pt x="300000" y="403431"/>
                    <a:pt x="300000" y="420000"/>
                  </a:cubicBezTo>
                  <a:cubicBezTo>
                    <a:pt x="300000" y="436569"/>
                    <a:pt x="286569" y="450000"/>
                    <a:pt x="270000" y="450000"/>
                  </a:cubicBezTo>
                  <a:lnTo>
                    <a:pt x="30000" y="450000"/>
                  </a:lnTo>
                  <a:cubicBezTo>
                    <a:pt x="13432" y="450000"/>
                    <a:pt x="0" y="436569"/>
                    <a:pt x="0" y="420000"/>
                  </a:cubicBezTo>
                  <a:close/>
                  <a:moveTo>
                    <a:pt x="111210" y="68790"/>
                  </a:moveTo>
                  <a:cubicBezTo>
                    <a:pt x="99293" y="57280"/>
                    <a:pt x="80300" y="57610"/>
                    <a:pt x="68790" y="69527"/>
                  </a:cubicBezTo>
                  <a:cubicBezTo>
                    <a:pt x="57562" y="81153"/>
                    <a:pt x="57562" y="99584"/>
                    <a:pt x="68790" y="111210"/>
                  </a:cubicBezTo>
                  <a:lnTo>
                    <a:pt x="278790" y="321210"/>
                  </a:lnTo>
                  <a:cubicBezTo>
                    <a:pt x="290709" y="332721"/>
                    <a:pt x="309699" y="332391"/>
                    <a:pt x="321210" y="320472"/>
                  </a:cubicBezTo>
                  <a:cubicBezTo>
                    <a:pt x="332439" y="308847"/>
                    <a:pt x="332439" y="290415"/>
                    <a:pt x="321210" y="278790"/>
                  </a:cubicBezTo>
                  <a:lnTo>
                    <a:pt x="111210" y="68790"/>
                  </a:lnTo>
                  <a:close/>
                </a:path>
              </a:pathLst>
            </a:custGeom>
            <a:gradFill>
              <a:gsLst>
                <a:gs pos="0">
                  <a:srgbClr val="0078D4"/>
                </a:gs>
                <a:gs pos="100000">
                  <a:srgbClr val="8DC8E8"/>
                </a:gs>
              </a:gsLst>
              <a:lin ang="0" scaled="1"/>
            </a:gradFill>
            <a:ln w="40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CA"/>
            </a:p>
          </p:txBody>
        </p:sp>
        <p:sp>
          <p:nvSpPr>
            <p:cNvPr id="1392" name="TextBox 1391">
              <a:extLst>
                <a:ext uri="{FF2B5EF4-FFF2-40B4-BE49-F238E27FC236}">
                  <a16:creationId xmlns:a16="http://schemas.microsoft.com/office/drawing/2014/main" id="{CDFF7200-60B9-753A-D18A-DE88D8A91A07}"/>
                </a:ext>
              </a:extLst>
            </p:cNvPr>
            <p:cNvSpPr txBox="1"/>
            <p:nvPr/>
          </p:nvSpPr>
          <p:spPr>
            <a:xfrm>
              <a:off x="7865521" y="30356533"/>
              <a:ext cx="24598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latin typeface="+mj-lt"/>
                  <a:cs typeface="Segoe UI" panose="020B0502040204020203" pitchFamily="34" charset="0"/>
                </a:rPr>
                <a:t>so you can do the extraordinary. Available with Windows 11 Pro devices out-of-the-box. </a:t>
              </a:r>
            </a:p>
          </p:txBody>
        </p:sp>
      </p:grpSp>
      <p:cxnSp>
        <p:nvCxnSpPr>
          <p:cNvPr id="1387" name="Straight Connector 1386">
            <a:extLst>
              <a:ext uri="{FF2B5EF4-FFF2-40B4-BE49-F238E27FC236}">
                <a16:creationId xmlns:a16="http://schemas.microsoft.com/office/drawing/2014/main" id="{8C60DE74-26B0-D040-43B7-DB548AD51AB7}"/>
              </a:ext>
            </a:extLst>
          </p:cNvPr>
          <p:cNvCxnSpPr>
            <a:cxnSpLocks/>
          </p:cNvCxnSpPr>
          <p:nvPr userDrawn="1"/>
        </p:nvCxnSpPr>
        <p:spPr>
          <a:xfrm>
            <a:off x="2500601" y="29589585"/>
            <a:ext cx="606248" cy="380557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82C2E6"/>
                </a:gs>
                <a:gs pos="100000">
                  <a:srgbClr val="3E9BDD"/>
                </a:gs>
              </a:gsLst>
              <a:lin ang="0" scaled="1"/>
              <a:tileRect/>
            </a:gradFill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88" name="Straight Connector 1387">
            <a:extLst>
              <a:ext uri="{FF2B5EF4-FFF2-40B4-BE49-F238E27FC236}">
                <a16:creationId xmlns:a16="http://schemas.microsoft.com/office/drawing/2014/main" id="{49871676-D9BC-C1AE-1F91-91F63342DE79}"/>
              </a:ext>
            </a:extLst>
          </p:cNvPr>
          <p:cNvCxnSpPr>
            <a:cxnSpLocks/>
          </p:cNvCxnSpPr>
          <p:nvPr userDrawn="1"/>
        </p:nvCxnSpPr>
        <p:spPr>
          <a:xfrm flipH="1">
            <a:off x="4641316" y="29382767"/>
            <a:ext cx="529309" cy="549551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2B90DA"/>
                </a:gs>
                <a:gs pos="100000">
                  <a:srgbClr val="80C1E6"/>
                </a:gs>
              </a:gsLst>
              <a:lin ang="0" scaled="0"/>
              <a:tileRect/>
            </a:gradFill>
          </a:ln>
          <a:effectLst>
            <a:innerShdw blurRad="1397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51" name="Group 1250">
            <a:extLst>
              <a:ext uri="{FF2B5EF4-FFF2-40B4-BE49-F238E27FC236}">
                <a16:creationId xmlns:a16="http://schemas.microsoft.com/office/drawing/2014/main" id="{EB863BC9-0EE0-3375-67E9-AC66359A42B8}"/>
              </a:ext>
            </a:extLst>
          </p:cNvPr>
          <p:cNvGrpSpPr/>
          <p:nvPr userDrawn="1"/>
        </p:nvGrpSpPr>
        <p:grpSpPr>
          <a:xfrm>
            <a:off x="404257" y="16330002"/>
            <a:ext cx="1800000" cy="1208735"/>
            <a:chOff x="404257" y="16356889"/>
            <a:chExt cx="1800000" cy="1208735"/>
          </a:xfrm>
        </p:grpSpPr>
        <p:sp>
          <p:nvSpPr>
            <p:cNvPr id="1337" name="TextBox 1336">
              <a:extLst>
                <a:ext uri="{FF2B5EF4-FFF2-40B4-BE49-F238E27FC236}">
                  <a16:creationId xmlns:a16="http://schemas.microsoft.com/office/drawing/2014/main" id="{9FE05D50-5D2E-17F4-4473-38C1A5DCCA8E}"/>
                </a:ext>
              </a:extLst>
            </p:cNvPr>
            <p:cNvSpPr txBox="1"/>
            <p:nvPr/>
          </p:nvSpPr>
          <p:spPr>
            <a:xfrm>
              <a:off x="404257" y="16356889"/>
              <a:ext cx="1800000" cy="1107996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GB" sz="1200">
                  <a:latin typeface="+mj-lt"/>
                  <a:cs typeface="Segoe UI Semilight" panose="020B0402040204020203" pitchFamily="34" charset="0"/>
                </a:rPr>
                <a:t>Easy to manage and more cost-efficient  than you may think</a:t>
              </a:r>
            </a:p>
            <a:p>
              <a:endParaRPr lang="en-US" sz="1000">
                <a:solidFill>
                  <a:srgbClr val="0078D4"/>
                </a:solidFill>
                <a:latin typeface="+mj-lt"/>
                <a:cs typeface="Segoe UI" panose="020B0502040204020203" pitchFamily="34" charset="0"/>
              </a:endParaRPr>
            </a:p>
            <a:p>
              <a:r>
                <a:rPr lang="en-US" sz="1000">
                  <a:solidFill>
                    <a:srgbClr val="0078D4"/>
                  </a:solidFill>
                  <a:latin typeface="+mj-lt"/>
                  <a:cs typeface="Segoe UI" panose="020B0502040204020203" pitchFamily="34" charset="0"/>
                </a:rPr>
                <a:t>25% </a:t>
              </a:r>
              <a:r>
                <a:rPr lang="en-US" sz="1000">
                  <a:cs typeface="Segoe UI" panose="020B0502040204020203" pitchFamily="34" charset="0"/>
                </a:rPr>
                <a:t>faster deployments reported</a:t>
              </a:r>
              <a:r>
                <a:rPr lang="en-US" sz="1000" baseline="30000">
                  <a:cs typeface="Segoe UI" panose="020B0502040204020203" pitchFamily="34" charset="0"/>
                </a:rPr>
                <a:t>5</a:t>
              </a:r>
            </a:p>
          </p:txBody>
        </p:sp>
        <p:sp>
          <p:nvSpPr>
            <p:cNvPr id="1338" name="Rectangle: Rounded Corners 1337">
              <a:extLst>
                <a:ext uri="{FF2B5EF4-FFF2-40B4-BE49-F238E27FC236}">
                  <a16:creationId xmlns:a16="http://schemas.microsoft.com/office/drawing/2014/main" id="{AF343E9F-CD99-8B42-891D-26938F954144}"/>
                </a:ext>
              </a:extLst>
            </p:cNvPr>
            <p:cNvSpPr/>
            <p:nvPr/>
          </p:nvSpPr>
          <p:spPr>
            <a:xfrm>
              <a:off x="499506" y="17519905"/>
              <a:ext cx="1368000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78D4"/>
                </a:gs>
                <a:gs pos="100000">
                  <a:srgbClr val="2A446F"/>
                </a:gs>
              </a:gsLst>
              <a:lin ang="0" scaled="1"/>
              <a:tileRect/>
            </a:gradFill>
            <a:ln w="12700">
              <a:noFill/>
            </a:ln>
            <a:effectLst>
              <a:innerShdw blurRad="1397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en-CA"/>
            </a:p>
          </p:txBody>
        </p:sp>
      </p:grpSp>
      <p:grpSp>
        <p:nvGrpSpPr>
          <p:cNvPr id="1252" name="Group 1251">
            <a:extLst>
              <a:ext uri="{FF2B5EF4-FFF2-40B4-BE49-F238E27FC236}">
                <a16:creationId xmlns:a16="http://schemas.microsoft.com/office/drawing/2014/main" id="{E846BD3E-C731-A86C-C369-AE5BA60066E5}"/>
              </a:ext>
            </a:extLst>
          </p:cNvPr>
          <p:cNvGrpSpPr/>
          <p:nvPr userDrawn="1"/>
        </p:nvGrpSpPr>
        <p:grpSpPr>
          <a:xfrm>
            <a:off x="404256" y="14898079"/>
            <a:ext cx="1956599" cy="1024069"/>
            <a:chOff x="404256" y="16541555"/>
            <a:chExt cx="1956599" cy="1024069"/>
          </a:xfrm>
        </p:grpSpPr>
        <p:sp>
          <p:nvSpPr>
            <p:cNvPr id="1335" name="TextBox 1334">
              <a:extLst>
                <a:ext uri="{FF2B5EF4-FFF2-40B4-BE49-F238E27FC236}">
                  <a16:creationId xmlns:a16="http://schemas.microsoft.com/office/drawing/2014/main" id="{ED5206C3-73E4-B354-A854-82C30A2A7C1A}"/>
                </a:ext>
              </a:extLst>
            </p:cNvPr>
            <p:cNvSpPr txBox="1"/>
            <p:nvPr/>
          </p:nvSpPr>
          <p:spPr>
            <a:xfrm>
              <a:off x="404256" y="16541555"/>
              <a:ext cx="1956599" cy="92333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GB" sz="1200">
                  <a:latin typeface="+mj-lt"/>
                  <a:cs typeface="Segoe UI Semilight" panose="020B0402040204020203" pitchFamily="34" charset="0"/>
                </a:rPr>
                <a:t>Breakthrough productivity </a:t>
              </a:r>
            </a:p>
            <a:p>
              <a:endParaRPr lang="en-US" sz="1000">
                <a:solidFill>
                  <a:srgbClr val="0078D4"/>
                </a:solidFill>
                <a:latin typeface="+mj-lt"/>
                <a:cs typeface="Segoe UI" panose="020B0502040204020203" pitchFamily="34" charset="0"/>
              </a:endParaRPr>
            </a:p>
            <a:p>
              <a:r>
                <a:rPr lang="en-US" sz="1000">
                  <a:cs typeface="Segoe UI" panose="020B0502040204020203" pitchFamily="34" charset="0"/>
                </a:rPr>
                <a:t>Up to </a:t>
              </a:r>
              <a:r>
                <a:rPr lang="en-US" sz="1000">
                  <a:solidFill>
                    <a:srgbClr val="0078D4"/>
                  </a:solidFill>
                  <a:latin typeface="+mj-lt"/>
                  <a:cs typeface="Segoe UI" panose="020B0502040204020203" pitchFamily="34" charset="0"/>
                </a:rPr>
                <a:t>47% </a:t>
              </a:r>
              <a:r>
                <a:rPr lang="en-US" sz="1000">
                  <a:cs typeface="Segoe UI" panose="020B0502040204020203" pitchFamily="34" charset="0"/>
                </a:rPr>
                <a:t>better office app productivity vs 3-year-old PC</a:t>
              </a:r>
              <a:r>
                <a:rPr lang="en-US" sz="1000" baseline="30000">
                  <a:cs typeface="Segoe UI" panose="020B0502040204020203" pitchFamily="34" charset="0"/>
                </a:rPr>
                <a:t>4</a:t>
              </a:r>
            </a:p>
          </p:txBody>
        </p:sp>
        <p:sp>
          <p:nvSpPr>
            <p:cNvPr id="1336" name="Rectangle: Rounded Corners 1335">
              <a:extLst>
                <a:ext uri="{FF2B5EF4-FFF2-40B4-BE49-F238E27FC236}">
                  <a16:creationId xmlns:a16="http://schemas.microsoft.com/office/drawing/2014/main" id="{92876755-EBEB-E19D-932A-6227E1307BA3}"/>
                </a:ext>
              </a:extLst>
            </p:cNvPr>
            <p:cNvSpPr/>
            <p:nvPr/>
          </p:nvSpPr>
          <p:spPr>
            <a:xfrm>
              <a:off x="499506" y="17519905"/>
              <a:ext cx="1656000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78D4"/>
                </a:gs>
                <a:gs pos="100000">
                  <a:srgbClr val="2A446F"/>
                </a:gs>
              </a:gsLst>
              <a:lin ang="0" scaled="1"/>
              <a:tileRect/>
            </a:gradFill>
            <a:ln w="12700">
              <a:noFill/>
            </a:ln>
            <a:effectLst>
              <a:innerShdw blurRad="1397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en-CA"/>
            </a:p>
          </p:txBody>
        </p:sp>
      </p:grpSp>
      <p:grpSp>
        <p:nvGrpSpPr>
          <p:cNvPr id="1253" name="Group 1252">
            <a:extLst>
              <a:ext uri="{FF2B5EF4-FFF2-40B4-BE49-F238E27FC236}">
                <a16:creationId xmlns:a16="http://schemas.microsoft.com/office/drawing/2014/main" id="{9DAFD03A-30CD-B2FC-7A51-12C5C38CC9DC}"/>
              </a:ext>
            </a:extLst>
          </p:cNvPr>
          <p:cNvGrpSpPr/>
          <p:nvPr userDrawn="1"/>
        </p:nvGrpSpPr>
        <p:grpSpPr>
          <a:xfrm>
            <a:off x="5402558" y="14898079"/>
            <a:ext cx="1962727" cy="1177957"/>
            <a:chOff x="429006" y="16387667"/>
            <a:chExt cx="1962727" cy="1177957"/>
          </a:xfrm>
        </p:grpSpPr>
        <p:sp>
          <p:nvSpPr>
            <p:cNvPr id="1333" name="TextBox 1332">
              <a:extLst>
                <a:ext uri="{FF2B5EF4-FFF2-40B4-BE49-F238E27FC236}">
                  <a16:creationId xmlns:a16="http://schemas.microsoft.com/office/drawing/2014/main" id="{34CBF415-3DE1-8E3C-40A2-59EFD1577A63}"/>
                </a:ext>
              </a:extLst>
            </p:cNvPr>
            <p:cNvSpPr txBox="1"/>
            <p:nvPr/>
          </p:nvSpPr>
          <p:spPr>
            <a:xfrm>
              <a:off x="429006" y="16387667"/>
              <a:ext cx="1962727" cy="1077218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/>
              <a:r>
                <a:rPr lang="en-US" sz="1200">
                  <a:latin typeface="+mj-lt"/>
                  <a:cs typeface="Segoe UI Semilight" panose="020B0402040204020203" pitchFamily="34" charset="0"/>
                </a:rPr>
                <a:t>Turnkey security </a:t>
              </a:r>
            </a:p>
            <a:p>
              <a:pPr algn="r"/>
              <a:r>
                <a:rPr lang="en-US" sz="1200">
                  <a:latin typeface="+mj-lt"/>
                  <a:cs typeface="Segoe UI Semilight" panose="020B0402040204020203" pitchFamily="34" charset="0"/>
                </a:rPr>
                <a:t>for business</a:t>
              </a:r>
            </a:p>
            <a:p>
              <a:pPr algn="r"/>
              <a:endParaRPr lang="en-US" sz="1000">
                <a:solidFill>
                  <a:srgbClr val="0078D4"/>
                </a:solidFill>
                <a:latin typeface="+mj-lt"/>
                <a:cs typeface="Segoe UI" panose="020B0502040204020203" pitchFamily="34" charset="0"/>
              </a:endParaRPr>
            </a:p>
            <a:p>
              <a:pPr algn="r"/>
              <a:r>
                <a:rPr lang="en-US" sz="1000">
                  <a:solidFill>
                    <a:srgbClr val="0078D4"/>
                  </a:solidFill>
                  <a:latin typeface="+mj-lt"/>
                  <a:cs typeface="Segoe UI" panose="020B0502040204020203" pitchFamily="34" charset="0"/>
                </a:rPr>
                <a:t>70% </a:t>
              </a:r>
              <a:r>
                <a:rPr lang="en-US" sz="1000">
                  <a:cs typeface="Segoe UI" panose="020B0502040204020203" pitchFamily="34" charset="0"/>
                </a:rPr>
                <a:t>lower attack surface reduction with Intel</a:t>
              </a:r>
              <a:r>
                <a:rPr lang="en-US" sz="1000" baseline="30000">
                  <a:cs typeface="Segoe UI" panose="020B0502040204020203" pitchFamily="34" charset="0"/>
                </a:rPr>
                <a:t>®</a:t>
              </a:r>
              <a:r>
                <a:rPr lang="en-US" sz="1000">
                  <a:cs typeface="Segoe UI" panose="020B0502040204020203" pitchFamily="34" charset="0"/>
                </a:rPr>
                <a:t> Hardware Shield (Secured-core PC)</a:t>
              </a:r>
              <a:r>
                <a:rPr lang="en-US" sz="1000" baseline="30000">
                  <a:cs typeface="Segoe UI" panose="020B0502040204020203" pitchFamily="34" charset="0"/>
                </a:rPr>
                <a:t>6</a:t>
              </a:r>
            </a:p>
          </p:txBody>
        </p:sp>
        <p:sp>
          <p:nvSpPr>
            <p:cNvPr id="1334" name="Rectangle: Rounded Corners 1333">
              <a:extLst>
                <a:ext uri="{FF2B5EF4-FFF2-40B4-BE49-F238E27FC236}">
                  <a16:creationId xmlns:a16="http://schemas.microsoft.com/office/drawing/2014/main" id="{388A80E6-DDCA-7762-EB7F-B3D24A739D46}"/>
                </a:ext>
              </a:extLst>
            </p:cNvPr>
            <p:cNvSpPr/>
            <p:nvPr/>
          </p:nvSpPr>
          <p:spPr>
            <a:xfrm>
              <a:off x="584172" y="17519905"/>
              <a:ext cx="1728000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78D4"/>
                </a:gs>
                <a:gs pos="100000">
                  <a:srgbClr val="2A446F"/>
                </a:gs>
              </a:gsLst>
              <a:lin ang="0" scaled="1"/>
              <a:tileRect/>
            </a:gradFill>
            <a:ln w="12700">
              <a:noFill/>
            </a:ln>
            <a:effectLst>
              <a:innerShdw blurRad="1397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en-CA"/>
            </a:p>
          </p:txBody>
        </p:sp>
      </p:grpSp>
      <p:grpSp>
        <p:nvGrpSpPr>
          <p:cNvPr id="1254" name="Group 1253">
            <a:extLst>
              <a:ext uri="{FF2B5EF4-FFF2-40B4-BE49-F238E27FC236}">
                <a16:creationId xmlns:a16="http://schemas.microsoft.com/office/drawing/2014/main" id="{D1695DB0-E534-279F-18A4-B6EE093C8F8D}"/>
              </a:ext>
            </a:extLst>
          </p:cNvPr>
          <p:cNvGrpSpPr/>
          <p:nvPr userDrawn="1"/>
        </p:nvGrpSpPr>
        <p:grpSpPr>
          <a:xfrm>
            <a:off x="5530204" y="16330002"/>
            <a:ext cx="1835081" cy="1362623"/>
            <a:chOff x="556652" y="16203001"/>
            <a:chExt cx="1835081" cy="1362623"/>
          </a:xfrm>
        </p:grpSpPr>
        <p:sp>
          <p:nvSpPr>
            <p:cNvPr id="1331" name="TextBox 1330">
              <a:extLst>
                <a:ext uri="{FF2B5EF4-FFF2-40B4-BE49-F238E27FC236}">
                  <a16:creationId xmlns:a16="http://schemas.microsoft.com/office/drawing/2014/main" id="{BB820603-2C94-0FDE-396D-0EF446593381}"/>
                </a:ext>
              </a:extLst>
            </p:cNvPr>
            <p:cNvSpPr txBox="1"/>
            <p:nvPr/>
          </p:nvSpPr>
          <p:spPr>
            <a:xfrm>
              <a:off x="556652" y="16203001"/>
              <a:ext cx="1835081" cy="126188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/>
              <a:r>
                <a:rPr lang="en-US" sz="1200" dirty="0">
                  <a:latin typeface="+mj-lt"/>
                  <a:cs typeface="Segoe UI Semilight" panose="020B0402040204020203" pitchFamily="34" charset="0"/>
                </a:rPr>
                <a:t>Built-in AI </a:t>
              </a:r>
            </a:p>
            <a:p>
              <a:pPr algn="r"/>
              <a:r>
                <a:rPr lang="en-US" sz="1200" dirty="0">
                  <a:latin typeface="+mj-lt"/>
                  <a:cs typeface="Segoe UI Semilight" panose="020B0402040204020203" pitchFamily="34" charset="0"/>
                </a:rPr>
                <a:t>applications, including </a:t>
              </a:r>
            </a:p>
            <a:p>
              <a:pPr algn="r"/>
              <a:r>
                <a:rPr lang="en-US" sz="1200" dirty="0">
                  <a:latin typeface="+mj-lt"/>
                  <a:cs typeface="Segoe UI Semilight" panose="020B0402040204020203" pitchFamily="34" charset="0"/>
                </a:rPr>
                <a:t>Copilot in Windows</a:t>
              </a:r>
              <a:r>
                <a:rPr lang="en-US" sz="1200" baseline="30000" dirty="0">
                  <a:latin typeface="+mj-lt"/>
                  <a:cs typeface="Segoe UI Semilight" panose="020B0402040204020203" pitchFamily="34" charset="0"/>
                </a:rPr>
                <a:t>7</a:t>
              </a:r>
              <a:endParaRPr lang="en-US" sz="1000" baseline="30000" dirty="0">
                <a:solidFill>
                  <a:srgbClr val="0078D4"/>
                </a:solidFill>
                <a:latin typeface="+mj-lt"/>
                <a:cs typeface="Segoe UI" panose="020B0502040204020203" pitchFamily="34" charset="0"/>
              </a:endParaRPr>
            </a:p>
            <a:p>
              <a:pPr algn="r"/>
              <a:endParaRPr lang="en-US" sz="1000" dirty="0">
                <a:solidFill>
                  <a:srgbClr val="0078D4"/>
                </a:solidFill>
                <a:latin typeface="+mj-lt"/>
                <a:cs typeface="Segoe UI" panose="020B0502040204020203" pitchFamily="34" charset="0"/>
              </a:endParaRPr>
            </a:p>
            <a:p>
              <a:pPr algn="r"/>
              <a:r>
                <a:rPr lang="en-US" sz="1000" dirty="0">
                  <a:solidFill>
                    <a:srgbClr val="0078D4"/>
                  </a:solidFill>
                  <a:latin typeface="+mj-lt"/>
                  <a:cs typeface="Segoe UI" panose="020B0502040204020203" pitchFamily="34" charset="0"/>
                </a:rPr>
                <a:t>100+ ISVs and 300+ AI </a:t>
              </a:r>
              <a:r>
                <a:rPr lang="en-US" sz="1000" dirty="0">
                  <a:cs typeface="Segoe UI" panose="020B0502040204020203" pitchFamily="34" charset="0"/>
                </a:rPr>
                <a:t>workloads enabled by Intel’s AI PC Acceleration Program</a:t>
              </a:r>
            </a:p>
          </p:txBody>
        </p:sp>
        <p:sp>
          <p:nvSpPr>
            <p:cNvPr id="1332" name="Rectangle: Rounded Corners 1331">
              <a:extLst>
                <a:ext uri="{FF2B5EF4-FFF2-40B4-BE49-F238E27FC236}">
                  <a16:creationId xmlns:a16="http://schemas.microsoft.com/office/drawing/2014/main" id="{3DAD0E5C-5A10-BCCF-5816-32B93F09D7F9}"/>
                </a:ext>
              </a:extLst>
            </p:cNvPr>
            <p:cNvSpPr/>
            <p:nvPr/>
          </p:nvSpPr>
          <p:spPr>
            <a:xfrm>
              <a:off x="685773" y="17519905"/>
              <a:ext cx="1620000" cy="45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78D4"/>
                </a:gs>
                <a:gs pos="100000">
                  <a:srgbClr val="2A446F"/>
                </a:gs>
              </a:gsLst>
              <a:lin ang="0" scaled="1"/>
              <a:tileRect/>
            </a:gradFill>
            <a:ln w="12700">
              <a:noFill/>
            </a:ln>
            <a:effectLst>
              <a:innerShdw blurRad="1397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en-CA"/>
            </a:p>
          </p:txBody>
        </p:sp>
      </p:grpSp>
      <p:pic>
        <p:nvPicPr>
          <p:cNvPr id="5" name="Picture 4" descr="A computer with a screen on&#10;&#10;Description automatically generated">
            <a:extLst>
              <a:ext uri="{FF2B5EF4-FFF2-40B4-BE49-F238E27FC236}">
                <a16:creationId xmlns:a16="http://schemas.microsoft.com/office/drawing/2014/main" id="{AC07BA3E-7FD0-0CC8-6764-CC6BE9C59B37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-1088366" y="35459305"/>
            <a:ext cx="5571466" cy="313395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2CA5DEB-9D52-B19F-9953-80AB89341670}"/>
              </a:ext>
            </a:extLst>
          </p:cNvPr>
          <p:cNvGrpSpPr/>
          <p:nvPr userDrawn="1"/>
        </p:nvGrpSpPr>
        <p:grpSpPr>
          <a:xfrm>
            <a:off x="2855628" y="17155649"/>
            <a:ext cx="2061145" cy="540000"/>
            <a:chOff x="3089150" y="17155649"/>
            <a:chExt cx="2061145" cy="540000"/>
          </a:xfrm>
        </p:grpSpPr>
        <p:pic>
          <p:nvPicPr>
            <p:cNvPr id="3" name="Picture 2" descr="A close up of a logo&#10;&#10;Description automatically generated">
              <a:extLst>
                <a:ext uri="{FF2B5EF4-FFF2-40B4-BE49-F238E27FC236}">
                  <a16:creationId xmlns:a16="http://schemas.microsoft.com/office/drawing/2014/main" id="{58585877-6CDE-D680-5CCD-0860FAD9CB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/>
            <a:stretch>
              <a:fillRect/>
            </a:stretch>
          </p:blipFill>
          <p:spPr>
            <a:xfrm>
              <a:off x="4149677" y="17155649"/>
              <a:ext cx="1000618" cy="540000"/>
            </a:xfrm>
            <a:prstGeom prst="rect">
              <a:avLst/>
            </a:prstGeom>
          </p:spPr>
        </p:pic>
        <p:pic>
          <p:nvPicPr>
            <p:cNvPr id="1250" name="Picture 1249" descr="A blue and white logo&#10;&#10;Description automatically generated">
              <a:extLst>
                <a:ext uri="{FF2B5EF4-FFF2-40B4-BE49-F238E27FC236}">
                  <a16:creationId xmlns:a16="http://schemas.microsoft.com/office/drawing/2014/main" id="{BF5D9571-C98A-16E9-7F50-54DD478620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9150" y="17155649"/>
              <a:ext cx="540000" cy="540000"/>
            </a:xfrm>
            <a:prstGeom prst="rect">
              <a:avLst/>
            </a:prstGeom>
          </p:spPr>
        </p:pic>
      </p:grpSp>
      <p:sp>
        <p:nvSpPr>
          <p:cNvPr id="12" name="Graphic 6">
            <a:extLst>
              <a:ext uri="{FF2B5EF4-FFF2-40B4-BE49-F238E27FC236}">
                <a16:creationId xmlns:a16="http://schemas.microsoft.com/office/drawing/2014/main" id="{CB5F2FDE-9366-3AE3-05EA-1A0DC55BB5AE}"/>
              </a:ext>
            </a:extLst>
          </p:cNvPr>
          <p:cNvSpPr>
            <a:spLocks noChangeAspect="1"/>
          </p:cNvSpPr>
          <p:nvPr/>
        </p:nvSpPr>
        <p:spPr>
          <a:xfrm>
            <a:off x="501140" y="34469524"/>
            <a:ext cx="216000" cy="254104"/>
          </a:xfrm>
          <a:custGeom>
            <a:avLst/>
            <a:gdLst>
              <a:gd name="connsiteX0" fmla="*/ 161927 w 161927"/>
              <a:gd name="connsiteY0" fmla="*/ 7139 h 190492"/>
              <a:gd name="connsiteX1" fmla="*/ 154778 w 161927"/>
              <a:gd name="connsiteY1" fmla="*/ 0 h 190492"/>
              <a:gd name="connsiteX2" fmla="*/ 152735 w 161927"/>
              <a:gd name="connsiteY2" fmla="*/ 300 h 190492"/>
              <a:gd name="connsiteX3" fmla="*/ 57485 w 161927"/>
              <a:gd name="connsiteY3" fmla="*/ 28875 h 190492"/>
              <a:gd name="connsiteX4" fmla="*/ 52389 w 161927"/>
              <a:gd name="connsiteY4" fmla="*/ 35714 h 190492"/>
              <a:gd name="connsiteX5" fmla="*/ 52389 w 161927"/>
              <a:gd name="connsiteY5" fmla="*/ 129792 h 190492"/>
              <a:gd name="connsiteX6" fmla="*/ 5981 w 161927"/>
              <a:gd name="connsiteY6" fmla="*/ 138103 h 190492"/>
              <a:gd name="connsiteX7" fmla="*/ 14292 w 161927"/>
              <a:gd name="connsiteY7" fmla="*/ 184511 h 190492"/>
              <a:gd name="connsiteX8" fmla="*/ 60700 w 161927"/>
              <a:gd name="connsiteY8" fmla="*/ 176200 h 190492"/>
              <a:gd name="connsiteX9" fmla="*/ 66638 w 161927"/>
              <a:gd name="connsiteY9" fmla="*/ 155529 h 190492"/>
              <a:gd name="connsiteX10" fmla="*/ 66677 w 161927"/>
              <a:gd name="connsiteY10" fmla="*/ 154776 h 190492"/>
              <a:gd name="connsiteX11" fmla="*/ 66677 w 161927"/>
              <a:gd name="connsiteY11" fmla="*/ 79129 h 190492"/>
              <a:gd name="connsiteX12" fmla="*/ 147639 w 161927"/>
              <a:gd name="connsiteY12" fmla="*/ 54840 h 190492"/>
              <a:gd name="connsiteX13" fmla="*/ 147639 w 161927"/>
              <a:gd name="connsiteY13" fmla="*/ 110752 h 190492"/>
              <a:gd name="connsiteX14" fmla="*/ 101231 w 161927"/>
              <a:gd name="connsiteY14" fmla="*/ 119062 h 190492"/>
              <a:gd name="connsiteX15" fmla="*/ 109542 w 161927"/>
              <a:gd name="connsiteY15" fmla="*/ 165471 h 190492"/>
              <a:gd name="connsiteX16" fmla="*/ 155950 w 161927"/>
              <a:gd name="connsiteY16" fmla="*/ 157159 h 190492"/>
              <a:gd name="connsiteX17" fmla="*/ 161888 w 161927"/>
              <a:gd name="connsiteY17" fmla="*/ 136488 h 190492"/>
              <a:gd name="connsiteX18" fmla="*/ 161927 w 161927"/>
              <a:gd name="connsiteY18" fmla="*/ 135726 h 190492"/>
              <a:gd name="connsiteX19" fmla="*/ 161927 w 161927"/>
              <a:gd name="connsiteY19" fmla="*/ 7139 h 19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1927" h="190492">
                <a:moveTo>
                  <a:pt x="161927" y="7139"/>
                </a:moveTo>
                <a:cubicBezTo>
                  <a:pt x="161924" y="3193"/>
                  <a:pt x="158723" y="-3"/>
                  <a:pt x="154778" y="0"/>
                </a:cubicBezTo>
                <a:cubicBezTo>
                  <a:pt x="154086" y="0"/>
                  <a:pt x="153398" y="102"/>
                  <a:pt x="152735" y="300"/>
                </a:cubicBezTo>
                <a:lnTo>
                  <a:pt x="57485" y="28875"/>
                </a:lnTo>
                <a:cubicBezTo>
                  <a:pt x="54463" y="29779"/>
                  <a:pt x="52391" y="32559"/>
                  <a:pt x="52389" y="35714"/>
                </a:cubicBezTo>
                <a:lnTo>
                  <a:pt x="52389" y="129792"/>
                </a:lnTo>
                <a:cubicBezTo>
                  <a:pt x="37279" y="119272"/>
                  <a:pt x="16501" y="122993"/>
                  <a:pt x="5981" y="138103"/>
                </a:cubicBezTo>
                <a:cubicBezTo>
                  <a:pt x="-4539" y="153213"/>
                  <a:pt x="-818" y="173991"/>
                  <a:pt x="14292" y="184511"/>
                </a:cubicBezTo>
                <a:cubicBezTo>
                  <a:pt x="29402" y="195032"/>
                  <a:pt x="50180" y="191310"/>
                  <a:pt x="60700" y="176200"/>
                </a:cubicBezTo>
                <a:cubicBezTo>
                  <a:pt x="64909" y="170155"/>
                  <a:pt x="66997" y="162886"/>
                  <a:pt x="66638" y="155529"/>
                </a:cubicBezTo>
                <a:cubicBezTo>
                  <a:pt x="66664" y="155279"/>
                  <a:pt x="66677" y="155028"/>
                  <a:pt x="66677" y="154776"/>
                </a:cubicBezTo>
                <a:lnTo>
                  <a:pt x="66677" y="79129"/>
                </a:lnTo>
                <a:lnTo>
                  <a:pt x="147639" y="54840"/>
                </a:lnTo>
                <a:lnTo>
                  <a:pt x="147639" y="110752"/>
                </a:lnTo>
                <a:cubicBezTo>
                  <a:pt x="132529" y="100231"/>
                  <a:pt x="111752" y="103953"/>
                  <a:pt x="101231" y="119062"/>
                </a:cubicBezTo>
                <a:cubicBezTo>
                  <a:pt x="90711" y="134173"/>
                  <a:pt x="94431" y="154951"/>
                  <a:pt x="109542" y="165471"/>
                </a:cubicBezTo>
                <a:cubicBezTo>
                  <a:pt x="124652" y="175991"/>
                  <a:pt x="145429" y="172270"/>
                  <a:pt x="155950" y="157159"/>
                </a:cubicBezTo>
                <a:cubicBezTo>
                  <a:pt x="160159" y="151115"/>
                  <a:pt x="162247" y="143845"/>
                  <a:pt x="161888" y="136488"/>
                </a:cubicBezTo>
                <a:cubicBezTo>
                  <a:pt x="161914" y="136235"/>
                  <a:pt x="161927" y="135981"/>
                  <a:pt x="161927" y="135726"/>
                </a:cubicBezTo>
                <a:lnTo>
                  <a:pt x="161927" y="7139"/>
                </a:lnTo>
                <a:close/>
              </a:path>
            </a:pathLst>
          </a:custGeom>
          <a:gradFill>
            <a:gsLst>
              <a:gs pos="0">
                <a:srgbClr val="0078D4"/>
              </a:gs>
              <a:gs pos="100000">
                <a:srgbClr val="8DC8E8"/>
              </a:gs>
            </a:gsLst>
            <a:lin ang="0" scaled="1"/>
          </a:gradFill>
          <a:ln w="400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CA"/>
          </a:p>
        </p:txBody>
      </p:sp>
      <p:sp>
        <p:nvSpPr>
          <p:cNvPr id="11" name="Graphic 8">
            <a:extLst>
              <a:ext uri="{FF2B5EF4-FFF2-40B4-BE49-F238E27FC236}">
                <a16:creationId xmlns:a16="http://schemas.microsoft.com/office/drawing/2014/main" id="{E84D0A51-C297-FE56-EAB4-BE68C6F245C7}"/>
              </a:ext>
            </a:extLst>
          </p:cNvPr>
          <p:cNvSpPr>
            <a:spLocks noChangeAspect="1"/>
          </p:cNvSpPr>
          <p:nvPr/>
        </p:nvSpPr>
        <p:spPr>
          <a:xfrm>
            <a:off x="2421140" y="34466083"/>
            <a:ext cx="216000" cy="216283"/>
          </a:xfrm>
          <a:custGeom>
            <a:avLst/>
            <a:gdLst>
              <a:gd name="connsiteX0" fmla="*/ 81505 w 190255"/>
              <a:gd name="connsiteY0" fmla="*/ 101403 h 190504"/>
              <a:gd name="connsiteX1" fmla="*/ 80715 w 190255"/>
              <a:gd name="connsiteY1" fmla="*/ 102079 h 190504"/>
              <a:gd name="connsiteX2" fmla="*/ 14735 w 190255"/>
              <a:gd name="connsiteY2" fmla="*/ 166849 h 190504"/>
              <a:gd name="connsiteX3" fmla="*/ 30956 w 190255"/>
              <a:gd name="connsiteY3" fmla="*/ 171431 h 190504"/>
              <a:gd name="connsiteX4" fmla="*/ 77762 w 190255"/>
              <a:gd name="connsiteY4" fmla="*/ 171431 h 190504"/>
              <a:gd name="connsiteX5" fmla="*/ 81153 w 190255"/>
              <a:gd name="connsiteY5" fmla="*/ 157877 h 190504"/>
              <a:gd name="connsiteX6" fmla="*/ 90392 w 190255"/>
              <a:gd name="connsiteY6" fmla="*/ 141570 h 190504"/>
              <a:gd name="connsiteX7" fmla="*/ 110490 w 190255"/>
              <a:gd name="connsiteY7" fmla="*/ 121472 h 190504"/>
              <a:gd name="connsiteX8" fmla="*/ 90726 w 190255"/>
              <a:gd name="connsiteY8" fmla="*/ 102079 h 190504"/>
              <a:gd name="connsiteX9" fmla="*/ 89830 w 190255"/>
              <a:gd name="connsiteY9" fmla="*/ 101336 h 190504"/>
              <a:gd name="connsiteX10" fmla="*/ 81515 w 190255"/>
              <a:gd name="connsiteY10" fmla="*/ 101403 h 190504"/>
              <a:gd name="connsiteX11" fmla="*/ 128616 w 190255"/>
              <a:gd name="connsiteY11" fmla="*/ 50025 h 190504"/>
              <a:gd name="connsiteX12" fmla="*/ 121453 w 190255"/>
              <a:gd name="connsiteY12" fmla="*/ 42863 h 190504"/>
              <a:gd name="connsiteX13" fmla="*/ 114290 w 190255"/>
              <a:gd name="connsiteY13" fmla="*/ 50025 h 190504"/>
              <a:gd name="connsiteX14" fmla="*/ 121453 w 190255"/>
              <a:gd name="connsiteY14" fmla="*/ 57188 h 190504"/>
              <a:gd name="connsiteX15" fmla="*/ 128616 w 190255"/>
              <a:gd name="connsiteY15" fmla="*/ 50025 h 190504"/>
              <a:gd name="connsiteX16" fmla="*/ 120587 w 190255"/>
              <a:gd name="connsiteY16" fmla="*/ 111376 h 190504"/>
              <a:gd name="connsiteX17" fmla="*/ 100727 w 190255"/>
              <a:gd name="connsiteY17" fmla="*/ 91888 h 190504"/>
              <a:gd name="connsiteX18" fmla="*/ 99508 w 190255"/>
              <a:gd name="connsiteY18" fmla="*/ 90773 h 190504"/>
              <a:gd name="connsiteX19" fmla="*/ 71999 w 190255"/>
              <a:gd name="connsiteY19" fmla="*/ 90716 h 190504"/>
              <a:gd name="connsiteX20" fmla="*/ 70704 w 190255"/>
              <a:gd name="connsiteY20" fmla="*/ 91888 h 190504"/>
              <a:gd name="connsiteX21" fmla="*/ 4620 w 190255"/>
              <a:gd name="connsiteY21" fmla="*/ 156753 h 190504"/>
              <a:gd name="connsiteX22" fmla="*/ 0 w 190255"/>
              <a:gd name="connsiteY22" fmla="*/ 140494 h 190504"/>
              <a:gd name="connsiteX23" fmla="*/ 0 w 190255"/>
              <a:gd name="connsiteY23" fmla="*/ 30956 h 190504"/>
              <a:gd name="connsiteX24" fmla="*/ 30956 w 190255"/>
              <a:gd name="connsiteY24" fmla="*/ 0 h 190504"/>
              <a:gd name="connsiteX25" fmla="*/ 140484 w 190255"/>
              <a:gd name="connsiteY25" fmla="*/ 0 h 190504"/>
              <a:gd name="connsiteX26" fmla="*/ 171441 w 190255"/>
              <a:gd name="connsiteY26" fmla="*/ 30956 h 190504"/>
              <a:gd name="connsiteX27" fmla="*/ 171441 w 190255"/>
              <a:gd name="connsiteY27" fmla="*/ 76305 h 190504"/>
              <a:gd name="connsiteX28" fmla="*/ 146599 w 190255"/>
              <a:gd name="connsiteY28" fmla="*/ 85354 h 190504"/>
              <a:gd name="connsiteX29" fmla="*/ 120587 w 190255"/>
              <a:gd name="connsiteY29" fmla="*/ 111376 h 190504"/>
              <a:gd name="connsiteX30" fmla="*/ 100013 w 190255"/>
              <a:gd name="connsiteY30" fmla="*/ 50025 h 190504"/>
              <a:gd name="connsiteX31" fmla="*/ 121006 w 190255"/>
              <a:gd name="connsiteY31" fmla="*/ 71923 h 190504"/>
              <a:gd name="connsiteX32" fmla="*/ 142904 w 190255"/>
              <a:gd name="connsiteY32" fmla="*/ 50929 h 190504"/>
              <a:gd name="connsiteX33" fmla="*/ 142904 w 190255"/>
              <a:gd name="connsiteY33" fmla="*/ 50025 h 190504"/>
              <a:gd name="connsiteX34" fmla="*/ 121453 w 190255"/>
              <a:gd name="connsiteY34" fmla="*/ 28575 h 190504"/>
              <a:gd name="connsiteX35" fmla="*/ 100003 w 190255"/>
              <a:gd name="connsiteY35" fmla="*/ 50025 h 190504"/>
              <a:gd name="connsiteX36" fmla="*/ 153333 w 190255"/>
              <a:gd name="connsiteY36" fmla="*/ 92097 h 190504"/>
              <a:gd name="connsiteX37" fmla="*/ 97126 w 190255"/>
              <a:gd name="connsiteY37" fmla="*/ 148304 h 190504"/>
              <a:gd name="connsiteX38" fmla="*/ 90392 w 190255"/>
              <a:gd name="connsiteY38" fmla="*/ 160191 h 190504"/>
              <a:gd name="connsiteX39" fmla="*/ 86039 w 190255"/>
              <a:gd name="connsiteY39" fmla="*/ 177622 h 190504"/>
              <a:gd name="connsiteX40" fmla="*/ 98593 w 190255"/>
              <a:gd name="connsiteY40" fmla="*/ 190186 h 190504"/>
              <a:gd name="connsiteX41" fmla="*/ 116024 w 190255"/>
              <a:gd name="connsiteY41" fmla="*/ 185823 h 190504"/>
              <a:gd name="connsiteX42" fmla="*/ 127911 w 190255"/>
              <a:gd name="connsiteY42" fmla="*/ 179099 h 190504"/>
              <a:gd name="connsiteX43" fmla="*/ 184118 w 190255"/>
              <a:gd name="connsiteY43" fmla="*/ 122873 h 190504"/>
              <a:gd name="connsiteX44" fmla="*/ 183633 w 190255"/>
              <a:gd name="connsiteY44" fmla="*/ 92083 h 190504"/>
              <a:gd name="connsiteX45" fmla="*/ 153324 w 190255"/>
              <a:gd name="connsiteY45" fmla="*/ 92088 h 19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90255" h="190504">
                <a:moveTo>
                  <a:pt x="81505" y="101403"/>
                </a:moveTo>
                <a:lnTo>
                  <a:pt x="80715" y="102079"/>
                </a:lnTo>
                <a:lnTo>
                  <a:pt x="14735" y="166849"/>
                </a:lnTo>
                <a:cubicBezTo>
                  <a:pt x="19611" y="169855"/>
                  <a:pt x="25228" y="171441"/>
                  <a:pt x="30956" y="171431"/>
                </a:cubicBezTo>
                <a:lnTo>
                  <a:pt x="77762" y="171431"/>
                </a:lnTo>
                <a:lnTo>
                  <a:pt x="81153" y="157877"/>
                </a:lnTo>
                <a:cubicBezTo>
                  <a:pt x="82696" y="151705"/>
                  <a:pt x="85887" y="146066"/>
                  <a:pt x="90392" y="141570"/>
                </a:cubicBezTo>
                <a:lnTo>
                  <a:pt x="110490" y="121472"/>
                </a:lnTo>
                <a:lnTo>
                  <a:pt x="90726" y="102079"/>
                </a:lnTo>
                <a:lnTo>
                  <a:pt x="89830" y="101336"/>
                </a:lnTo>
                <a:cubicBezTo>
                  <a:pt x="87330" y="99577"/>
                  <a:pt x="83987" y="99604"/>
                  <a:pt x="81515" y="101403"/>
                </a:cubicBezTo>
                <a:close/>
                <a:moveTo>
                  <a:pt x="128616" y="50025"/>
                </a:moveTo>
                <a:cubicBezTo>
                  <a:pt x="128616" y="46069"/>
                  <a:pt x="125409" y="42863"/>
                  <a:pt x="121453" y="42863"/>
                </a:cubicBezTo>
                <a:cubicBezTo>
                  <a:pt x="117498" y="42863"/>
                  <a:pt x="114290" y="46069"/>
                  <a:pt x="114290" y="50025"/>
                </a:cubicBezTo>
                <a:cubicBezTo>
                  <a:pt x="114290" y="53981"/>
                  <a:pt x="117498" y="57188"/>
                  <a:pt x="121453" y="57188"/>
                </a:cubicBezTo>
                <a:cubicBezTo>
                  <a:pt x="125409" y="57188"/>
                  <a:pt x="128616" y="53981"/>
                  <a:pt x="128616" y="50025"/>
                </a:cubicBezTo>
                <a:close/>
                <a:moveTo>
                  <a:pt x="120587" y="111376"/>
                </a:moveTo>
                <a:lnTo>
                  <a:pt x="100727" y="91888"/>
                </a:lnTo>
                <a:lnTo>
                  <a:pt x="99508" y="90773"/>
                </a:lnTo>
                <a:cubicBezTo>
                  <a:pt x="91562" y="84095"/>
                  <a:pt x="79973" y="84071"/>
                  <a:pt x="71999" y="90716"/>
                </a:cubicBezTo>
                <a:lnTo>
                  <a:pt x="70704" y="91888"/>
                </a:lnTo>
                <a:lnTo>
                  <a:pt x="4620" y="156753"/>
                </a:lnTo>
                <a:cubicBezTo>
                  <a:pt x="1594" y="151870"/>
                  <a:pt x="-6" y="146238"/>
                  <a:pt x="0" y="140494"/>
                </a:cubicBezTo>
                <a:lnTo>
                  <a:pt x="0" y="30956"/>
                </a:lnTo>
                <a:cubicBezTo>
                  <a:pt x="0" y="13860"/>
                  <a:pt x="13860" y="0"/>
                  <a:pt x="30956" y="0"/>
                </a:cubicBezTo>
                <a:lnTo>
                  <a:pt x="140484" y="0"/>
                </a:lnTo>
                <a:cubicBezTo>
                  <a:pt x="157581" y="0"/>
                  <a:pt x="171441" y="13860"/>
                  <a:pt x="171441" y="30956"/>
                </a:cubicBezTo>
                <a:lnTo>
                  <a:pt x="171441" y="76305"/>
                </a:lnTo>
                <a:cubicBezTo>
                  <a:pt x="162229" y="75495"/>
                  <a:pt x="153132" y="78809"/>
                  <a:pt x="146599" y="85354"/>
                </a:cubicBezTo>
                <a:lnTo>
                  <a:pt x="120587" y="111376"/>
                </a:lnTo>
                <a:close/>
                <a:moveTo>
                  <a:pt x="100013" y="50025"/>
                </a:moveTo>
                <a:cubicBezTo>
                  <a:pt x="99763" y="61869"/>
                  <a:pt x="109162" y="71673"/>
                  <a:pt x="121006" y="71923"/>
                </a:cubicBezTo>
                <a:cubicBezTo>
                  <a:pt x="132850" y="72173"/>
                  <a:pt x="142654" y="62773"/>
                  <a:pt x="142904" y="50929"/>
                </a:cubicBezTo>
                <a:cubicBezTo>
                  <a:pt x="142910" y="50628"/>
                  <a:pt x="142910" y="50327"/>
                  <a:pt x="142904" y="50025"/>
                </a:cubicBezTo>
                <a:cubicBezTo>
                  <a:pt x="142904" y="38179"/>
                  <a:pt x="133300" y="28575"/>
                  <a:pt x="121453" y="28575"/>
                </a:cubicBezTo>
                <a:cubicBezTo>
                  <a:pt x="109607" y="28575"/>
                  <a:pt x="100003" y="38179"/>
                  <a:pt x="100003" y="50025"/>
                </a:cubicBezTo>
                <a:close/>
                <a:moveTo>
                  <a:pt x="153333" y="92097"/>
                </a:moveTo>
                <a:lnTo>
                  <a:pt x="97126" y="148304"/>
                </a:lnTo>
                <a:cubicBezTo>
                  <a:pt x="93845" y="151583"/>
                  <a:pt x="91517" y="155692"/>
                  <a:pt x="90392" y="160191"/>
                </a:cubicBezTo>
                <a:lnTo>
                  <a:pt x="86039" y="177622"/>
                </a:lnTo>
                <a:cubicBezTo>
                  <a:pt x="84134" y="185214"/>
                  <a:pt x="91011" y="192081"/>
                  <a:pt x="98593" y="190186"/>
                </a:cubicBezTo>
                <a:lnTo>
                  <a:pt x="116024" y="185823"/>
                </a:lnTo>
                <a:cubicBezTo>
                  <a:pt x="120523" y="184700"/>
                  <a:pt x="124632" y="182376"/>
                  <a:pt x="127911" y="179099"/>
                </a:cubicBezTo>
                <a:lnTo>
                  <a:pt x="184118" y="122873"/>
                </a:lnTo>
                <a:cubicBezTo>
                  <a:pt x="192487" y="114236"/>
                  <a:pt x="192270" y="100452"/>
                  <a:pt x="183633" y="92083"/>
                </a:cubicBezTo>
                <a:cubicBezTo>
                  <a:pt x="175188" y="83898"/>
                  <a:pt x="161768" y="83900"/>
                  <a:pt x="153324" y="92088"/>
                </a:cubicBezTo>
                <a:close/>
              </a:path>
            </a:pathLst>
          </a:custGeom>
          <a:gradFill>
            <a:gsLst>
              <a:gs pos="0">
                <a:srgbClr val="0078D4"/>
              </a:gs>
              <a:gs pos="100000">
                <a:srgbClr val="8DC8E8"/>
              </a:gs>
            </a:gsLst>
            <a:lin ang="0" scaled="1"/>
          </a:gradFill>
          <a:ln w="400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1430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702" userDrawn="1">
          <p15:clr>
            <a:srgbClr val="FBAE40"/>
          </p15:clr>
        </p15:guide>
        <p15:guide id="2" pos="244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2167939"/>
            <a:ext cx="6703695" cy="787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10839649"/>
            <a:ext cx="6703695" cy="258360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37740837"/>
            <a:ext cx="1748790" cy="2167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3BABD7-6DEE-1C48-ADF0-2D3352903531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37740837"/>
            <a:ext cx="2623185" cy="2167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37740837"/>
            <a:ext cx="1748790" cy="2167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340A68-FF71-7A49-A32F-CAE571BFD8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6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825" userDrawn="1">
          <p15:clr>
            <a:srgbClr val="F26B43"/>
          </p15:clr>
        </p15:guide>
        <p15:guide id="2" pos="24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2EF91-B6CA-1523-A8A6-5949A7A3C7FC}"/>
              </a:ext>
            </a:extLst>
          </p:cNvPr>
          <p:cNvSpPr txBox="1"/>
          <p:nvPr/>
        </p:nvSpPr>
        <p:spPr>
          <a:xfrm>
            <a:off x="3270476" y="36215565"/>
            <a:ext cx="3072754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+mj-lt"/>
                <a:cs typeface="Segoe UI Light" panose="020B0502040204020203" pitchFamily="34" charset="0"/>
              </a:rPr>
              <a:t>Ready to experience it for yourself?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5C0C4F-57DC-169F-07F9-3338CA6C4035}"/>
              </a:ext>
            </a:extLst>
          </p:cNvPr>
          <p:cNvSpPr txBox="1"/>
          <p:nvPr/>
        </p:nvSpPr>
        <p:spPr>
          <a:xfrm>
            <a:off x="3276386" y="37114541"/>
            <a:ext cx="4328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cs typeface="Segoe UI" panose="020B0502040204020203" pitchFamily="34" charset="0"/>
              </a:rPr>
              <a:t>Explore bringing AI-driven Windows 11 Pro PCs powered </a:t>
            </a:r>
          </a:p>
          <a:p>
            <a:r>
              <a:rPr lang="en-US" sz="1200">
                <a:solidFill>
                  <a:schemeClr val="bg1"/>
                </a:solidFill>
                <a:cs typeface="Segoe UI" panose="020B0502040204020203" pitchFamily="34" charset="0"/>
              </a:rPr>
              <a:t>by Intel</a:t>
            </a:r>
            <a:r>
              <a:rPr lang="en-US" sz="1200" baseline="30000">
                <a:solidFill>
                  <a:schemeClr val="bg1"/>
                </a:solidFill>
                <a:cs typeface="Segoe UI" panose="020B0502040204020203" pitchFamily="34" charset="0"/>
              </a:rPr>
              <a:t>®</a:t>
            </a:r>
            <a:r>
              <a:rPr lang="en-US" sz="1200">
                <a:solidFill>
                  <a:schemeClr val="bg1"/>
                </a:solidFill>
                <a:cs typeface="Segoe UI" panose="020B0502040204020203" pitchFamily="34" charset="0"/>
              </a:rPr>
              <a:t> Core™ Ultra processors to your device fleet today.</a:t>
            </a:r>
          </a:p>
          <a:p>
            <a:endParaRPr lang="en-US" sz="1200">
              <a:solidFill>
                <a:schemeClr val="bg1"/>
              </a:solidFill>
              <a:cs typeface="Segoe UI" panose="020B0502040204020203" pitchFamily="34" charset="0"/>
            </a:endParaRPr>
          </a:p>
          <a:p>
            <a:r>
              <a:rPr lang="en-US" sz="1200">
                <a:solidFill>
                  <a:srgbClr val="8DC8E8"/>
                </a:solidFill>
                <a:latin typeface="+mj-lt"/>
                <a:cs typeface="Segoe UI" panose="020B0502040204020203" pitchFamily="34" charset="0"/>
              </a:rPr>
              <a:t>Learn more at [</a:t>
            </a:r>
            <a:r>
              <a:rPr lang="en-US" sz="1200">
                <a:solidFill>
                  <a:srgbClr val="8DC8E8"/>
                </a:solidFill>
                <a:highlight>
                  <a:srgbClr val="EBA3D1"/>
                </a:highlight>
                <a:latin typeface="+mj-lt"/>
                <a:cs typeface="Segoe UI" panose="020B0502040204020203" pitchFamily="34" charset="0"/>
              </a:rPr>
              <a:t>Partner URL.com</a:t>
            </a:r>
            <a:r>
              <a:rPr lang="en-US" sz="1200">
                <a:solidFill>
                  <a:srgbClr val="8DC8E8"/>
                </a:solidFill>
                <a:latin typeface="+mj-lt"/>
                <a:cs typeface="Segoe UI" panose="020B0502040204020203" pitchFamily="34" charset="0"/>
              </a:rPr>
              <a:t>] &gt;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57430B-97E8-0C44-9B31-04B786066D01}"/>
              </a:ext>
            </a:extLst>
          </p:cNvPr>
          <p:cNvSpPr/>
          <p:nvPr/>
        </p:nvSpPr>
        <p:spPr>
          <a:xfrm>
            <a:off x="510929" y="256146"/>
            <a:ext cx="915798" cy="153814"/>
          </a:xfrm>
          <a:prstGeom prst="rect">
            <a:avLst/>
          </a:prstGeom>
          <a:solidFill>
            <a:srgbClr val="D84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396E1-6C33-6324-F7E4-9B51662FCCBF}"/>
              </a:ext>
            </a:extLst>
          </p:cNvPr>
          <p:cNvSpPr txBox="1"/>
          <p:nvPr/>
        </p:nvSpPr>
        <p:spPr>
          <a:xfrm>
            <a:off x="607370" y="233026"/>
            <a:ext cx="72291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Partner Logo</a:t>
            </a:r>
            <a:endParaRPr lang="en-US" sz="700" baseline="3000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634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icrosof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3a5ea48-e7a5-4b9c-9ee3-edfb2de3681e" xsi:nil="true"/>
    <lcf76f155ced4ddcb4097134ff3c332f xmlns="607b98d1-3845-4872-aee7-deb743cbb98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C34B0354F56F4791C313E811C5F1E9" ma:contentTypeVersion="14" ma:contentTypeDescription="Create a new document." ma:contentTypeScope="" ma:versionID="b61817c8bb2958e844013d63a783415f">
  <xsd:schema xmlns:xsd="http://www.w3.org/2001/XMLSchema" xmlns:xs="http://www.w3.org/2001/XMLSchema" xmlns:p="http://schemas.microsoft.com/office/2006/metadata/properties" xmlns:ns2="607b98d1-3845-4872-aee7-deb743cbb98d" xmlns:ns3="f3a5ea48-e7a5-4b9c-9ee3-edfb2de3681e" targetNamespace="http://schemas.microsoft.com/office/2006/metadata/properties" ma:root="true" ma:fieldsID="5403830f303c2de26eb4b1b28b97e595" ns2:_="" ns3:_="">
    <xsd:import namespace="607b98d1-3845-4872-aee7-deb743cbb98d"/>
    <xsd:import namespace="f3a5ea48-e7a5-4b9c-9ee3-edfb2de368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7b98d1-3845-4872-aee7-deb743cbb9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7c158640-9b5f-4d77-90b2-c53fa8b4ec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5ea48-e7a5-4b9c-9ee3-edfb2de3681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530df63-3bd9-45f7-81d9-e55a0494dcce}" ma:internalName="TaxCatchAll" ma:showField="CatchAllData" ma:web="f3a5ea48-e7a5-4b9c-9ee3-edfb2de368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CC9B26-D535-45CA-9E4C-C972CD435D33}">
  <ds:schemaRefs>
    <ds:schemaRef ds:uri="http://schemas.microsoft.com/office/2006/documentManagement/types"/>
    <ds:schemaRef ds:uri="http://schemas.microsoft.com/office/infopath/2007/PartnerControls"/>
    <ds:schemaRef ds:uri="f3a5ea48-e7a5-4b9c-9ee3-edfb2de3681e"/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2006/metadata/properties"/>
    <ds:schemaRef ds:uri="607b98d1-3845-4872-aee7-deb743cbb98d"/>
  </ds:schemaRefs>
</ds:datastoreItem>
</file>

<file path=customXml/itemProps2.xml><?xml version="1.0" encoding="utf-8"?>
<ds:datastoreItem xmlns:ds="http://schemas.openxmlformats.org/officeDocument/2006/customXml" ds:itemID="{19CD2022-60F6-4E72-9D1F-6714BE65B227}">
  <ds:schemaRefs>
    <ds:schemaRef ds:uri="607b98d1-3845-4872-aee7-deb743cbb98d"/>
    <ds:schemaRef ds:uri="f3a5ea48-e7a5-4b9c-9ee3-edfb2de368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DD3F331-A77F-4241-A9A4-63BE4B1011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41</Words>
  <Application>Microsoft Office PowerPoint</Application>
  <PresentationFormat>Custom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Matteazzi</dc:creator>
  <cp:lastModifiedBy>Claudia Chan</cp:lastModifiedBy>
  <cp:revision>2</cp:revision>
  <dcterms:created xsi:type="dcterms:W3CDTF">2024-03-25T14:43:24Z</dcterms:created>
  <dcterms:modified xsi:type="dcterms:W3CDTF">2024-07-15T13:51:35Z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0x0101002DC34B0354F56F4791C313E811C5F1E9</vt:lpwstr>
  </property>
  <property fmtid="{D5CDD505-2E9C-101B-9397-08002B2CF9AE}" pid="3" name="MediaServiceImageTags">
    <vt:lpwstr/>
  </property>
</Properties>
</file>