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4"/>
  </p:sldMasterIdLst>
  <p:notesMasterIdLst>
    <p:notesMasterId r:id="rId7"/>
  </p:notesMasterIdLst>
  <p:handoutMasterIdLst>
    <p:handoutMasterId r:id="rId8"/>
  </p:handoutMasterIdLst>
  <p:sldIdLst>
    <p:sldId id="260" r:id="rId5"/>
    <p:sldId id="262" r:id="rId6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7" userDrawn="1">
          <p15:clr>
            <a:srgbClr val="A4A3A4"/>
          </p15:clr>
        </p15:guide>
        <p15:guide id="2" pos="220" userDrawn="1">
          <p15:clr>
            <a:srgbClr val="A4A3A4"/>
          </p15:clr>
        </p15:guide>
        <p15:guide id="3" pos="6116" userDrawn="1">
          <p15:clr>
            <a:srgbClr val="A4A3A4"/>
          </p15:clr>
        </p15:guide>
        <p15:guide id="4" orient="horz" pos="4671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  <p188:author id="{6BA2D217-1A39-5F94-F997-462F45A2BC3A}" name="Basit Ishtiaq" initials="BI" userId="S::b.ishtiaq@interceptgroup.com::eb1bfcf1-b076-4047-beab-9c89c6e728f5" providerId="AD"/>
  <p188:author id="{817CC74A-3E0F-0F8B-4F79-C40E570505CD}" name="Najma Naveed" initials="NN" userId="S::v-n.naveed@interceptgroup.com::0a9d2d62-657c-4576-a5a2-5463934c4369" providerId="AD"/>
  <p188:author id="{194A7A6C-5B45-650E-5854-AFE55F6E240A}" name="Claudia Chan" initials="CC" userId="S::c.chan@interceptgroup.com::93473b32-9a5b-480c-a5c7-36832fc51abf" providerId="AD"/>
  <p188:author id="{8A625371-2BED-44C1-70BE-98357F35EC61}" name="Guest User" initials="GU" userId="S::urn:spo:anon#c56334be39a73e24efa8bdb9181df53e20897dbc35e2a139e42c17dcba4dceb3::" providerId="AD"/>
  <p188:author id="{DF5FC2D5-141A-1D38-D312-B24744BA2B8C}" name="Kirsten Furtado" initials="KF" userId="S::k.furtado@interceptgroup.com::8110b2f5-1411-4e3b-9ec1-ce9b94ff1bb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A3D1"/>
    <a:srgbClr val="F2F2F2"/>
    <a:srgbClr val="8DC8E8"/>
    <a:srgbClr val="ECECEA"/>
    <a:srgbClr val="0178D4"/>
    <a:srgbClr val="F070AB"/>
    <a:srgbClr val="F59E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1050" y="78"/>
      </p:cViewPr>
      <p:guideLst>
        <p:guide orient="horz" pos="157"/>
        <p:guide pos="220"/>
        <p:guide pos="6116"/>
        <p:guide orient="horz" pos="467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udia Chan" userId="93473b32-9a5b-480c-a5c7-36832fc51abf" providerId="ADAL" clId="{4DF822E8-570B-47D5-A891-8E494F2864ED}"/>
    <pc:docChg chg="undo custSel modMainMaster">
      <pc:chgData name="Claudia Chan" userId="93473b32-9a5b-480c-a5c7-36832fc51abf" providerId="ADAL" clId="{4DF822E8-570B-47D5-A891-8E494F2864ED}" dt="2024-07-15T13:15:27.056" v="7" actId="14100"/>
      <pc:docMkLst>
        <pc:docMk/>
      </pc:docMkLst>
      <pc:sldMasterChg chg="modSldLayout">
        <pc:chgData name="Claudia Chan" userId="93473b32-9a5b-480c-a5c7-36832fc51abf" providerId="ADAL" clId="{4DF822E8-570B-47D5-A891-8E494F2864ED}" dt="2024-07-15T13:15:27.056" v="7" actId="14100"/>
        <pc:sldMasterMkLst>
          <pc:docMk/>
          <pc:sldMasterMk cId="3184991844" sldId="2147483720"/>
        </pc:sldMasterMkLst>
        <pc:sldLayoutChg chg="modSp mod">
          <pc:chgData name="Claudia Chan" userId="93473b32-9a5b-480c-a5c7-36832fc51abf" providerId="ADAL" clId="{4DF822E8-570B-47D5-A891-8E494F2864ED}" dt="2024-07-15T13:14:08.960" v="4" actId="20577"/>
          <pc:sldLayoutMkLst>
            <pc:docMk/>
            <pc:sldMasterMk cId="3184991844" sldId="2147483720"/>
            <pc:sldLayoutMk cId="1092554545" sldId="2147483721"/>
          </pc:sldLayoutMkLst>
          <pc:spChg chg="mod">
            <ac:chgData name="Claudia Chan" userId="93473b32-9a5b-480c-a5c7-36832fc51abf" providerId="ADAL" clId="{4DF822E8-570B-47D5-A891-8E494F2864ED}" dt="2024-07-15T13:13:54.975" v="0"/>
            <ac:spMkLst>
              <pc:docMk/>
              <pc:sldMasterMk cId="3184991844" sldId="2147483720"/>
              <pc:sldLayoutMk cId="1092554545" sldId="2147483721"/>
              <ac:spMk id="4" creationId="{E353791A-726E-0E01-0988-AA253A711011}"/>
            </ac:spMkLst>
          </pc:spChg>
          <pc:spChg chg="mod">
            <ac:chgData name="Claudia Chan" userId="93473b32-9a5b-480c-a5c7-36832fc51abf" providerId="ADAL" clId="{4DF822E8-570B-47D5-A891-8E494F2864ED}" dt="2024-07-15T13:14:08.960" v="4" actId="20577"/>
            <ac:spMkLst>
              <pc:docMk/>
              <pc:sldMasterMk cId="3184991844" sldId="2147483720"/>
              <pc:sldLayoutMk cId="1092554545" sldId="2147483721"/>
              <ac:spMk id="20" creationId="{42C123FA-5E86-1A4E-C533-E71547C32AD4}"/>
            </ac:spMkLst>
          </pc:spChg>
        </pc:sldLayoutChg>
        <pc:sldLayoutChg chg="modSp mod">
          <pc:chgData name="Claudia Chan" userId="93473b32-9a5b-480c-a5c7-36832fc51abf" providerId="ADAL" clId="{4DF822E8-570B-47D5-A891-8E494F2864ED}" dt="2024-07-15T13:15:27.056" v="7" actId="14100"/>
          <pc:sldLayoutMkLst>
            <pc:docMk/>
            <pc:sldMasterMk cId="3184991844" sldId="2147483720"/>
            <pc:sldLayoutMk cId="3437826465" sldId="2147483722"/>
          </pc:sldLayoutMkLst>
          <pc:spChg chg="mod">
            <ac:chgData name="Claudia Chan" userId="93473b32-9a5b-480c-a5c7-36832fc51abf" providerId="ADAL" clId="{4DF822E8-570B-47D5-A891-8E494F2864ED}" dt="2024-07-15T13:15:27.056" v="7" actId="14100"/>
            <ac:spMkLst>
              <pc:docMk/>
              <pc:sldMasterMk cId="3184991844" sldId="2147483720"/>
              <pc:sldLayoutMk cId="3437826465" sldId="2147483722"/>
              <ac:spMk id="41" creationId="{82D0D8EF-F91B-9161-7837-14100F780975}"/>
            </ac:spMkLst>
          </pc:spChg>
        </pc:sldLayoutChg>
      </pc:sldMasterChg>
    </pc:docChg>
  </pc:docChgLst>
  <pc:docChgLst>
    <pc:chgData name="Kirsten Furtado" userId="8110b2f5-1411-4e3b-9ec1-ce9b94ff1bb4" providerId="ADAL" clId="{8BD15D5B-1E86-4CFC-9FB8-7D47CEEF506B}"/>
    <pc:docChg chg="">
      <pc:chgData name="Kirsten Furtado" userId="8110b2f5-1411-4e3b-9ec1-ce9b94ff1bb4" providerId="ADAL" clId="{8BD15D5B-1E86-4CFC-9FB8-7D47CEEF506B}" dt="2024-06-28T18:09:09.804" v="5"/>
      <pc:docMkLst>
        <pc:docMk/>
      </pc:docMkLst>
      <pc:sldChg chg="delCm modCm">
        <pc:chgData name="Kirsten Furtado" userId="8110b2f5-1411-4e3b-9ec1-ce9b94ff1bb4" providerId="ADAL" clId="{8BD15D5B-1E86-4CFC-9FB8-7D47CEEF506B}" dt="2024-06-28T18:08:12.483" v="4"/>
        <pc:sldMkLst>
          <pc:docMk/>
          <pc:sldMk cId="4021955260" sldId="26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Kirsten Furtado" userId="8110b2f5-1411-4e3b-9ec1-ce9b94ff1bb4" providerId="ADAL" clId="{8BD15D5B-1E86-4CFC-9FB8-7D47CEEF506B}" dt="2024-06-28T18:08:05.648" v="1"/>
              <pc2:cmMkLst xmlns:pc2="http://schemas.microsoft.com/office/powerpoint/2019/9/main/command">
                <pc:docMk/>
                <pc:sldMk cId="4021955260" sldId="260"/>
                <pc2:cmMk id="{57F8BB2A-2A69-4BA5-BC9D-25A6C5E130B7}"/>
              </pc2:cmMkLst>
            </pc226:cmChg>
            <pc226:cmChg xmlns:pc226="http://schemas.microsoft.com/office/powerpoint/2022/06/main/command" chg="del">
              <pc226:chgData name="Kirsten Furtado" userId="8110b2f5-1411-4e3b-9ec1-ce9b94ff1bb4" providerId="ADAL" clId="{8BD15D5B-1E86-4CFC-9FB8-7D47CEEF506B}" dt="2024-06-28T18:08:11.116" v="3"/>
              <pc2:cmMkLst xmlns:pc2="http://schemas.microsoft.com/office/powerpoint/2019/9/main/command">
                <pc:docMk/>
                <pc:sldMk cId="4021955260" sldId="260"/>
                <pc2:cmMk id="{C03E7F71-70B4-4D03-ABB5-B683B856D829}"/>
              </pc2:cmMkLst>
            </pc226:cmChg>
            <pc226:cmChg xmlns:pc226="http://schemas.microsoft.com/office/powerpoint/2022/06/main/command" chg="del">
              <pc226:chgData name="Kirsten Furtado" userId="8110b2f5-1411-4e3b-9ec1-ce9b94ff1bb4" providerId="ADAL" clId="{8BD15D5B-1E86-4CFC-9FB8-7D47CEEF506B}" dt="2024-06-28T18:08:12.483" v="4"/>
              <pc2:cmMkLst xmlns:pc2="http://schemas.microsoft.com/office/powerpoint/2019/9/main/command">
                <pc:docMk/>
                <pc:sldMk cId="4021955260" sldId="260"/>
                <pc2:cmMk id="{8A5501E2-DC6B-40FE-89CC-2FB5E2713EC8}"/>
              </pc2:cmMkLst>
            </pc226:cmChg>
            <pc226:cmChg xmlns:pc226="http://schemas.microsoft.com/office/powerpoint/2022/06/main/command" chg="del">
              <pc226:chgData name="Kirsten Furtado" userId="8110b2f5-1411-4e3b-9ec1-ce9b94ff1bb4" providerId="ADAL" clId="{8BD15D5B-1E86-4CFC-9FB8-7D47CEEF506B}" dt="2024-06-28T18:08:09.473" v="2"/>
              <pc2:cmMkLst xmlns:pc2="http://schemas.microsoft.com/office/powerpoint/2019/9/main/command">
                <pc:docMk/>
                <pc:sldMk cId="4021955260" sldId="260"/>
                <pc2:cmMk id="{1D3BDAE7-E348-46FB-AC05-EC4E86341A58}"/>
              </pc2:cmMkLst>
            </pc226:cmChg>
          </p:ext>
        </pc:extLst>
      </pc:sldChg>
      <pc:sldChg chg="delCm">
        <pc:chgData name="Kirsten Furtado" userId="8110b2f5-1411-4e3b-9ec1-ce9b94ff1bb4" providerId="ADAL" clId="{8BD15D5B-1E86-4CFC-9FB8-7D47CEEF506B}" dt="2024-06-28T18:09:09.804" v="5"/>
        <pc:sldMkLst>
          <pc:docMk/>
          <pc:sldMk cId="99501686" sldId="262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Kirsten Furtado" userId="8110b2f5-1411-4e3b-9ec1-ce9b94ff1bb4" providerId="ADAL" clId="{8BD15D5B-1E86-4CFC-9FB8-7D47CEEF506B}" dt="2024-06-28T18:09:09.804" v="5"/>
              <pc2:cmMkLst xmlns:pc2="http://schemas.microsoft.com/office/powerpoint/2019/9/main/command">
                <pc:docMk/>
                <pc:sldMk cId="99501686" sldId="262"/>
                <pc2:cmMk id="{35A2522C-82F8-4DE7-AB74-72351C6064CC}"/>
              </pc2:cmMkLst>
            </pc226:cmChg>
          </p:ext>
        </pc:extLst>
      </pc:sldChg>
    </pc:docChg>
  </pc:docChgLst>
  <pc:docChgLst>
    <pc:chgData name="Guest User" userId="S::urn:spo:anon#c56334be39a73e24efa8bdb9181df53e20897dbc35e2a139e42c17dcba4dceb3::" providerId="AD" clId="Web-{BFEDB7B3-619B-6ECB-9F16-A75C41FF811D}"/>
    <pc:docChg chg="">
      <pc:chgData name="Guest User" userId="S::urn:spo:anon#c56334be39a73e24efa8bdb9181df53e20897dbc35e2a139e42c17dcba4dceb3::" providerId="AD" clId="Web-{BFEDB7B3-619B-6ECB-9F16-A75C41FF811D}" dt="2024-06-28T23:04:44.290" v="3"/>
      <pc:docMkLst>
        <pc:docMk/>
      </pc:docMkLst>
      <pc:sldChg chg="addCm">
        <pc:chgData name="Guest User" userId="S::urn:spo:anon#c56334be39a73e24efa8bdb9181df53e20897dbc35e2a139e42c17dcba4dceb3::" providerId="AD" clId="Web-{BFEDB7B3-619B-6ECB-9F16-A75C41FF811D}" dt="2024-06-28T23:04:44.290" v="3"/>
        <pc:sldMkLst>
          <pc:docMk/>
          <pc:sldMk cId="4021955260" sldId="26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Guest User" userId="S::urn:spo:anon#c56334be39a73e24efa8bdb9181df53e20897dbc35e2a139e42c17dcba4dceb3::" providerId="AD" clId="Web-{BFEDB7B3-619B-6ECB-9F16-A75C41FF811D}" dt="2024-06-28T23:02:49.851" v="0"/>
              <pc2:cmMkLst xmlns:pc2="http://schemas.microsoft.com/office/powerpoint/2019/9/main/command">
                <pc:docMk/>
                <pc:sldMk cId="4021955260" sldId="260"/>
                <pc2:cmMk id="{8FA27438-D3C4-49B2-9CB2-726A9B9C5A4E}"/>
              </pc2:cmMkLst>
            </pc226:cmChg>
            <pc226:cmChg xmlns:pc226="http://schemas.microsoft.com/office/powerpoint/2022/06/main/command" chg="add">
              <pc226:chgData name="Guest User" userId="S::urn:spo:anon#c56334be39a73e24efa8bdb9181df53e20897dbc35e2a139e42c17dcba4dceb3::" providerId="AD" clId="Web-{BFEDB7B3-619B-6ECB-9F16-A75C41FF811D}" dt="2024-06-28T23:04:44.290" v="3"/>
              <pc2:cmMkLst xmlns:pc2="http://schemas.microsoft.com/office/powerpoint/2019/9/main/command">
                <pc:docMk/>
                <pc:sldMk cId="4021955260" sldId="260"/>
                <pc2:cmMk id="{76371D88-7943-4709-8014-30E091F9F676}"/>
              </pc2:cmMkLst>
            </pc226:cmChg>
            <pc226:cmChg xmlns:pc226="http://schemas.microsoft.com/office/powerpoint/2022/06/main/command" chg="add">
              <pc226:chgData name="Guest User" userId="S::urn:spo:anon#c56334be39a73e24efa8bdb9181df53e20897dbc35e2a139e42c17dcba4dceb3::" providerId="AD" clId="Web-{BFEDB7B3-619B-6ECB-9F16-A75C41FF811D}" dt="2024-06-28T23:03:46.758" v="1"/>
              <pc2:cmMkLst xmlns:pc2="http://schemas.microsoft.com/office/powerpoint/2019/9/main/command">
                <pc:docMk/>
                <pc:sldMk cId="4021955260" sldId="260"/>
                <pc2:cmMk id="{2A581EC9-C7A2-4B16-8320-A9DC9141B244}"/>
              </pc2:cmMkLst>
            </pc226:cmChg>
          </p:ext>
        </pc:extLst>
      </pc:sldChg>
      <pc:sldChg chg="addCm">
        <pc:chgData name="Guest User" userId="S::urn:spo:anon#c56334be39a73e24efa8bdb9181df53e20897dbc35e2a139e42c17dcba4dceb3::" providerId="AD" clId="Web-{BFEDB7B3-619B-6ECB-9F16-A75C41FF811D}" dt="2024-06-28T23:04:19.649" v="2"/>
        <pc:sldMkLst>
          <pc:docMk/>
          <pc:sldMk cId="99501686" sldId="262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Guest User" userId="S::urn:spo:anon#c56334be39a73e24efa8bdb9181df53e20897dbc35e2a139e42c17dcba4dceb3::" providerId="AD" clId="Web-{BFEDB7B3-619B-6ECB-9F16-A75C41FF811D}" dt="2024-06-28T23:04:19.649" v="2"/>
              <pc2:cmMkLst xmlns:pc2="http://schemas.microsoft.com/office/powerpoint/2019/9/main/command">
                <pc:docMk/>
                <pc:sldMk cId="99501686" sldId="262"/>
                <pc2:cmMk id="{8F4680AC-50D7-44BB-924C-53E72DAEA8F1}"/>
              </pc2:cmMkLst>
            </pc226:cmChg>
          </p:ext>
        </pc:extLst>
      </pc:sldChg>
    </pc:docChg>
  </pc:docChgLst>
  <pc:docChgLst>
    <pc:chgData name="Kirsten Furtado" userId="S::k.furtado@interceptgroup.com::8110b2f5-1411-4e3b-9ec1-ce9b94ff1bb4" providerId="AD" clId="Web-{30BD8D2E-9B6D-E21D-9B1D-AB0B4F5E4D8C}"/>
    <pc:docChg chg="mod">
      <pc:chgData name="Kirsten Furtado" userId="S::k.furtado@interceptgroup.com::8110b2f5-1411-4e3b-9ec1-ce9b94ff1bb4" providerId="AD" clId="Web-{30BD8D2E-9B6D-E21D-9B1D-AB0B4F5E4D8C}" dt="2024-06-26T15:54:05.615" v="4"/>
      <pc:docMkLst>
        <pc:docMk/>
      </pc:docMkLst>
      <pc:sldChg chg="addCm delCm">
        <pc:chgData name="Kirsten Furtado" userId="S::k.furtado@interceptgroup.com::8110b2f5-1411-4e3b-9ec1-ce9b94ff1bb4" providerId="AD" clId="Web-{30BD8D2E-9B6D-E21D-9B1D-AB0B4F5E4D8C}" dt="2024-06-26T15:54:00.928" v="3"/>
        <pc:sldMkLst>
          <pc:docMk/>
          <pc:sldMk cId="4021955260" sldId="26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Kirsten Furtado" userId="S::k.furtado@interceptgroup.com::8110b2f5-1411-4e3b-9ec1-ce9b94ff1bb4" providerId="AD" clId="Web-{30BD8D2E-9B6D-E21D-9B1D-AB0B4F5E4D8C}" dt="2024-06-26T15:54:00.928" v="3"/>
              <pc2:cmMkLst xmlns:pc2="http://schemas.microsoft.com/office/powerpoint/2019/9/main/command">
                <pc:docMk/>
                <pc:sldMk cId="4021955260" sldId="260"/>
                <pc2:cmMk id="{BCA42D74-29DB-47BC-BFF4-000EBE6CBDF8}"/>
              </pc2:cmMkLst>
            </pc226:cmChg>
            <pc226:cmChg xmlns:pc226="http://schemas.microsoft.com/office/powerpoint/2022/06/main/command" chg="del">
              <pc226:chgData name="Kirsten Furtado" userId="S::k.furtado@interceptgroup.com::8110b2f5-1411-4e3b-9ec1-ce9b94ff1bb4" providerId="AD" clId="Web-{30BD8D2E-9B6D-E21D-9B1D-AB0B4F5E4D8C}" dt="2024-06-26T15:53:41.787" v="0"/>
              <pc2:cmMkLst xmlns:pc2="http://schemas.microsoft.com/office/powerpoint/2019/9/main/command">
                <pc:docMk/>
                <pc:sldMk cId="4021955260" sldId="260"/>
                <pc2:cmMk id="{0CC89397-E41A-47CF-8B29-2AF7B69F7BDB}"/>
              </pc2:cmMkLst>
            </pc226:cmChg>
            <pc226:cmChg xmlns:pc226="http://schemas.microsoft.com/office/powerpoint/2022/06/main/command" chg="del">
              <pc226:chgData name="Kirsten Furtado" userId="S::k.furtado@interceptgroup.com::8110b2f5-1411-4e3b-9ec1-ce9b94ff1bb4" providerId="AD" clId="Web-{30BD8D2E-9B6D-E21D-9B1D-AB0B4F5E4D8C}" dt="2024-06-26T15:53:51.631" v="1"/>
              <pc2:cmMkLst xmlns:pc2="http://schemas.microsoft.com/office/powerpoint/2019/9/main/command">
                <pc:docMk/>
                <pc:sldMk cId="4021955260" sldId="260"/>
                <pc2:cmMk id="{49226CDA-EE0F-4DE7-A66D-0013218FBCDE}"/>
              </pc2:cmMkLst>
            </pc226:cmChg>
          </p:ext>
        </pc:extLst>
      </pc:sldChg>
      <pc:sldChg chg="delCm">
        <pc:chgData name="Kirsten Furtado" userId="S::k.furtado@interceptgroup.com::8110b2f5-1411-4e3b-9ec1-ce9b94ff1bb4" providerId="AD" clId="Web-{30BD8D2E-9B6D-E21D-9B1D-AB0B4F5E4D8C}" dt="2024-06-26T15:54:05.615" v="4"/>
        <pc:sldMkLst>
          <pc:docMk/>
          <pc:sldMk cId="3993039101" sldId="261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Kirsten Furtado" userId="S::k.furtado@interceptgroup.com::8110b2f5-1411-4e3b-9ec1-ce9b94ff1bb4" providerId="AD" clId="Web-{30BD8D2E-9B6D-E21D-9B1D-AB0B4F5E4D8C}" dt="2024-06-26T15:54:05.615" v="4"/>
              <pc2:cmMkLst xmlns:pc2="http://schemas.microsoft.com/office/powerpoint/2019/9/main/command">
                <pc:docMk/>
                <pc:sldMk cId="3993039101" sldId="261"/>
                <pc2:cmMk id="{B3ACFA20-2403-4BD3-9B09-8ABBFDFB5C6D}"/>
              </pc2:cmMkLst>
            </pc226:cmChg>
          </p:ext>
        </pc:extLst>
      </pc:sldChg>
    </pc:docChg>
  </pc:docChgLst>
  <pc:docChgLst>
    <pc:chgData name="Claudia Chan" userId="93473b32-9a5b-480c-a5c7-36832fc51abf" providerId="ADAL" clId="{A7DAAEAB-C44C-46F8-A854-C9AA2A6CC1BC}"/>
    <pc:docChg chg="undo custSel addSld delSld modSld modMainMaster">
      <pc:chgData name="Claudia Chan" userId="93473b32-9a5b-480c-a5c7-36832fc51abf" providerId="ADAL" clId="{A7DAAEAB-C44C-46F8-A854-C9AA2A6CC1BC}" dt="2024-06-27T19:42:46.322" v="336" actId="12789"/>
      <pc:docMkLst>
        <pc:docMk/>
      </pc:docMkLst>
      <pc:sldChg chg="addSp delSp modSp mod modCm">
        <pc:chgData name="Claudia Chan" userId="93473b32-9a5b-480c-a5c7-36832fc51abf" providerId="ADAL" clId="{A7DAAEAB-C44C-46F8-A854-C9AA2A6CC1BC}" dt="2024-06-27T17:15:18.592" v="319"/>
        <pc:sldMkLst>
          <pc:docMk/>
          <pc:sldMk cId="4021955260" sldId="260"/>
        </pc:sldMkLst>
        <pc:spChg chg="add del mod">
          <ac:chgData name="Claudia Chan" userId="93473b32-9a5b-480c-a5c7-36832fc51abf" providerId="ADAL" clId="{A7DAAEAB-C44C-46F8-A854-C9AA2A6CC1BC}" dt="2024-06-27T17:11:18.799" v="266" actId="21"/>
          <ac:spMkLst>
            <pc:docMk/>
            <pc:sldMk cId="4021955260" sldId="260"/>
            <ac:spMk id="3" creationId="{AE1A6206-1E3D-B349-12FE-CBDA0461D89C}"/>
          </ac:spMkLst>
        </pc:spChg>
        <pc:spChg chg="add del mod">
          <ac:chgData name="Claudia Chan" userId="93473b32-9a5b-480c-a5c7-36832fc51abf" providerId="ADAL" clId="{A7DAAEAB-C44C-46F8-A854-C9AA2A6CC1BC}" dt="2024-06-27T17:11:18.799" v="266" actId="21"/>
          <ac:spMkLst>
            <pc:docMk/>
            <pc:sldMk cId="4021955260" sldId="260"/>
            <ac:spMk id="4" creationId="{C0DC0B08-0627-4345-F6BE-59A1B0A38BC2}"/>
          </ac:spMkLst>
        </pc:spChg>
        <pc:spChg chg="add del mod">
          <ac:chgData name="Claudia Chan" userId="93473b32-9a5b-480c-a5c7-36832fc51abf" providerId="ADAL" clId="{A7DAAEAB-C44C-46F8-A854-C9AA2A6CC1BC}" dt="2024-06-27T17:11:53.580" v="268" actId="21"/>
          <ac:spMkLst>
            <pc:docMk/>
            <pc:sldMk cId="4021955260" sldId="260"/>
            <ac:spMk id="5" creationId="{34274817-28A4-D15B-2674-0BCA99780E8F}"/>
          </ac:spMkLst>
        </pc:spChg>
        <pc:spChg chg="del mod">
          <ac:chgData name="Claudia Chan" userId="93473b32-9a5b-480c-a5c7-36832fc51abf" providerId="ADAL" clId="{A7DAAEAB-C44C-46F8-A854-C9AA2A6CC1BC}" dt="2024-06-27T17:11:53.580" v="268" actId="21"/>
          <ac:spMkLst>
            <pc:docMk/>
            <pc:sldMk cId="4021955260" sldId="260"/>
            <ac:spMk id="6" creationId="{041E0496-C1EF-4405-2C75-191E6C0C688E}"/>
          </ac:spMkLst>
        </pc:spChg>
        <pc:spChg chg="del mod">
          <ac:chgData name="Claudia Chan" userId="93473b32-9a5b-480c-a5c7-36832fc51abf" providerId="ADAL" clId="{A7DAAEAB-C44C-46F8-A854-C9AA2A6CC1BC}" dt="2024-06-27T17:11:53.580" v="268" actId="21"/>
          <ac:spMkLst>
            <pc:docMk/>
            <pc:sldMk cId="4021955260" sldId="260"/>
            <ac:spMk id="7" creationId="{E353791A-726E-0E01-0988-AA253A711011}"/>
          </ac:spMkLst>
        </pc:spChg>
        <pc:spChg chg="add del mod">
          <ac:chgData name="Claudia Chan" userId="93473b32-9a5b-480c-a5c7-36832fc51abf" providerId="ADAL" clId="{A7DAAEAB-C44C-46F8-A854-C9AA2A6CC1BC}" dt="2024-06-27T17:11:53.580" v="268" actId="21"/>
          <ac:spMkLst>
            <pc:docMk/>
            <pc:sldMk cId="4021955260" sldId="260"/>
            <ac:spMk id="8" creationId="{48347B47-2430-897E-EEF2-CCBFBA97FDBB}"/>
          </ac:spMkLst>
        </pc:spChg>
        <pc:spChg chg="del mod">
          <ac:chgData name="Claudia Chan" userId="93473b32-9a5b-480c-a5c7-36832fc51abf" providerId="ADAL" clId="{A7DAAEAB-C44C-46F8-A854-C9AA2A6CC1BC}" dt="2024-06-27T17:11:53.580" v="268" actId="21"/>
          <ac:spMkLst>
            <pc:docMk/>
            <pc:sldMk cId="4021955260" sldId="260"/>
            <ac:spMk id="10" creationId="{9239DCD3-B844-08F9-7CA1-C1DFCCF85536}"/>
          </ac:spMkLst>
        </pc:spChg>
        <pc:spChg chg="del mod">
          <ac:chgData name="Claudia Chan" userId="93473b32-9a5b-480c-a5c7-36832fc51abf" providerId="ADAL" clId="{A7DAAEAB-C44C-46F8-A854-C9AA2A6CC1BC}" dt="2024-06-27T17:11:53.580" v="268" actId="21"/>
          <ac:spMkLst>
            <pc:docMk/>
            <pc:sldMk cId="4021955260" sldId="260"/>
            <ac:spMk id="11" creationId="{46FBD193-307E-1F40-B824-DD4B15B0E69F}"/>
          </ac:spMkLst>
        </pc:spChg>
        <pc:spChg chg="add del mod">
          <ac:chgData name="Claudia Chan" userId="93473b32-9a5b-480c-a5c7-36832fc51abf" providerId="ADAL" clId="{A7DAAEAB-C44C-46F8-A854-C9AA2A6CC1BC}" dt="2024-06-27T17:11:53.580" v="268" actId="21"/>
          <ac:spMkLst>
            <pc:docMk/>
            <pc:sldMk cId="4021955260" sldId="260"/>
            <ac:spMk id="12" creationId="{F95ACFA6-665B-B529-515C-D73834BE7CEF}"/>
          </ac:spMkLst>
        </pc:spChg>
        <pc:spChg chg="del mod">
          <ac:chgData name="Claudia Chan" userId="93473b32-9a5b-480c-a5c7-36832fc51abf" providerId="ADAL" clId="{A7DAAEAB-C44C-46F8-A854-C9AA2A6CC1BC}" dt="2024-06-27T17:11:53.580" v="268" actId="21"/>
          <ac:spMkLst>
            <pc:docMk/>
            <pc:sldMk cId="4021955260" sldId="260"/>
            <ac:spMk id="13" creationId="{AC853DCC-200F-D0EE-1D88-1A96CE7CB350}"/>
          </ac:spMkLst>
        </pc:spChg>
        <pc:spChg chg="del mod">
          <ac:chgData name="Claudia Chan" userId="93473b32-9a5b-480c-a5c7-36832fc51abf" providerId="ADAL" clId="{A7DAAEAB-C44C-46F8-A854-C9AA2A6CC1BC}" dt="2024-06-27T17:11:53.580" v="268" actId="21"/>
          <ac:spMkLst>
            <pc:docMk/>
            <pc:sldMk cId="4021955260" sldId="260"/>
            <ac:spMk id="14" creationId="{36E88B81-F00C-0034-145D-E8AA62E43EDF}"/>
          </ac:spMkLst>
        </pc:spChg>
        <pc:spChg chg="del mod">
          <ac:chgData name="Claudia Chan" userId="93473b32-9a5b-480c-a5c7-36832fc51abf" providerId="ADAL" clId="{A7DAAEAB-C44C-46F8-A854-C9AA2A6CC1BC}" dt="2024-06-27T17:11:53.580" v="268" actId="21"/>
          <ac:spMkLst>
            <pc:docMk/>
            <pc:sldMk cId="4021955260" sldId="260"/>
            <ac:spMk id="15" creationId="{0CC5988B-8A9F-89EB-CD4A-DF0DBDFA743E}"/>
          </ac:spMkLst>
        </pc:spChg>
        <pc:spChg chg="del mod">
          <ac:chgData name="Claudia Chan" userId="93473b32-9a5b-480c-a5c7-36832fc51abf" providerId="ADAL" clId="{A7DAAEAB-C44C-46F8-A854-C9AA2A6CC1BC}" dt="2024-06-27T17:11:53.580" v="268" actId="21"/>
          <ac:spMkLst>
            <pc:docMk/>
            <pc:sldMk cId="4021955260" sldId="260"/>
            <ac:spMk id="16" creationId="{AB044560-EAC8-CE73-4C04-6D13D453A43E}"/>
          </ac:spMkLst>
        </pc:spChg>
        <pc:spChg chg="del mod">
          <ac:chgData name="Claudia Chan" userId="93473b32-9a5b-480c-a5c7-36832fc51abf" providerId="ADAL" clId="{A7DAAEAB-C44C-46F8-A854-C9AA2A6CC1BC}" dt="2024-06-27T17:11:53.580" v="268" actId="21"/>
          <ac:spMkLst>
            <pc:docMk/>
            <pc:sldMk cId="4021955260" sldId="260"/>
            <ac:spMk id="17" creationId="{B0C5195F-3A4F-9A91-EBE5-A889D85460DA}"/>
          </ac:spMkLst>
        </pc:spChg>
        <pc:spChg chg="del mod">
          <ac:chgData name="Claudia Chan" userId="93473b32-9a5b-480c-a5c7-36832fc51abf" providerId="ADAL" clId="{A7DAAEAB-C44C-46F8-A854-C9AA2A6CC1BC}" dt="2024-06-27T17:11:53.580" v="268" actId="21"/>
          <ac:spMkLst>
            <pc:docMk/>
            <pc:sldMk cId="4021955260" sldId="260"/>
            <ac:spMk id="18" creationId="{C565B724-2FCC-D574-6D87-B7CF7884BB88}"/>
          </ac:spMkLst>
        </pc:spChg>
        <pc:spChg chg="add del mod">
          <ac:chgData name="Claudia Chan" userId="93473b32-9a5b-480c-a5c7-36832fc51abf" providerId="ADAL" clId="{A7DAAEAB-C44C-46F8-A854-C9AA2A6CC1BC}" dt="2024-06-27T17:11:53.580" v="268" actId="21"/>
          <ac:spMkLst>
            <pc:docMk/>
            <pc:sldMk cId="4021955260" sldId="260"/>
            <ac:spMk id="19" creationId="{2A691C95-F81D-87FC-4785-7EF13B528970}"/>
          </ac:spMkLst>
        </pc:spChg>
        <pc:spChg chg="del mod">
          <ac:chgData name="Claudia Chan" userId="93473b32-9a5b-480c-a5c7-36832fc51abf" providerId="ADAL" clId="{A7DAAEAB-C44C-46F8-A854-C9AA2A6CC1BC}" dt="2024-06-27T17:11:53.580" v="268" actId="21"/>
          <ac:spMkLst>
            <pc:docMk/>
            <pc:sldMk cId="4021955260" sldId="260"/>
            <ac:spMk id="20" creationId="{42C123FA-5E86-1A4E-C533-E71547C32AD4}"/>
          </ac:spMkLst>
        </pc:spChg>
        <pc:spChg chg="del mod">
          <ac:chgData name="Claudia Chan" userId="93473b32-9a5b-480c-a5c7-36832fc51abf" providerId="ADAL" clId="{A7DAAEAB-C44C-46F8-A854-C9AA2A6CC1BC}" dt="2024-06-27T17:11:53.580" v="268" actId="21"/>
          <ac:spMkLst>
            <pc:docMk/>
            <pc:sldMk cId="4021955260" sldId="260"/>
            <ac:spMk id="21" creationId="{B24FE9B4-83BA-21BF-FCBC-CF4777F5E439}"/>
          </ac:spMkLst>
        </pc:spChg>
        <pc:spChg chg="del mod">
          <ac:chgData name="Claudia Chan" userId="93473b32-9a5b-480c-a5c7-36832fc51abf" providerId="ADAL" clId="{A7DAAEAB-C44C-46F8-A854-C9AA2A6CC1BC}" dt="2024-06-27T17:11:53.580" v="268" actId="21"/>
          <ac:spMkLst>
            <pc:docMk/>
            <pc:sldMk cId="4021955260" sldId="260"/>
            <ac:spMk id="22" creationId="{2CE4EF02-86D6-7710-4991-2F748344760F}"/>
          </ac:spMkLst>
        </pc:spChg>
        <pc:spChg chg="del mod">
          <ac:chgData name="Claudia Chan" userId="93473b32-9a5b-480c-a5c7-36832fc51abf" providerId="ADAL" clId="{A7DAAEAB-C44C-46F8-A854-C9AA2A6CC1BC}" dt="2024-06-27T17:11:53.580" v="268" actId="21"/>
          <ac:spMkLst>
            <pc:docMk/>
            <pc:sldMk cId="4021955260" sldId="260"/>
            <ac:spMk id="23" creationId="{C17360C3-C3BB-F2DD-B8B5-C13E16DA99DC}"/>
          </ac:spMkLst>
        </pc:spChg>
        <pc:spChg chg="del mod">
          <ac:chgData name="Claudia Chan" userId="93473b32-9a5b-480c-a5c7-36832fc51abf" providerId="ADAL" clId="{A7DAAEAB-C44C-46F8-A854-C9AA2A6CC1BC}" dt="2024-06-27T17:11:53.580" v="268" actId="21"/>
          <ac:spMkLst>
            <pc:docMk/>
            <pc:sldMk cId="4021955260" sldId="260"/>
            <ac:spMk id="24" creationId="{57FE6E48-7C8A-4795-15F8-ACBA5139B9CF}"/>
          </ac:spMkLst>
        </pc:spChg>
        <pc:spChg chg="del">
          <ac:chgData name="Claudia Chan" userId="93473b32-9a5b-480c-a5c7-36832fc51abf" providerId="ADAL" clId="{A7DAAEAB-C44C-46F8-A854-C9AA2A6CC1BC}" dt="2024-06-27T17:04:41.884" v="15" actId="478"/>
          <ac:spMkLst>
            <pc:docMk/>
            <pc:sldMk cId="4021955260" sldId="260"/>
            <ac:spMk id="25" creationId="{2B27F6AC-EFB7-BA12-6610-29B675E3D2F7}"/>
          </ac:spMkLst>
        </pc:spChg>
        <pc:spChg chg="del">
          <ac:chgData name="Claudia Chan" userId="93473b32-9a5b-480c-a5c7-36832fc51abf" providerId="ADAL" clId="{A7DAAEAB-C44C-46F8-A854-C9AA2A6CC1BC}" dt="2024-06-27T17:04:41.884" v="15" actId="478"/>
          <ac:spMkLst>
            <pc:docMk/>
            <pc:sldMk cId="4021955260" sldId="260"/>
            <ac:spMk id="26" creationId="{786DB9E0-317A-CC60-B358-CA6CC03D0FB2}"/>
          </ac:spMkLst>
        </pc:spChg>
        <pc:spChg chg="del">
          <ac:chgData name="Claudia Chan" userId="93473b32-9a5b-480c-a5c7-36832fc51abf" providerId="ADAL" clId="{A7DAAEAB-C44C-46F8-A854-C9AA2A6CC1BC}" dt="2024-06-27T17:04:41.884" v="15" actId="478"/>
          <ac:spMkLst>
            <pc:docMk/>
            <pc:sldMk cId="4021955260" sldId="260"/>
            <ac:spMk id="27" creationId="{7862DB92-E63D-97DE-7D2F-04F0E2035626}"/>
          </ac:spMkLst>
        </pc:spChg>
        <pc:spChg chg="del">
          <ac:chgData name="Claudia Chan" userId="93473b32-9a5b-480c-a5c7-36832fc51abf" providerId="ADAL" clId="{A7DAAEAB-C44C-46F8-A854-C9AA2A6CC1BC}" dt="2024-06-27T17:04:41.884" v="15" actId="478"/>
          <ac:spMkLst>
            <pc:docMk/>
            <pc:sldMk cId="4021955260" sldId="260"/>
            <ac:spMk id="28" creationId="{58AAB54E-F45B-FFA4-E644-8DE8BA94B476}"/>
          </ac:spMkLst>
        </pc:spChg>
        <pc:spChg chg="add mod">
          <ac:chgData name="Claudia Chan" userId="93473b32-9a5b-480c-a5c7-36832fc51abf" providerId="ADAL" clId="{A7DAAEAB-C44C-46F8-A854-C9AA2A6CC1BC}" dt="2024-06-27T17:15:18.592" v="319"/>
          <ac:spMkLst>
            <pc:docMk/>
            <pc:sldMk cId="4021955260" sldId="260"/>
            <ac:spMk id="33" creationId="{8B0146EB-D343-96F8-139A-805AA97BD81E}"/>
          </ac:spMkLst>
        </pc:spChg>
        <pc:spChg chg="del mod">
          <ac:chgData name="Claudia Chan" userId="93473b32-9a5b-480c-a5c7-36832fc51abf" providerId="ADAL" clId="{A7DAAEAB-C44C-46F8-A854-C9AA2A6CC1BC}" dt="2024-06-27T17:11:53.580" v="268" actId="21"/>
          <ac:spMkLst>
            <pc:docMk/>
            <pc:sldMk cId="4021955260" sldId="260"/>
            <ac:spMk id="34" creationId="{345E6939-9E08-97EC-B0A4-2F5583F37671}"/>
          </ac:spMkLst>
        </pc:spChg>
        <pc:spChg chg="del mod">
          <ac:chgData name="Claudia Chan" userId="93473b32-9a5b-480c-a5c7-36832fc51abf" providerId="ADAL" clId="{A7DAAEAB-C44C-46F8-A854-C9AA2A6CC1BC}" dt="2024-06-27T17:11:53.580" v="268" actId="21"/>
          <ac:spMkLst>
            <pc:docMk/>
            <pc:sldMk cId="4021955260" sldId="260"/>
            <ac:spMk id="35" creationId="{B3134E00-2DFE-8FB8-0D7C-82721D768055}"/>
          </ac:spMkLst>
        </pc:spChg>
        <pc:spChg chg="del mod">
          <ac:chgData name="Claudia Chan" userId="93473b32-9a5b-480c-a5c7-36832fc51abf" providerId="ADAL" clId="{A7DAAEAB-C44C-46F8-A854-C9AA2A6CC1BC}" dt="2024-06-27T17:11:53.580" v="268" actId="21"/>
          <ac:spMkLst>
            <pc:docMk/>
            <pc:sldMk cId="4021955260" sldId="260"/>
            <ac:spMk id="36" creationId="{28429B8B-F066-15F4-72D0-98CBA04997CE}"/>
          </ac:spMkLst>
        </pc:spChg>
        <pc:spChg chg="del mod">
          <ac:chgData name="Claudia Chan" userId="93473b32-9a5b-480c-a5c7-36832fc51abf" providerId="ADAL" clId="{A7DAAEAB-C44C-46F8-A854-C9AA2A6CC1BC}" dt="2024-06-27T17:11:53.580" v="268" actId="21"/>
          <ac:spMkLst>
            <pc:docMk/>
            <pc:sldMk cId="4021955260" sldId="260"/>
            <ac:spMk id="39" creationId="{CD29DBB8-5021-98CB-0142-F93884EC50C5}"/>
          </ac:spMkLst>
        </pc:spChg>
        <pc:spChg chg="del">
          <ac:chgData name="Claudia Chan" userId="93473b32-9a5b-480c-a5c7-36832fc51abf" providerId="ADAL" clId="{A7DAAEAB-C44C-46F8-A854-C9AA2A6CC1BC}" dt="2024-06-27T17:11:53.580" v="268" actId="21"/>
          <ac:spMkLst>
            <pc:docMk/>
            <pc:sldMk cId="4021955260" sldId="260"/>
            <ac:spMk id="45" creationId="{41D8BD34-2B6A-2360-55E2-58AAC1F44AEC}"/>
          </ac:spMkLst>
        </pc:spChg>
        <pc:spChg chg="del">
          <ac:chgData name="Claudia Chan" userId="93473b32-9a5b-480c-a5c7-36832fc51abf" providerId="ADAL" clId="{A7DAAEAB-C44C-46F8-A854-C9AA2A6CC1BC}" dt="2024-06-27T17:11:53.580" v="268" actId="21"/>
          <ac:spMkLst>
            <pc:docMk/>
            <pc:sldMk cId="4021955260" sldId="260"/>
            <ac:spMk id="49" creationId="{BA9F2CF9-EB80-C95F-D29E-2D402732090A}"/>
          </ac:spMkLst>
        </pc:spChg>
        <pc:spChg chg="del">
          <ac:chgData name="Claudia Chan" userId="93473b32-9a5b-480c-a5c7-36832fc51abf" providerId="ADAL" clId="{A7DAAEAB-C44C-46F8-A854-C9AA2A6CC1BC}" dt="2024-06-27T17:11:53.580" v="268" actId="21"/>
          <ac:spMkLst>
            <pc:docMk/>
            <pc:sldMk cId="4021955260" sldId="260"/>
            <ac:spMk id="83" creationId="{8BFE98BD-88C4-09FC-C796-CA7C91B43BAF}"/>
          </ac:spMkLst>
        </pc:spChg>
        <pc:spChg chg="del mod">
          <ac:chgData name="Claudia Chan" userId="93473b32-9a5b-480c-a5c7-36832fc51abf" providerId="ADAL" clId="{A7DAAEAB-C44C-46F8-A854-C9AA2A6CC1BC}" dt="2024-06-27T17:11:53.580" v="268" actId="21"/>
          <ac:spMkLst>
            <pc:docMk/>
            <pc:sldMk cId="4021955260" sldId="260"/>
            <ac:spMk id="84" creationId="{7B4A317D-C949-79BB-3D11-C7B262862707}"/>
          </ac:spMkLst>
        </pc:spChg>
        <pc:spChg chg="del mod">
          <ac:chgData name="Claudia Chan" userId="93473b32-9a5b-480c-a5c7-36832fc51abf" providerId="ADAL" clId="{A7DAAEAB-C44C-46F8-A854-C9AA2A6CC1BC}" dt="2024-06-27T17:11:53.580" v="268" actId="21"/>
          <ac:spMkLst>
            <pc:docMk/>
            <pc:sldMk cId="4021955260" sldId="260"/>
            <ac:spMk id="85" creationId="{AB759E96-51EE-B087-B56E-9712F5919C5F}"/>
          </ac:spMkLst>
        </pc:spChg>
        <pc:spChg chg="del mod">
          <ac:chgData name="Claudia Chan" userId="93473b32-9a5b-480c-a5c7-36832fc51abf" providerId="ADAL" clId="{A7DAAEAB-C44C-46F8-A854-C9AA2A6CC1BC}" dt="2024-06-27T17:11:53.580" v="268" actId="21"/>
          <ac:spMkLst>
            <pc:docMk/>
            <pc:sldMk cId="4021955260" sldId="260"/>
            <ac:spMk id="86" creationId="{2DA68C32-841C-9E8F-FA8D-9E7FA9C6D569}"/>
          </ac:spMkLst>
        </pc:spChg>
        <pc:spChg chg="del mod">
          <ac:chgData name="Claudia Chan" userId="93473b32-9a5b-480c-a5c7-36832fc51abf" providerId="ADAL" clId="{A7DAAEAB-C44C-46F8-A854-C9AA2A6CC1BC}" dt="2024-06-27T17:11:53.580" v="268" actId="21"/>
          <ac:spMkLst>
            <pc:docMk/>
            <pc:sldMk cId="4021955260" sldId="260"/>
            <ac:spMk id="88" creationId="{574CC459-141E-7EBB-AD8A-EE9CA9C5CEB1}"/>
          </ac:spMkLst>
        </pc:spChg>
        <pc:grpChg chg="del">
          <ac:chgData name="Claudia Chan" userId="93473b32-9a5b-480c-a5c7-36832fc51abf" providerId="ADAL" clId="{A7DAAEAB-C44C-46F8-A854-C9AA2A6CC1BC}" dt="2024-06-27T17:11:53.580" v="268" actId="21"/>
          <ac:grpSpMkLst>
            <pc:docMk/>
            <pc:sldMk cId="4021955260" sldId="260"/>
            <ac:grpSpMk id="97" creationId="{82389695-0218-6690-DD10-5EF8A6965E37}"/>
          </ac:grpSpMkLst>
        </pc:grpChg>
        <pc:grpChg chg="del">
          <ac:chgData name="Claudia Chan" userId="93473b32-9a5b-480c-a5c7-36832fc51abf" providerId="ADAL" clId="{A7DAAEAB-C44C-46F8-A854-C9AA2A6CC1BC}" dt="2024-06-27T17:11:53.580" v="268" actId="21"/>
          <ac:grpSpMkLst>
            <pc:docMk/>
            <pc:sldMk cId="4021955260" sldId="260"/>
            <ac:grpSpMk id="99" creationId="{7216B9D8-4909-1819-AE43-1CC102424367}"/>
          </ac:grpSpMkLst>
        </pc:grpChg>
        <pc:grpChg chg="del">
          <ac:chgData name="Claudia Chan" userId="93473b32-9a5b-480c-a5c7-36832fc51abf" providerId="ADAL" clId="{A7DAAEAB-C44C-46F8-A854-C9AA2A6CC1BC}" dt="2024-06-27T17:11:53.580" v="268" actId="21"/>
          <ac:grpSpMkLst>
            <pc:docMk/>
            <pc:sldMk cId="4021955260" sldId="260"/>
            <ac:grpSpMk id="113" creationId="{9E80927B-3506-4ABD-BF3C-8DA9FE5ABA8D}"/>
          </ac:grpSpMkLst>
        </pc:grpChg>
        <pc:picChg chg="add del mod">
          <ac:chgData name="Claudia Chan" userId="93473b32-9a5b-480c-a5c7-36832fc51abf" providerId="ADAL" clId="{A7DAAEAB-C44C-46F8-A854-C9AA2A6CC1BC}" dt="2024-06-27T17:11:53.580" v="268" actId="21"/>
          <ac:picMkLst>
            <pc:docMk/>
            <pc:sldMk cId="4021955260" sldId="260"/>
            <ac:picMk id="2" creationId="{484F0C01-30B1-929A-6CAC-5DAF27B56EE7}"/>
          </ac:picMkLst>
        </pc:picChg>
        <pc:picChg chg="del">
          <ac:chgData name="Claudia Chan" userId="93473b32-9a5b-480c-a5c7-36832fc51abf" providerId="ADAL" clId="{A7DAAEAB-C44C-46F8-A854-C9AA2A6CC1BC}" dt="2024-06-27T17:11:53.580" v="268" actId="21"/>
          <ac:picMkLst>
            <pc:docMk/>
            <pc:sldMk cId="4021955260" sldId="260"/>
            <ac:picMk id="9" creationId="{31AE4764-CB01-D195-9028-67594A819B74}"/>
          </ac:picMkLst>
        </pc:picChg>
        <pc:picChg chg="del">
          <ac:chgData name="Claudia Chan" userId="93473b32-9a5b-480c-a5c7-36832fc51abf" providerId="ADAL" clId="{A7DAAEAB-C44C-46F8-A854-C9AA2A6CC1BC}" dt="2024-06-27T15:07:42.132" v="2" actId="478"/>
          <ac:picMkLst>
            <pc:docMk/>
            <pc:sldMk cId="4021955260" sldId="260"/>
            <ac:picMk id="12" creationId="{B11E9A6A-390C-AE25-6E08-3248CA57224D}"/>
          </ac:picMkLst>
        </pc:picChg>
        <pc:picChg chg="del mod">
          <ac:chgData name="Claudia Chan" userId="93473b32-9a5b-480c-a5c7-36832fc51abf" providerId="ADAL" clId="{A7DAAEAB-C44C-46F8-A854-C9AA2A6CC1BC}" dt="2024-06-27T17:11:53.580" v="268" actId="21"/>
          <ac:picMkLst>
            <pc:docMk/>
            <pc:sldMk cId="4021955260" sldId="260"/>
            <ac:picMk id="29" creationId="{8AD70151-A4A1-9FDB-E3C0-ACBAF9BE95D7}"/>
          </ac:picMkLst>
        </pc:picChg>
        <pc:picChg chg="del mod">
          <ac:chgData name="Claudia Chan" userId="93473b32-9a5b-480c-a5c7-36832fc51abf" providerId="ADAL" clId="{A7DAAEAB-C44C-46F8-A854-C9AA2A6CC1BC}" dt="2024-06-27T17:11:53.580" v="268" actId="21"/>
          <ac:picMkLst>
            <pc:docMk/>
            <pc:sldMk cId="4021955260" sldId="260"/>
            <ac:picMk id="30" creationId="{00F1D799-4926-9AD4-46C1-A76BCA24A2C9}"/>
          </ac:picMkLst>
        </pc:picChg>
        <pc:picChg chg="del mod">
          <ac:chgData name="Claudia Chan" userId="93473b32-9a5b-480c-a5c7-36832fc51abf" providerId="ADAL" clId="{A7DAAEAB-C44C-46F8-A854-C9AA2A6CC1BC}" dt="2024-06-27T17:11:53.580" v="268" actId="21"/>
          <ac:picMkLst>
            <pc:docMk/>
            <pc:sldMk cId="4021955260" sldId="260"/>
            <ac:picMk id="31" creationId="{4E97B963-8A5C-D37F-08D3-859CFE2E9EA1}"/>
          </ac:picMkLst>
        </pc:picChg>
        <pc:picChg chg="del mod">
          <ac:chgData name="Claudia Chan" userId="93473b32-9a5b-480c-a5c7-36832fc51abf" providerId="ADAL" clId="{A7DAAEAB-C44C-46F8-A854-C9AA2A6CC1BC}" dt="2024-06-27T17:11:53.580" v="268" actId="21"/>
          <ac:picMkLst>
            <pc:docMk/>
            <pc:sldMk cId="4021955260" sldId="260"/>
            <ac:picMk id="32" creationId="{2A251957-6C04-E571-7B49-AB6AB81DFF33}"/>
          </ac:picMkLst>
        </pc:picChg>
        <pc:picChg chg="del">
          <ac:chgData name="Claudia Chan" userId="93473b32-9a5b-480c-a5c7-36832fc51abf" providerId="ADAL" clId="{A7DAAEAB-C44C-46F8-A854-C9AA2A6CC1BC}" dt="2024-06-27T17:11:53.580" v="268" actId="21"/>
          <ac:picMkLst>
            <pc:docMk/>
            <pc:sldMk cId="4021955260" sldId="260"/>
            <ac:picMk id="54" creationId="{3CB2A49A-1A07-6C64-8F57-581E779256B2}"/>
          </ac:picMkLst>
        </pc:picChg>
        <pc:picChg chg="del">
          <ac:chgData name="Claudia Chan" userId="93473b32-9a5b-480c-a5c7-36832fc51abf" providerId="ADAL" clId="{A7DAAEAB-C44C-46F8-A854-C9AA2A6CC1BC}" dt="2024-06-27T17:11:53.580" v="268" actId="21"/>
          <ac:picMkLst>
            <pc:docMk/>
            <pc:sldMk cId="4021955260" sldId="260"/>
            <ac:picMk id="92" creationId="{D847EEDC-6A44-A52A-92D7-86FDFDBBBA7A}"/>
          </ac:picMkLst>
        </pc:picChg>
        <pc:picChg chg="del">
          <ac:chgData name="Claudia Chan" userId="93473b32-9a5b-480c-a5c7-36832fc51abf" providerId="ADAL" clId="{A7DAAEAB-C44C-46F8-A854-C9AA2A6CC1BC}" dt="2024-06-27T15:07:40.942" v="0" actId="478"/>
          <ac:picMkLst>
            <pc:docMk/>
            <pc:sldMk cId="4021955260" sldId="260"/>
            <ac:picMk id="114" creationId="{FDB3BF81-7935-B27F-7A44-96E594D461F6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Claudia Chan" userId="93473b32-9a5b-480c-a5c7-36832fc51abf" providerId="ADAL" clId="{A7DAAEAB-C44C-46F8-A854-C9AA2A6CC1BC}" dt="2024-06-27T17:11:53.652" v="269" actId="2056"/>
              <pc2:cmMkLst xmlns:pc2="http://schemas.microsoft.com/office/powerpoint/2019/9/main/command">
                <pc:docMk/>
                <pc:sldMk cId="4021955260" sldId="260"/>
                <pc2:cmMk id="{57F8BB2A-2A69-4BA5-BC9D-25A6C5E130B7}"/>
              </pc2:cmMkLst>
              <pc226:cmRplyChg chg="add">
                <pc226:chgData name="Claudia Chan" userId="93473b32-9a5b-480c-a5c7-36832fc51abf" providerId="ADAL" clId="{A7DAAEAB-C44C-46F8-A854-C9AA2A6CC1BC}" dt="2024-06-27T17:09:55.661" v="215"/>
                <pc2:cmRplyMkLst xmlns:pc2="http://schemas.microsoft.com/office/powerpoint/2019/9/main/command">
                  <pc:docMk/>
                  <pc:sldMk cId="4021955260" sldId="260"/>
                  <pc2:cmMk id="{57F8BB2A-2A69-4BA5-BC9D-25A6C5E130B7}"/>
                  <pc2:cmRplyMk id="{D0119384-1859-41C9-BF27-2C2E27EB236F}"/>
                </pc2:cmRplyMkLst>
              </pc226:cmRplyChg>
            </pc226:cmChg>
            <pc226:cmChg xmlns:pc226="http://schemas.microsoft.com/office/powerpoint/2022/06/main/command" chg="mod modRxn">
              <pc226:chgData name="Claudia Chan" userId="93473b32-9a5b-480c-a5c7-36832fc51abf" providerId="ADAL" clId="{A7DAAEAB-C44C-46F8-A854-C9AA2A6CC1BC}" dt="2024-06-27T17:10:02.065" v="216"/>
              <pc2:cmMkLst xmlns:pc2="http://schemas.microsoft.com/office/powerpoint/2019/9/main/command">
                <pc:docMk/>
                <pc:sldMk cId="4021955260" sldId="260"/>
                <pc2:cmMk id="{C03E7F71-70B4-4D03-ABB5-B683B856D829}"/>
              </pc2:cmMkLst>
              <pc226:cmRplyChg chg="add">
                <pc226:chgData name="Claudia Chan" userId="93473b32-9a5b-480c-a5c7-36832fc51abf" providerId="ADAL" clId="{A7DAAEAB-C44C-46F8-A854-C9AA2A6CC1BC}" dt="2024-06-27T17:10:02.065" v="216"/>
                <pc2:cmRplyMkLst xmlns:pc2="http://schemas.microsoft.com/office/powerpoint/2019/9/main/command">
                  <pc:docMk/>
                  <pc:sldMk cId="4021955260" sldId="260"/>
                  <pc2:cmMk id="{C03E7F71-70B4-4D03-ABB5-B683B856D829}"/>
                  <pc2:cmRplyMk id="{833FBDEE-CABC-45B2-B2ED-69A0D2952EF4}"/>
                </pc2:cmRplyMkLst>
              </pc226:cmRplyChg>
            </pc226:cmChg>
            <pc226:cmChg xmlns:pc226="http://schemas.microsoft.com/office/powerpoint/2022/06/main/command" chg="mod">
              <pc226:chgData name="Claudia Chan" userId="93473b32-9a5b-480c-a5c7-36832fc51abf" providerId="ADAL" clId="{A7DAAEAB-C44C-46F8-A854-C9AA2A6CC1BC}" dt="2024-06-27T17:11:53.652" v="269" actId="2056"/>
              <pc2:cmMkLst xmlns:pc2="http://schemas.microsoft.com/office/powerpoint/2019/9/main/command">
                <pc:docMk/>
                <pc:sldMk cId="4021955260" sldId="260"/>
                <pc2:cmMk id="{BCA42D74-29DB-47BC-BFF4-000EBE6CBDF8}"/>
              </pc2:cmMkLst>
            </pc226:cmChg>
            <pc226:cmChg xmlns:pc226="http://schemas.microsoft.com/office/powerpoint/2022/06/main/command" chg="mod">
              <pc226:chgData name="Claudia Chan" userId="93473b32-9a5b-480c-a5c7-36832fc51abf" providerId="ADAL" clId="{A7DAAEAB-C44C-46F8-A854-C9AA2A6CC1BC}" dt="2024-06-27T17:11:53.652" v="269" actId="2056"/>
              <pc2:cmMkLst xmlns:pc2="http://schemas.microsoft.com/office/powerpoint/2019/9/main/command">
                <pc:docMk/>
                <pc:sldMk cId="4021955260" sldId="260"/>
                <pc2:cmMk id="{8A5501E2-DC6B-40FE-89CC-2FB5E2713EC8}"/>
              </pc2:cmMkLst>
              <pc226:cmRplyChg chg="add">
                <pc226:chgData name="Claudia Chan" userId="93473b32-9a5b-480c-a5c7-36832fc51abf" providerId="ADAL" clId="{A7DAAEAB-C44C-46F8-A854-C9AA2A6CC1BC}" dt="2024-06-27T17:10:04.395" v="217"/>
                <pc2:cmRplyMkLst xmlns:pc2="http://schemas.microsoft.com/office/powerpoint/2019/9/main/command">
                  <pc:docMk/>
                  <pc:sldMk cId="4021955260" sldId="260"/>
                  <pc2:cmMk id="{8A5501E2-DC6B-40FE-89CC-2FB5E2713EC8}"/>
                  <pc2:cmRplyMk id="{440B625F-9304-4782-B1DD-0F6D1F2FC969}"/>
                </pc2:cmRplyMkLst>
              </pc226:cmRplyChg>
            </pc226:cmChg>
            <pc226:cmChg xmlns:pc226="http://schemas.microsoft.com/office/powerpoint/2022/06/main/command" chg="mod modRxn">
              <pc226:chgData name="Claudia Chan" userId="93473b32-9a5b-480c-a5c7-36832fc51abf" providerId="ADAL" clId="{A7DAAEAB-C44C-46F8-A854-C9AA2A6CC1BC}" dt="2024-06-27T15:34:33.701" v="6"/>
              <pc2:cmMkLst xmlns:pc2="http://schemas.microsoft.com/office/powerpoint/2019/9/main/command">
                <pc:docMk/>
                <pc:sldMk cId="4021955260" sldId="260"/>
                <pc2:cmMk id="{1D3BDAE7-E348-46FB-AC05-EC4E86341A58}"/>
              </pc2:cmMkLst>
            </pc226:cmChg>
          </p:ext>
        </pc:extLst>
      </pc:sldChg>
      <pc:sldChg chg="addSp delSp modSp del mod modCm">
        <pc:chgData name="Claudia Chan" userId="93473b32-9a5b-480c-a5c7-36832fc51abf" providerId="ADAL" clId="{A7DAAEAB-C44C-46F8-A854-C9AA2A6CC1BC}" dt="2024-06-27T17:13:24.204" v="305" actId="47"/>
        <pc:sldMkLst>
          <pc:docMk/>
          <pc:sldMk cId="3993039101" sldId="261"/>
        </pc:sldMkLst>
        <pc:spChg chg="add mod">
          <ac:chgData name="Claudia Chan" userId="93473b32-9a5b-480c-a5c7-36832fc51abf" providerId="ADAL" clId="{A7DAAEAB-C44C-46F8-A854-C9AA2A6CC1BC}" dt="2024-06-27T17:11:19.722" v="267"/>
          <ac:spMkLst>
            <pc:docMk/>
            <pc:sldMk cId="3993039101" sldId="261"/>
            <ac:spMk id="3" creationId="{AE1A6206-1E3D-B349-12FE-CBDA0461D89C}"/>
          </ac:spMkLst>
        </pc:spChg>
        <pc:spChg chg="add mod">
          <ac:chgData name="Claudia Chan" userId="93473b32-9a5b-480c-a5c7-36832fc51abf" providerId="ADAL" clId="{A7DAAEAB-C44C-46F8-A854-C9AA2A6CC1BC}" dt="2024-06-27T17:11:19.722" v="267"/>
          <ac:spMkLst>
            <pc:docMk/>
            <pc:sldMk cId="3993039101" sldId="261"/>
            <ac:spMk id="4" creationId="{C0DC0B08-0627-4345-F6BE-59A1B0A38BC2}"/>
          </ac:spMkLst>
        </pc:spChg>
        <pc:spChg chg="del">
          <ac:chgData name="Claudia Chan" userId="93473b32-9a5b-480c-a5c7-36832fc51abf" providerId="ADAL" clId="{A7DAAEAB-C44C-46F8-A854-C9AA2A6CC1BC}" dt="2024-06-27T17:12:37.649" v="297" actId="21"/>
          <ac:spMkLst>
            <pc:docMk/>
            <pc:sldMk cId="3993039101" sldId="261"/>
            <ac:spMk id="10" creationId="{9239DCD3-B844-08F9-7CA1-C1DFCCF85536}"/>
          </ac:spMkLst>
        </pc:spChg>
        <pc:spChg chg="del">
          <ac:chgData name="Claudia Chan" userId="93473b32-9a5b-480c-a5c7-36832fc51abf" providerId="ADAL" clId="{A7DAAEAB-C44C-46F8-A854-C9AA2A6CC1BC}" dt="2024-06-27T17:12:37.649" v="297" actId="21"/>
          <ac:spMkLst>
            <pc:docMk/>
            <pc:sldMk cId="3993039101" sldId="261"/>
            <ac:spMk id="11" creationId="{46FBD193-307E-1F40-B824-DD4B15B0E69F}"/>
          </ac:spMkLst>
        </pc:spChg>
        <pc:spChg chg="del">
          <ac:chgData name="Claudia Chan" userId="93473b32-9a5b-480c-a5c7-36832fc51abf" providerId="ADAL" clId="{A7DAAEAB-C44C-46F8-A854-C9AA2A6CC1BC}" dt="2024-06-27T17:12:37.649" v="297" actId="21"/>
          <ac:spMkLst>
            <pc:docMk/>
            <pc:sldMk cId="3993039101" sldId="261"/>
            <ac:spMk id="14" creationId="{36E88B81-F00C-0034-145D-E8AA62E43EDF}"/>
          </ac:spMkLst>
        </pc:spChg>
        <pc:spChg chg="del">
          <ac:chgData name="Claudia Chan" userId="93473b32-9a5b-480c-a5c7-36832fc51abf" providerId="ADAL" clId="{A7DAAEAB-C44C-46F8-A854-C9AA2A6CC1BC}" dt="2024-06-27T17:12:37.649" v="297" actId="21"/>
          <ac:spMkLst>
            <pc:docMk/>
            <pc:sldMk cId="3993039101" sldId="261"/>
            <ac:spMk id="19" creationId="{5F291491-EA03-7C44-2ABA-F4D312C9F64D}"/>
          </ac:spMkLst>
        </pc:spChg>
        <pc:spChg chg="del">
          <ac:chgData name="Claudia Chan" userId="93473b32-9a5b-480c-a5c7-36832fc51abf" providerId="ADAL" clId="{A7DAAEAB-C44C-46F8-A854-C9AA2A6CC1BC}" dt="2024-06-27T17:12:37.649" v="297" actId="21"/>
          <ac:spMkLst>
            <pc:docMk/>
            <pc:sldMk cId="3993039101" sldId="261"/>
            <ac:spMk id="20" creationId="{42C123FA-5E86-1A4E-C533-E71547C32AD4}"/>
          </ac:spMkLst>
        </pc:spChg>
        <pc:spChg chg="del">
          <ac:chgData name="Claudia Chan" userId="93473b32-9a5b-480c-a5c7-36832fc51abf" providerId="ADAL" clId="{A7DAAEAB-C44C-46F8-A854-C9AA2A6CC1BC}" dt="2024-06-27T17:12:37.649" v="297" actId="21"/>
          <ac:spMkLst>
            <pc:docMk/>
            <pc:sldMk cId="3993039101" sldId="261"/>
            <ac:spMk id="33" creationId="{5D336B58-D279-ED34-3BCD-30BD73347CE4}"/>
          </ac:spMkLst>
        </pc:spChg>
        <pc:spChg chg="del">
          <ac:chgData name="Claudia Chan" userId="93473b32-9a5b-480c-a5c7-36832fc51abf" providerId="ADAL" clId="{A7DAAEAB-C44C-46F8-A854-C9AA2A6CC1BC}" dt="2024-06-27T17:12:37.649" v="297" actId="21"/>
          <ac:spMkLst>
            <pc:docMk/>
            <pc:sldMk cId="3993039101" sldId="261"/>
            <ac:spMk id="37" creationId="{9567057D-7269-75DC-CC43-653F43117807}"/>
          </ac:spMkLst>
        </pc:spChg>
        <pc:spChg chg="del">
          <ac:chgData name="Claudia Chan" userId="93473b32-9a5b-480c-a5c7-36832fc51abf" providerId="ADAL" clId="{A7DAAEAB-C44C-46F8-A854-C9AA2A6CC1BC}" dt="2024-06-27T17:12:37.649" v="297" actId="21"/>
          <ac:spMkLst>
            <pc:docMk/>
            <pc:sldMk cId="3993039101" sldId="261"/>
            <ac:spMk id="38" creationId="{82D0D8EF-F91B-9161-7837-14100F780975}"/>
          </ac:spMkLst>
        </pc:spChg>
        <pc:spChg chg="del">
          <ac:chgData name="Claudia Chan" userId="93473b32-9a5b-480c-a5c7-36832fc51abf" providerId="ADAL" clId="{A7DAAEAB-C44C-46F8-A854-C9AA2A6CC1BC}" dt="2024-06-27T17:12:37.649" v="297" actId="21"/>
          <ac:spMkLst>
            <pc:docMk/>
            <pc:sldMk cId="3993039101" sldId="261"/>
            <ac:spMk id="44" creationId="{AFEA9625-0560-DBAD-B2F0-C0C9FE716FED}"/>
          </ac:spMkLst>
        </pc:spChg>
        <pc:spChg chg="del">
          <ac:chgData name="Claudia Chan" userId="93473b32-9a5b-480c-a5c7-36832fc51abf" providerId="ADAL" clId="{A7DAAEAB-C44C-46F8-A854-C9AA2A6CC1BC}" dt="2024-06-27T17:12:37.649" v="297" actId="21"/>
          <ac:spMkLst>
            <pc:docMk/>
            <pc:sldMk cId="3993039101" sldId="261"/>
            <ac:spMk id="45" creationId="{41D8BD34-2B6A-2360-55E2-58AAC1F44AEC}"/>
          </ac:spMkLst>
        </pc:spChg>
        <pc:spChg chg="del">
          <ac:chgData name="Claudia Chan" userId="93473b32-9a5b-480c-a5c7-36832fc51abf" providerId="ADAL" clId="{A7DAAEAB-C44C-46F8-A854-C9AA2A6CC1BC}" dt="2024-06-27T17:12:37.649" v="297" actId="21"/>
          <ac:spMkLst>
            <pc:docMk/>
            <pc:sldMk cId="3993039101" sldId="261"/>
            <ac:spMk id="46" creationId="{7139F70B-938F-80CB-D3A1-E7D6B36B6180}"/>
          </ac:spMkLst>
        </pc:spChg>
        <pc:spChg chg="del">
          <ac:chgData name="Claudia Chan" userId="93473b32-9a5b-480c-a5c7-36832fc51abf" providerId="ADAL" clId="{A7DAAEAB-C44C-46F8-A854-C9AA2A6CC1BC}" dt="2024-06-27T17:12:37.649" v="297" actId="21"/>
          <ac:spMkLst>
            <pc:docMk/>
            <pc:sldMk cId="3993039101" sldId="261"/>
            <ac:spMk id="61" creationId="{1AE39E0B-18E1-FF5D-A989-9833AFD04940}"/>
          </ac:spMkLst>
        </pc:spChg>
        <pc:spChg chg="del">
          <ac:chgData name="Claudia Chan" userId="93473b32-9a5b-480c-a5c7-36832fc51abf" providerId="ADAL" clId="{A7DAAEAB-C44C-46F8-A854-C9AA2A6CC1BC}" dt="2024-06-27T17:12:37.649" v="297" actId="21"/>
          <ac:spMkLst>
            <pc:docMk/>
            <pc:sldMk cId="3993039101" sldId="261"/>
            <ac:spMk id="62" creationId="{B92D2447-A0E3-8B8B-CF1E-BAF52FCAF6C7}"/>
          </ac:spMkLst>
        </pc:spChg>
        <pc:spChg chg="del">
          <ac:chgData name="Claudia Chan" userId="93473b32-9a5b-480c-a5c7-36832fc51abf" providerId="ADAL" clId="{A7DAAEAB-C44C-46F8-A854-C9AA2A6CC1BC}" dt="2024-06-27T17:12:37.649" v="297" actId="21"/>
          <ac:spMkLst>
            <pc:docMk/>
            <pc:sldMk cId="3993039101" sldId="261"/>
            <ac:spMk id="63" creationId="{AA5421B9-68C5-5F54-BFA4-4F33107E118D}"/>
          </ac:spMkLst>
        </pc:spChg>
        <pc:spChg chg="del">
          <ac:chgData name="Claudia Chan" userId="93473b32-9a5b-480c-a5c7-36832fc51abf" providerId="ADAL" clId="{A7DAAEAB-C44C-46F8-A854-C9AA2A6CC1BC}" dt="2024-06-27T17:12:37.649" v="297" actId="21"/>
          <ac:spMkLst>
            <pc:docMk/>
            <pc:sldMk cId="3993039101" sldId="261"/>
            <ac:spMk id="64" creationId="{51FBCE95-17D6-D691-2919-CB083B7AEA87}"/>
          </ac:spMkLst>
        </pc:spChg>
        <pc:spChg chg="del">
          <ac:chgData name="Claudia Chan" userId="93473b32-9a5b-480c-a5c7-36832fc51abf" providerId="ADAL" clId="{A7DAAEAB-C44C-46F8-A854-C9AA2A6CC1BC}" dt="2024-06-27T17:12:37.649" v="297" actId="21"/>
          <ac:spMkLst>
            <pc:docMk/>
            <pc:sldMk cId="3993039101" sldId="261"/>
            <ac:spMk id="66" creationId="{9C3BD7A5-C14A-B309-F586-8486DBD94B73}"/>
          </ac:spMkLst>
        </pc:spChg>
        <pc:spChg chg="del">
          <ac:chgData name="Claudia Chan" userId="93473b32-9a5b-480c-a5c7-36832fc51abf" providerId="ADAL" clId="{A7DAAEAB-C44C-46F8-A854-C9AA2A6CC1BC}" dt="2024-06-27T17:12:37.649" v="297" actId="21"/>
          <ac:spMkLst>
            <pc:docMk/>
            <pc:sldMk cId="3993039101" sldId="261"/>
            <ac:spMk id="67" creationId="{D51A9A3E-64F4-5478-A5F1-906E9AFD7251}"/>
          </ac:spMkLst>
        </pc:spChg>
        <pc:spChg chg="del">
          <ac:chgData name="Claudia Chan" userId="93473b32-9a5b-480c-a5c7-36832fc51abf" providerId="ADAL" clId="{A7DAAEAB-C44C-46F8-A854-C9AA2A6CC1BC}" dt="2024-06-27T17:12:37.649" v="297" actId="21"/>
          <ac:spMkLst>
            <pc:docMk/>
            <pc:sldMk cId="3993039101" sldId="261"/>
            <ac:spMk id="68" creationId="{B98493EE-07C5-E9C2-A8FD-22A279F09C1F}"/>
          </ac:spMkLst>
        </pc:spChg>
        <pc:spChg chg="del">
          <ac:chgData name="Claudia Chan" userId="93473b32-9a5b-480c-a5c7-36832fc51abf" providerId="ADAL" clId="{A7DAAEAB-C44C-46F8-A854-C9AA2A6CC1BC}" dt="2024-06-27T17:12:37.649" v="297" actId="21"/>
          <ac:spMkLst>
            <pc:docMk/>
            <pc:sldMk cId="3993039101" sldId="261"/>
            <ac:spMk id="69" creationId="{E16D31FA-67B3-68B2-3015-EBD9F802A9C0}"/>
          </ac:spMkLst>
        </pc:spChg>
        <pc:spChg chg="del">
          <ac:chgData name="Claudia Chan" userId="93473b32-9a5b-480c-a5c7-36832fc51abf" providerId="ADAL" clId="{A7DAAEAB-C44C-46F8-A854-C9AA2A6CC1BC}" dt="2024-06-27T17:12:37.649" v="297" actId="21"/>
          <ac:spMkLst>
            <pc:docMk/>
            <pc:sldMk cId="3993039101" sldId="261"/>
            <ac:spMk id="81" creationId="{66C6FA45-988A-5DB6-2C33-38D05A094E06}"/>
          </ac:spMkLst>
        </pc:spChg>
        <pc:spChg chg="del">
          <ac:chgData name="Claudia Chan" userId="93473b32-9a5b-480c-a5c7-36832fc51abf" providerId="ADAL" clId="{A7DAAEAB-C44C-46F8-A854-C9AA2A6CC1BC}" dt="2024-06-27T17:12:37.649" v="297" actId="21"/>
          <ac:spMkLst>
            <pc:docMk/>
            <pc:sldMk cId="3993039101" sldId="261"/>
            <ac:spMk id="83" creationId="{8BFE98BD-88C4-09FC-C796-CA7C91B43BAF}"/>
          </ac:spMkLst>
        </pc:spChg>
        <pc:spChg chg="del">
          <ac:chgData name="Claudia Chan" userId="93473b32-9a5b-480c-a5c7-36832fc51abf" providerId="ADAL" clId="{A7DAAEAB-C44C-46F8-A854-C9AA2A6CC1BC}" dt="2024-06-27T17:12:37.649" v="297" actId="21"/>
          <ac:spMkLst>
            <pc:docMk/>
            <pc:sldMk cId="3993039101" sldId="261"/>
            <ac:spMk id="105" creationId="{B7B80071-E617-5677-D15F-8B5F64185CE0}"/>
          </ac:spMkLst>
        </pc:spChg>
        <pc:grpChg chg="del">
          <ac:chgData name="Claudia Chan" userId="93473b32-9a5b-480c-a5c7-36832fc51abf" providerId="ADAL" clId="{A7DAAEAB-C44C-46F8-A854-C9AA2A6CC1BC}" dt="2024-06-27T17:12:37.649" v="297" actId="21"/>
          <ac:grpSpMkLst>
            <pc:docMk/>
            <pc:sldMk cId="3993039101" sldId="261"/>
            <ac:grpSpMk id="108" creationId="{16479408-DF94-3CD4-7020-0288527498F7}"/>
          </ac:grpSpMkLst>
        </pc:grpChg>
        <pc:grpChg chg="del">
          <ac:chgData name="Claudia Chan" userId="93473b32-9a5b-480c-a5c7-36832fc51abf" providerId="ADAL" clId="{A7DAAEAB-C44C-46F8-A854-C9AA2A6CC1BC}" dt="2024-06-27T17:12:37.649" v="297" actId="21"/>
          <ac:grpSpMkLst>
            <pc:docMk/>
            <pc:sldMk cId="3993039101" sldId="261"/>
            <ac:grpSpMk id="119" creationId="{ADCF9719-331D-443A-6397-58BD28C05062}"/>
          </ac:grpSpMkLst>
        </pc:grpChg>
        <pc:grpChg chg="del">
          <ac:chgData name="Claudia Chan" userId="93473b32-9a5b-480c-a5c7-36832fc51abf" providerId="ADAL" clId="{A7DAAEAB-C44C-46F8-A854-C9AA2A6CC1BC}" dt="2024-06-27T17:12:37.649" v="297" actId="21"/>
          <ac:grpSpMkLst>
            <pc:docMk/>
            <pc:sldMk cId="3993039101" sldId="261"/>
            <ac:grpSpMk id="120" creationId="{8F499794-5EFA-7F64-8ED3-5CAB455223CE}"/>
          </ac:grpSpMkLst>
        </pc:grpChg>
        <pc:picChg chg="del">
          <ac:chgData name="Claudia Chan" userId="93473b32-9a5b-480c-a5c7-36832fc51abf" providerId="ADAL" clId="{A7DAAEAB-C44C-46F8-A854-C9AA2A6CC1BC}" dt="2024-06-27T17:12:37.649" v="297" actId="21"/>
          <ac:picMkLst>
            <pc:docMk/>
            <pc:sldMk cId="3993039101" sldId="261"/>
            <ac:picMk id="9" creationId="{31AE4764-CB01-D195-9028-67594A819B74}"/>
          </ac:picMkLst>
        </pc:picChg>
        <pc:picChg chg="del">
          <ac:chgData name="Claudia Chan" userId="93473b32-9a5b-480c-a5c7-36832fc51abf" providerId="ADAL" clId="{A7DAAEAB-C44C-46F8-A854-C9AA2A6CC1BC}" dt="2024-06-27T17:12:37.649" v="297" actId="21"/>
          <ac:picMkLst>
            <pc:docMk/>
            <pc:sldMk cId="3993039101" sldId="261"/>
            <ac:picMk id="109" creationId="{DA920652-8B10-BF82-453C-8F6B22DDE479}"/>
          </ac:picMkLst>
        </pc:picChg>
        <pc:cxnChg chg="del">
          <ac:chgData name="Claudia Chan" userId="93473b32-9a5b-480c-a5c7-36832fc51abf" providerId="ADAL" clId="{A7DAAEAB-C44C-46F8-A854-C9AA2A6CC1BC}" dt="2024-06-27T17:12:37.649" v="297" actId="21"/>
          <ac:cxnSpMkLst>
            <pc:docMk/>
            <pc:sldMk cId="3993039101" sldId="261"/>
            <ac:cxnSpMk id="106" creationId="{14116714-5178-180F-63A3-9EB297170CFE}"/>
          </ac:cxnSpMkLst>
        </pc:cxn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Claudia Chan" userId="93473b32-9a5b-480c-a5c7-36832fc51abf" providerId="ADAL" clId="{A7DAAEAB-C44C-46F8-A854-C9AA2A6CC1BC}" dt="2024-06-27T17:12:37.709" v="298" actId="2056"/>
              <pc2:cmMkLst xmlns:pc2="http://schemas.microsoft.com/office/powerpoint/2019/9/main/command">
                <pc:docMk/>
                <pc:sldMk cId="3993039101" sldId="261"/>
                <pc2:cmMk id="{D3858BD3-E8F8-4D47-BBC3-5589BB4F3F0E}"/>
              </pc2:cmMkLst>
            </pc226:cmChg>
          </p:ext>
        </pc:extLst>
      </pc:sldChg>
      <pc:sldChg chg="addSp modSp new addCm modCm">
        <pc:chgData name="Claudia Chan" userId="93473b32-9a5b-480c-a5c7-36832fc51abf" providerId="ADAL" clId="{A7DAAEAB-C44C-46F8-A854-C9AA2A6CC1BC}" dt="2024-06-27T17:15:41.959" v="320"/>
        <pc:sldMkLst>
          <pc:docMk/>
          <pc:sldMk cId="99501686" sldId="262"/>
        </pc:sldMkLst>
        <pc:spChg chg="add mod">
          <ac:chgData name="Claudia Chan" userId="93473b32-9a5b-480c-a5c7-36832fc51abf" providerId="ADAL" clId="{A7DAAEAB-C44C-46F8-A854-C9AA2A6CC1BC}" dt="2024-06-27T17:13:03.129" v="304"/>
          <ac:spMkLst>
            <pc:docMk/>
            <pc:sldMk cId="99501686" sldId="262"/>
            <ac:spMk id="3" creationId="{8BFE98BD-88C4-09FC-C796-CA7C91B43BAF}"/>
          </ac:spMkLst>
        </pc:spChg>
        <pc:spChg chg="add mod">
          <ac:chgData name="Claudia Chan" userId="93473b32-9a5b-480c-a5c7-36832fc51abf" providerId="ADAL" clId="{A7DAAEAB-C44C-46F8-A854-C9AA2A6CC1BC}" dt="2024-06-27T17:15:16.179" v="318"/>
          <ac:spMkLst>
            <pc:docMk/>
            <pc:sldMk cId="99501686" sldId="262"/>
            <ac:spMk id="33" creationId="{22362B7C-515F-B9F4-F07E-90ECB81DD381}"/>
          </ac:spMkLst>
        </pc:spChg>
        <pc:spChg chg="mod">
          <ac:chgData name="Claudia Chan" userId="93473b32-9a5b-480c-a5c7-36832fc51abf" providerId="ADAL" clId="{A7DAAEAB-C44C-46F8-A854-C9AA2A6CC1BC}" dt="2024-06-27T17:13:03.129" v="304"/>
          <ac:spMkLst>
            <pc:docMk/>
            <pc:sldMk cId="99501686" sldId="262"/>
            <ac:spMk id="78" creationId="{591BACF0-CC09-6D2D-4DC4-05A59F7067F8}"/>
          </ac:spMkLst>
        </pc:spChg>
        <pc:spChg chg="mod">
          <ac:chgData name="Claudia Chan" userId="93473b32-9a5b-480c-a5c7-36832fc51abf" providerId="ADAL" clId="{A7DAAEAB-C44C-46F8-A854-C9AA2A6CC1BC}" dt="2024-06-27T17:13:03.129" v="304"/>
          <ac:spMkLst>
            <pc:docMk/>
            <pc:sldMk cId="99501686" sldId="262"/>
            <ac:spMk id="79" creationId="{A45AB3F0-7843-594C-EFEE-9C26257E08ED}"/>
          </ac:spMkLst>
        </pc:spChg>
        <pc:spChg chg="mod">
          <ac:chgData name="Claudia Chan" userId="93473b32-9a5b-480c-a5c7-36832fc51abf" providerId="ADAL" clId="{A7DAAEAB-C44C-46F8-A854-C9AA2A6CC1BC}" dt="2024-06-27T17:13:03.129" v="304"/>
          <ac:spMkLst>
            <pc:docMk/>
            <pc:sldMk cId="99501686" sldId="262"/>
            <ac:spMk id="82" creationId="{1ABF8022-DC6B-74DE-DBB7-EAC96445F822}"/>
          </ac:spMkLst>
        </pc:spChg>
        <pc:spChg chg="mod">
          <ac:chgData name="Claudia Chan" userId="93473b32-9a5b-480c-a5c7-36832fc51abf" providerId="ADAL" clId="{A7DAAEAB-C44C-46F8-A854-C9AA2A6CC1BC}" dt="2024-06-27T17:13:03.129" v="304"/>
          <ac:spMkLst>
            <pc:docMk/>
            <pc:sldMk cId="99501686" sldId="262"/>
            <ac:spMk id="93" creationId="{D2A3DD58-D579-8F7E-4E9C-531BB8532C20}"/>
          </ac:spMkLst>
        </pc:spChg>
        <pc:spChg chg="mod">
          <ac:chgData name="Claudia Chan" userId="93473b32-9a5b-480c-a5c7-36832fc51abf" providerId="ADAL" clId="{A7DAAEAB-C44C-46F8-A854-C9AA2A6CC1BC}" dt="2024-06-27T17:13:03.129" v="304"/>
          <ac:spMkLst>
            <pc:docMk/>
            <pc:sldMk cId="99501686" sldId="262"/>
            <ac:spMk id="98" creationId="{2D48A1DE-C4BC-D62B-EBD3-EBFE1A949057}"/>
          </ac:spMkLst>
        </pc:spChg>
        <pc:spChg chg="mod">
          <ac:chgData name="Claudia Chan" userId="93473b32-9a5b-480c-a5c7-36832fc51abf" providerId="ADAL" clId="{A7DAAEAB-C44C-46F8-A854-C9AA2A6CC1BC}" dt="2024-06-27T17:13:03.129" v="304"/>
          <ac:spMkLst>
            <pc:docMk/>
            <pc:sldMk cId="99501686" sldId="262"/>
            <ac:spMk id="103" creationId="{A3008A8A-D008-6FB4-632D-19721B2A7E93}"/>
          </ac:spMkLst>
        </pc:spChg>
        <pc:spChg chg="mod">
          <ac:chgData name="Claudia Chan" userId="93473b32-9a5b-480c-a5c7-36832fc51abf" providerId="ADAL" clId="{A7DAAEAB-C44C-46F8-A854-C9AA2A6CC1BC}" dt="2024-06-27T17:13:03.129" v="304"/>
          <ac:spMkLst>
            <pc:docMk/>
            <pc:sldMk cId="99501686" sldId="262"/>
            <ac:spMk id="110" creationId="{9DAF4E61-1E5D-5424-4556-9E5F4DDC6BED}"/>
          </ac:spMkLst>
        </pc:spChg>
        <pc:spChg chg="mod">
          <ac:chgData name="Claudia Chan" userId="93473b32-9a5b-480c-a5c7-36832fc51abf" providerId="ADAL" clId="{A7DAAEAB-C44C-46F8-A854-C9AA2A6CC1BC}" dt="2024-06-27T17:13:03.129" v="304"/>
          <ac:spMkLst>
            <pc:docMk/>
            <pc:sldMk cId="99501686" sldId="262"/>
            <ac:spMk id="115" creationId="{BEE3C125-3774-C1F1-2DCA-38794AC030B9}"/>
          </ac:spMkLst>
        </pc:spChg>
        <pc:spChg chg="mod">
          <ac:chgData name="Claudia Chan" userId="93473b32-9a5b-480c-a5c7-36832fc51abf" providerId="ADAL" clId="{A7DAAEAB-C44C-46F8-A854-C9AA2A6CC1BC}" dt="2024-06-27T17:13:03.129" v="304"/>
          <ac:spMkLst>
            <pc:docMk/>
            <pc:sldMk cId="99501686" sldId="262"/>
            <ac:spMk id="116" creationId="{CD028835-B90F-BC23-570D-3D9CC41D15C7}"/>
          </ac:spMkLst>
        </pc:spChg>
        <pc:spChg chg="mod">
          <ac:chgData name="Claudia Chan" userId="93473b32-9a5b-480c-a5c7-36832fc51abf" providerId="ADAL" clId="{A7DAAEAB-C44C-46F8-A854-C9AA2A6CC1BC}" dt="2024-06-27T17:13:03.129" v="304"/>
          <ac:spMkLst>
            <pc:docMk/>
            <pc:sldMk cId="99501686" sldId="262"/>
            <ac:spMk id="117" creationId="{688A585A-6BE2-91C0-6C68-0004BF3E3036}"/>
          </ac:spMkLst>
        </pc:spChg>
        <pc:spChg chg="mod">
          <ac:chgData name="Claudia Chan" userId="93473b32-9a5b-480c-a5c7-36832fc51abf" providerId="ADAL" clId="{A7DAAEAB-C44C-46F8-A854-C9AA2A6CC1BC}" dt="2024-06-27T17:13:03.129" v="304"/>
          <ac:spMkLst>
            <pc:docMk/>
            <pc:sldMk cId="99501686" sldId="262"/>
            <ac:spMk id="118" creationId="{B907A53A-5ED3-B17F-BA1C-516842F94190}"/>
          </ac:spMkLst>
        </pc:spChg>
        <pc:spChg chg="mod">
          <ac:chgData name="Claudia Chan" userId="93473b32-9a5b-480c-a5c7-36832fc51abf" providerId="ADAL" clId="{A7DAAEAB-C44C-46F8-A854-C9AA2A6CC1BC}" dt="2024-06-27T17:13:03.129" v="304"/>
          <ac:spMkLst>
            <pc:docMk/>
            <pc:sldMk cId="99501686" sldId="262"/>
            <ac:spMk id="123" creationId="{D90C61A4-FCD9-93DA-1971-1183F53D2356}"/>
          </ac:spMkLst>
        </pc:spChg>
        <pc:spChg chg="mod">
          <ac:chgData name="Claudia Chan" userId="93473b32-9a5b-480c-a5c7-36832fc51abf" providerId="ADAL" clId="{A7DAAEAB-C44C-46F8-A854-C9AA2A6CC1BC}" dt="2024-06-27T17:13:03.129" v="304"/>
          <ac:spMkLst>
            <pc:docMk/>
            <pc:sldMk cId="99501686" sldId="262"/>
            <ac:spMk id="124" creationId="{18B9D49C-FCBB-444E-2EA5-E3EE333C8ABE}"/>
          </ac:spMkLst>
        </pc:spChg>
        <pc:spChg chg="mod">
          <ac:chgData name="Claudia Chan" userId="93473b32-9a5b-480c-a5c7-36832fc51abf" providerId="ADAL" clId="{A7DAAEAB-C44C-46F8-A854-C9AA2A6CC1BC}" dt="2024-06-27T17:13:03.129" v="304"/>
          <ac:spMkLst>
            <pc:docMk/>
            <pc:sldMk cId="99501686" sldId="262"/>
            <ac:spMk id="125" creationId="{2765A5D6-2F5F-2F05-7D12-B3FB16116DC9}"/>
          </ac:spMkLst>
        </pc:spChg>
        <pc:spChg chg="mod">
          <ac:chgData name="Claudia Chan" userId="93473b32-9a5b-480c-a5c7-36832fc51abf" providerId="ADAL" clId="{A7DAAEAB-C44C-46F8-A854-C9AA2A6CC1BC}" dt="2024-06-27T17:13:03.129" v="304"/>
          <ac:spMkLst>
            <pc:docMk/>
            <pc:sldMk cId="99501686" sldId="262"/>
            <ac:spMk id="126" creationId="{4B3F1590-1D11-80C1-7630-BD71F35BB450}"/>
          </ac:spMkLst>
        </pc:spChg>
        <pc:spChg chg="mod">
          <ac:chgData name="Claudia Chan" userId="93473b32-9a5b-480c-a5c7-36832fc51abf" providerId="ADAL" clId="{A7DAAEAB-C44C-46F8-A854-C9AA2A6CC1BC}" dt="2024-06-27T17:13:03.129" v="304"/>
          <ac:spMkLst>
            <pc:docMk/>
            <pc:sldMk cId="99501686" sldId="262"/>
            <ac:spMk id="127" creationId="{B7D6F42E-BB70-07C5-3C1D-6C4099F73D6D}"/>
          </ac:spMkLst>
        </pc:spChg>
        <pc:spChg chg="mod">
          <ac:chgData name="Claudia Chan" userId="93473b32-9a5b-480c-a5c7-36832fc51abf" providerId="ADAL" clId="{A7DAAEAB-C44C-46F8-A854-C9AA2A6CC1BC}" dt="2024-06-27T17:13:03.129" v="304"/>
          <ac:spMkLst>
            <pc:docMk/>
            <pc:sldMk cId="99501686" sldId="262"/>
            <ac:spMk id="128" creationId="{A8A8A8E9-9079-BC81-7933-3D0F3D7187EF}"/>
          </ac:spMkLst>
        </pc:spChg>
        <pc:spChg chg="mod">
          <ac:chgData name="Claudia Chan" userId="93473b32-9a5b-480c-a5c7-36832fc51abf" providerId="ADAL" clId="{A7DAAEAB-C44C-46F8-A854-C9AA2A6CC1BC}" dt="2024-06-27T17:13:03.129" v="304"/>
          <ac:spMkLst>
            <pc:docMk/>
            <pc:sldMk cId="99501686" sldId="262"/>
            <ac:spMk id="129" creationId="{64127C64-191A-A992-3D43-9B3B4EBC4B86}"/>
          </ac:spMkLst>
        </pc:spChg>
        <pc:spChg chg="mod">
          <ac:chgData name="Claudia Chan" userId="93473b32-9a5b-480c-a5c7-36832fc51abf" providerId="ADAL" clId="{A7DAAEAB-C44C-46F8-A854-C9AA2A6CC1BC}" dt="2024-06-27T17:13:03.129" v="304"/>
          <ac:spMkLst>
            <pc:docMk/>
            <pc:sldMk cId="99501686" sldId="262"/>
            <ac:spMk id="130" creationId="{23D9C515-C2A0-AE58-8D85-E418784AA281}"/>
          </ac:spMkLst>
        </pc:spChg>
        <pc:grpChg chg="add mod">
          <ac:chgData name="Claudia Chan" userId="93473b32-9a5b-480c-a5c7-36832fc51abf" providerId="ADAL" clId="{A7DAAEAB-C44C-46F8-A854-C9AA2A6CC1BC}" dt="2024-06-27T17:13:03.129" v="304"/>
          <ac:grpSpMkLst>
            <pc:docMk/>
            <pc:sldMk cId="99501686" sldId="262"/>
            <ac:grpSpMk id="108" creationId="{16479408-DF94-3CD4-7020-0288527498F7}"/>
          </ac:grpSpMkLst>
        </pc:grpChg>
        <pc:grpChg chg="mod">
          <ac:chgData name="Claudia Chan" userId="93473b32-9a5b-480c-a5c7-36832fc51abf" providerId="ADAL" clId="{A7DAAEAB-C44C-46F8-A854-C9AA2A6CC1BC}" dt="2024-06-27T17:13:03.129" v="304"/>
          <ac:grpSpMkLst>
            <pc:docMk/>
            <pc:sldMk cId="99501686" sldId="262"/>
            <ac:grpSpMk id="111" creationId="{0FC441B4-AF2D-5A6F-A512-8B5BE5486A9D}"/>
          </ac:grpSpMkLst>
        </pc:grpChg>
        <pc:grpChg chg="mod">
          <ac:chgData name="Claudia Chan" userId="93473b32-9a5b-480c-a5c7-36832fc51abf" providerId="ADAL" clId="{A7DAAEAB-C44C-46F8-A854-C9AA2A6CC1BC}" dt="2024-06-27T17:13:03.129" v="304"/>
          <ac:grpSpMkLst>
            <pc:docMk/>
            <pc:sldMk cId="99501686" sldId="262"/>
            <ac:grpSpMk id="112" creationId="{AA045A05-44B5-6FBA-2C6D-EED5BB07FC3B}"/>
          </ac:grpSpMkLst>
        </pc:grpChg>
        <pc:grpChg chg="add mod">
          <ac:chgData name="Claudia Chan" userId="93473b32-9a5b-480c-a5c7-36832fc51abf" providerId="ADAL" clId="{A7DAAEAB-C44C-46F8-A854-C9AA2A6CC1BC}" dt="2024-06-27T17:13:03.129" v="304"/>
          <ac:grpSpMkLst>
            <pc:docMk/>
            <pc:sldMk cId="99501686" sldId="262"/>
            <ac:grpSpMk id="119" creationId="{ADCF9719-331D-443A-6397-58BD28C05062}"/>
          </ac:grpSpMkLst>
        </pc:grpChg>
        <pc:grpChg chg="add mod">
          <ac:chgData name="Claudia Chan" userId="93473b32-9a5b-480c-a5c7-36832fc51abf" providerId="ADAL" clId="{A7DAAEAB-C44C-46F8-A854-C9AA2A6CC1BC}" dt="2024-06-27T17:13:03.129" v="304"/>
          <ac:grpSpMkLst>
            <pc:docMk/>
            <pc:sldMk cId="99501686" sldId="262"/>
            <ac:grpSpMk id="120" creationId="{8F499794-5EFA-7F64-8ED3-5CAB455223CE}"/>
          </ac:grpSpMkLst>
        </pc:grpChg>
        <pc:grpChg chg="mod">
          <ac:chgData name="Claudia Chan" userId="93473b32-9a5b-480c-a5c7-36832fc51abf" providerId="ADAL" clId="{A7DAAEAB-C44C-46F8-A854-C9AA2A6CC1BC}" dt="2024-06-27T17:13:03.129" v="304"/>
          <ac:grpSpMkLst>
            <pc:docMk/>
            <pc:sldMk cId="99501686" sldId="262"/>
            <ac:grpSpMk id="121" creationId="{58E44C9B-BB4C-1660-7C8E-9B5C27F4DFC6}"/>
          </ac:grpSpMkLst>
        </pc:grpChg>
        <pc:grpChg chg="mod">
          <ac:chgData name="Claudia Chan" userId="93473b32-9a5b-480c-a5c7-36832fc51abf" providerId="ADAL" clId="{A7DAAEAB-C44C-46F8-A854-C9AA2A6CC1BC}" dt="2024-06-27T17:13:03.129" v="304"/>
          <ac:grpSpMkLst>
            <pc:docMk/>
            <pc:sldMk cId="99501686" sldId="262"/>
            <ac:grpSpMk id="122" creationId="{FFAF5C16-B67D-3E4A-E56E-AB033D040DD2}"/>
          </ac:grpSpMkLst>
        </pc:grpChg>
        <pc:picChg chg="add mod">
          <ac:chgData name="Claudia Chan" userId="93473b32-9a5b-480c-a5c7-36832fc51abf" providerId="ADAL" clId="{A7DAAEAB-C44C-46F8-A854-C9AA2A6CC1BC}" dt="2024-06-27T17:13:03.129" v="304"/>
          <ac:picMkLst>
            <pc:docMk/>
            <pc:sldMk cId="99501686" sldId="262"/>
            <ac:picMk id="109" creationId="{DA920652-8B10-BF82-453C-8F6B22DDE479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Claudia Chan" userId="93473b32-9a5b-480c-a5c7-36832fc51abf" providerId="ADAL" clId="{A7DAAEAB-C44C-46F8-A854-C9AA2A6CC1BC}" dt="2024-06-27T17:15:41.959" v="320"/>
              <pc2:cmMkLst xmlns:pc2="http://schemas.microsoft.com/office/powerpoint/2019/9/main/command">
                <pc:docMk/>
                <pc:sldMk cId="99501686" sldId="262"/>
                <pc2:cmMk id="{35A2522C-82F8-4DE7-AB74-72351C6064CC}"/>
              </pc2:cmMkLst>
              <pc226:cmRplyChg chg="add">
                <pc226:chgData name="Claudia Chan" userId="93473b32-9a5b-480c-a5c7-36832fc51abf" providerId="ADAL" clId="{A7DAAEAB-C44C-46F8-A854-C9AA2A6CC1BC}" dt="2024-06-27T17:15:41.959" v="320"/>
                <pc2:cmRplyMkLst xmlns:pc2="http://schemas.microsoft.com/office/powerpoint/2019/9/main/command">
                  <pc:docMk/>
                  <pc:sldMk cId="99501686" sldId="262"/>
                  <pc2:cmMk id="{35A2522C-82F8-4DE7-AB74-72351C6064CC}"/>
                  <pc2:cmRplyMk id="{18AB4975-65DB-4A52-8B00-64D25E7B530C}"/>
                </pc2:cmRplyMkLst>
              </pc226:cmRplyChg>
            </pc226:cmChg>
          </p:ext>
        </pc:extLst>
      </pc:sldChg>
      <pc:sldMasterChg chg="addSldLayout delSldLayout modSldLayout">
        <pc:chgData name="Claudia Chan" userId="93473b32-9a5b-480c-a5c7-36832fc51abf" providerId="ADAL" clId="{A7DAAEAB-C44C-46F8-A854-C9AA2A6CC1BC}" dt="2024-06-27T19:42:46.322" v="336" actId="12789"/>
        <pc:sldMasterMkLst>
          <pc:docMk/>
          <pc:sldMasterMk cId="3184991844" sldId="2147483720"/>
        </pc:sldMasterMkLst>
        <pc:sldLayoutChg chg="addSp delSp modSp mod">
          <pc:chgData name="Claudia Chan" userId="93473b32-9a5b-480c-a5c7-36832fc51abf" providerId="ADAL" clId="{A7DAAEAB-C44C-46F8-A854-C9AA2A6CC1BC}" dt="2024-06-27T17:15:14.213" v="317" actId="21"/>
          <pc:sldLayoutMkLst>
            <pc:docMk/>
            <pc:sldMasterMk cId="3184991844" sldId="2147483720"/>
            <pc:sldLayoutMk cId="1092554545" sldId="2147483721"/>
          </pc:sldLayoutMkLst>
          <pc:spChg chg="del">
            <ac:chgData name="Claudia Chan" userId="93473b32-9a5b-480c-a5c7-36832fc51abf" providerId="ADAL" clId="{A7DAAEAB-C44C-46F8-A854-C9AA2A6CC1BC}" dt="2024-06-27T17:12:08.230" v="291" actId="478"/>
            <ac:spMkLst>
              <pc:docMk/>
              <pc:sldMasterMk cId="3184991844" sldId="2147483720"/>
              <pc:sldLayoutMk cId="1092554545" sldId="2147483721"/>
              <ac:spMk id="2" creationId="{00000000-0000-0000-0000-000000000000}"/>
            </ac:spMkLst>
          </pc:spChg>
          <pc:spChg chg="del">
            <ac:chgData name="Claudia Chan" userId="93473b32-9a5b-480c-a5c7-36832fc51abf" providerId="ADAL" clId="{A7DAAEAB-C44C-46F8-A854-C9AA2A6CC1BC}" dt="2024-06-27T17:12:08.230" v="291" actId="478"/>
            <ac:spMkLst>
              <pc:docMk/>
              <pc:sldMasterMk cId="3184991844" sldId="2147483720"/>
              <pc:sldLayoutMk cId="1092554545" sldId="2147483721"/>
              <ac:spMk id="3" creationId="{00000000-0000-0000-0000-000000000000}"/>
            </ac:spMkLst>
          </pc:spChg>
          <pc:spChg chg="del">
            <ac:chgData name="Claudia Chan" userId="93473b32-9a5b-480c-a5c7-36832fc51abf" providerId="ADAL" clId="{A7DAAEAB-C44C-46F8-A854-C9AA2A6CC1BC}" dt="2024-06-27T17:12:08.230" v="291" actId="478"/>
            <ac:spMkLst>
              <pc:docMk/>
              <pc:sldMasterMk cId="3184991844" sldId="2147483720"/>
              <pc:sldLayoutMk cId="1092554545" sldId="2147483721"/>
              <ac:spMk id="4" creationId="{00000000-0000-0000-0000-000000000000}"/>
            </ac:spMkLst>
          </pc:spChg>
          <pc:spChg chg="del">
            <ac:chgData name="Claudia Chan" userId="93473b32-9a5b-480c-a5c7-36832fc51abf" providerId="ADAL" clId="{A7DAAEAB-C44C-46F8-A854-C9AA2A6CC1BC}" dt="2024-06-27T17:12:08.230" v="291" actId="478"/>
            <ac:spMkLst>
              <pc:docMk/>
              <pc:sldMasterMk cId="3184991844" sldId="2147483720"/>
              <pc:sldLayoutMk cId="1092554545" sldId="2147483721"/>
              <ac:spMk id="5" creationId="{00000000-0000-0000-0000-000000000000}"/>
            </ac:spMkLst>
          </pc:spChg>
          <pc:spChg chg="del">
            <ac:chgData name="Claudia Chan" userId="93473b32-9a5b-480c-a5c7-36832fc51abf" providerId="ADAL" clId="{A7DAAEAB-C44C-46F8-A854-C9AA2A6CC1BC}" dt="2024-06-27T17:12:08.230" v="291" actId="478"/>
            <ac:spMkLst>
              <pc:docMk/>
              <pc:sldMasterMk cId="3184991844" sldId="2147483720"/>
              <pc:sldLayoutMk cId="1092554545" sldId="2147483721"/>
              <ac:spMk id="6" creationId="{00000000-0000-0000-0000-000000000000}"/>
            </ac:spMkLst>
          </pc:spChg>
          <pc:spChg chg="add mod">
            <ac:chgData name="Claudia Chan" userId="93473b32-9a5b-480c-a5c7-36832fc51abf" providerId="ADAL" clId="{A7DAAEAB-C44C-46F8-A854-C9AA2A6CC1BC}" dt="2024-06-27T17:12:08.659" v="292"/>
            <ac:spMkLst>
              <pc:docMk/>
              <pc:sldMasterMk cId="3184991844" sldId="2147483720"/>
              <pc:sldLayoutMk cId="1092554545" sldId="2147483721"/>
              <ac:spMk id="7" creationId="{041E0496-C1EF-4405-2C75-191E6C0C688E}"/>
            </ac:spMkLst>
          </pc:spChg>
          <pc:spChg chg="add mod">
            <ac:chgData name="Claudia Chan" userId="93473b32-9a5b-480c-a5c7-36832fc51abf" providerId="ADAL" clId="{A7DAAEAB-C44C-46F8-A854-C9AA2A6CC1BC}" dt="2024-06-27T17:12:08.659" v="292"/>
            <ac:spMkLst>
              <pc:docMk/>
              <pc:sldMasterMk cId="3184991844" sldId="2147483720"/>
              <pc:sldLayoutMk cId="1092554545" sldId="2147483721"/>
              <ac:spMk id="8" creationId="{E353791A-726E-0E01-0988-AA253A711011}"/>
            </ac:spMkLst>
          </pc:spChg>
          <pc:spChg chg="add del mod">
            <ac:chgData name="Claudia Chan" userId="93473b32-9a5b-480c-a5c7-36832fc51abf" providerId="ADAL" clId="{A7DAAEAB-C44C-46F8-A854-C9AA2A6CC1BC}" dt="2024-06-27T17:15:12.673" v="315" actId="478"/>
            <ac:spMkLst>
              <pc:docMk/>
              <pc:sldMasterMk cId="3184991844" sldId="2147483720"/>
              <pc:sldLayoutMk cId="1092554545" sldId="2147483721"/>
              <ac:spMk id="10" creationId="{9239DCD3-B844-08F9-7CA1-C1DFCCF85536}"/>
            </ac:spMkLst>
          </pc:spChg>
          <pc:spChg chg="add del mod">
            <ac:chgData name="Claudia Chan" userId="93473b32-9a5b-480c-a5c7-36832fc51abf" providerId="ADAL" clId="{A7DAAEAB-C44C-46F8-A854-C9AA2A6CC1BC}" dt="2024-06-27T17:15:04.370" v="311" actId="478"/>
            <ac:spMkLst>
              <pc:docMk/>
              <pc:sldMasterMk cId="3184991844" sldId="2147483720"/>
              <pc:sldLayoutMk cId="1092554545" sldId="2147483721"/>
              <ac:spMk id="11" creationId="{46FBD193-307E-1F40-B824-DD4B15B0E69F}"/>
            </ac:spMkLst>
          </pc:spChg>
          <pc:spChg chg="add mod">
            <ac:chgData name="Claudia Chan" userId="93473b32-9a5b-480c-a5c7-36832fc51abf" providerId="ADAL" clId="{A7DAAEAB-C44C-46F8-A854-C9AA2A6CC1BC}" dt="2024-06-27T17:12:08.659" v="292"/>
            <ac:spMkLst>
              <pc:docMk/>
              <pc:sldMasterMk cId="3184991844" sldId="2147483720"/>
              <pc:sldLayoutMk cId="1092554545" sldId="2147483721"/>
              <ac:spMk id="13" creationId="{AC853DCC-200F-D0EE-1D88-1A96CE7CB350}"/>
            </ac:spMkLst>
          </pc:spChg>
          <pc:spChg chg="add mod">
            <ac:chgData name="Claudia Chan" userId="93473b32-9a5b-480c-a5c7-36832fc51abf" providerId="ADAL" clId="{A7DAAEAB-C44C-46F8-A854-C9AA2A6CC1BC}" dt="2024-06-27T17:12:08.659" v="292"/>
            <ac:spMkLst>
              <pc:docMk/>
              <pc:sldMasterMk cId="3184991844" sldId="2147483720"/>
              <pc:sldLayoutMk cId="1092554545" sldId="2147483721"/>
              <ac:spMk id="14" creationId="{36E88B81-F00C-0034-145D-E8AA62E43EDF}"/>
            </ac:spMkLst>
          </pc:spChg>
          <pc:spChg chg="add mod">
            <ac:chgData name="Claudia Chan" userId="93473b32-9a5b-480c-a5c7-36832fc51abf" providerId="ADAL" clId="{A7DAAEAB-C44C-46F8-A854-C9AA2A6CC1BC}" dt="2024-06-27T17:12:08.659" v="292"/>
            <ac:spMkLst>
              <pc:docMk/>
              <pc:sldMasterMk cId="3184991844" sldId="2147483720"/>
              <pc:sldLayoutMk cId="1092554545" sldId="2147483721"/>
              <ac:spMk id="15" creationId="{0CC5988B-8A9F-89EB-CD4A-DF0DBDFA743E}"/>
            </ac:spMkLst>
          </pc:spChg>
          <pc:spChg chg="add mod">
            <ac:chgData name="Claudia Chan" userId="93473b32-9a5b-480c-a5c7-36832fc51abf" providerId="ADAL" clId="{A7DAAEAB-C44C-46F8-A854-C9AA2A6CC1BC}" dt="2024-06-27T17:12:08.659" v="292"/>
            <ac:spMkLst>
              <pc:docMk/>
              <pc:sldMasterMk cId="3184991844" sldId="2147483720"/>
              <pc:sldLayoutMk cId="1092554545" sldId="2147483721"/>
              <ac:spMk id="16" creationId="{AB044560-EAC8-CE73-4C04-6D13D453A43E}"/>
            </ac:spMkLst>
          </pc:spChg>
          <pc:spChg chg="add mod">
            <ac:chgData name="Claudia Chan" userId="93473b32-9a5b-480c-a5c7-36832fc51abf" providerId="ADAL" clId="{A7DAAEAB-C44C-46F8-A854-C9AA2A6CC1BC}" dt="2024-06-27T17:12:08.659" v="292"/>
            <ac:spMkLst>
              <pc:docMk/>
              <pc:sldMasterMk cId="3184991844" sldId="2147483720"/>
              <pc:sldLayoutMk cId="1092554545" sldId="2147483721"/>
              <ac:spMk id="17" creationId="{B0C5195F-3A4F-9A91-EBE5-A889D85460DA}"/>
            </ac:spMkLst>
          </pc:spChg>
          <pc:spChg chg="add mod">
            <ac:chgData name="Claudia Chan" userId="93473b32-9a5b-480c-a5c7-36832fc51abf" providerId="ADAL" clId="{A7DAAEAB-C44C-46F8-A854-C9AA2A6CC1BC}" dt="2024-06-27T17:12:08.659" v="292"/>
            <ac:spMkLst>
              <pc:docMk/>
              <pc:sldMasterMk cId="3184991844" sldId="2147483720"/>
              <pc:sldLayoutMk cId="1092554545" sldId="2147483721"/>
              <ac:spMk id="18" creationId="{C565B724-2FCC-D574-6D87-B7CF7884BB88}"/>
            </ac:spMkLst>
          </pc:spChg>
          <pc:spChg chg="add mod">
            <ac:chgData name="Claudia Chan" userId="93473b32-9a5b-480c-a5c7-36832fc51abf" providerId="ADAL" clId="{A7DAAEAB-C44C-46F8-A854-C9AA2A6CC1BC}" dt="2024-06-27T17:12:08.659" v="292"/>
            <ac:spMkLst>
              <pc:docMk/>
              <pc:sldMasterMk cId="3184991844" sldId="2147483720"/>
              <pc:sldLayoutMk cId="1092554545" sldId="2147483721"/>
              <ac:spMk id="19" creationId="{34274817-28A4-D15B-2674-0BCA99780E8F}"/>
            </ac:spMkLst>
          </pc:spChg>
          <pc:spChg chg="add mod">
            <ac:chgData name="Claudia Chan" userId="93473b32-9a5b-480c-a5c7-36832fc51abf" providerId="ADAL" clId="{A7DAAEAB-C44C-46F8-A854-C9AA2A6CC1BC}" dt="2024-06-27T17:12:08.659" v="292"/>
            <ac:spMkLst>
              <pc:docMk/>
              <pc:sldMasterMk cId="3184991844" sldId="2147483720"/>
              <pc:sldLayoutMk cId="1092554545" sldId="2147483721"/>
              <ac:spMk id="20" creationId="{42C123FA-5E86-1A4E-C533-E71547C32AD4}"/>
            </ac:spMkLst>
          </pc:spChg>
          <pc:spChg chg="add mod">
            <ac:chgData name="Claudia Chan" userId="93473b32-9a5b-480c-a5c7-36832fc51abf" providerId="ADAL" clId="{A7DAAEAB-C44C-46F8-A854-C9AA2A6CC1BC}" dt="2024-06-27T17:12:08.659" v="292"/>
            <ac:spMkLst>
              <pc:docMk/>
              <pc:sldMasterMk cId="3184991844" sldId="2147483720"/>
              <pc:sldLayoutMk cId="1092554545" sldId="2147483721"/>
              <ac:spMk id="21" creationId="{B24FE9B4-83BA-21BF-FCBC-CF4777F5E439}"/>
            </ac:spMkLst>
          </pc:spChg>
          <pc:spChg chg="add mod">
            <ac:chgData name="Claudia Chan" userId="93473b32-9a5b-480c-a5c7-36832fc51abf" providerId="ADAL" clId="{A7DAAEAB-C44C-46F8-A854-C9AA2A6CC1BC}" dt="2024-06-27T17:12:08.659" v="292"/>
            <ac:spMkLst>
              <pc:docMk/>
              <pc:sldMasterMk cId="3184991844" sldId="2147483720"/>
              <pc:sldLayoutMk cId="1092554545" sldId="2147483721"/>
              <ac:spMk id="22" creationId="{2CE4EF02-86D6-7710-4991-2F748344760F}"/>
            </ac:spMkLst>
          </pc:spChg>
          <pc:spChg chg="add mod">
            <ac:chgData name="Claudia Chan" userId="93473b32-9a5b-480c-a5c7-36832fc51abf" providerId="ADAL" clId="{A7DAAEAB-C44C-46F8-A854-C9AA2A6CC1BC}" dt="2024-06-27T17:12:08.659" v="292"/>
            <ac:spMkLst>
              <pc:docMk/>
              <pc:sldMasterMk cId="3184991844" sldId="2147483720"/>
              <pc:sldLayoutMk cId="1092554545" sldId="2147483721"/>
              <ac:spMk id="23" creationId="{C17360C3-C3BB-F2DD-B8B5-C13E16DA99DC}"/>
            </ac:spMkLst>
          </pc:spChg>
          <pc:spChg chg="add mod">
            <ac:chgData name="Claudia Chan" userId="93473b32-9a5b-480c-a5c7-36832fc51abf" providerId="ADAL" clId="{A7DAAEAB-C44C-46F8-A854-C9AA2A6CC1BC}" dt="2024-06-27T17:12:08.659" v="292"/>
            <ac:spMkLst>
              <pc:docMk/>
              <pc:sldMasterMk cId="3184991844" sldId="2147483720"/>
              <pc:sldLayoutMk cId="1092554545" sldId="2147483721"/>
              <ac:spMk id="24" creationId="{57FE6E48-7C8A-4795-15F8-ACBA5139B9CF}"/>
            </ac:spMkLst>
          </pc:spChg>
          <pc:spChg chg="add mod">
            <ac:chgData name="Claudia Chan" userId="93473b32-9a5b-480c-a5c7-36832fc51abf" providerId="ADAL" clId="{A7DAAEAB-C44C-46F8-A854-C9AA2A6CC1BC}" dt="2024-06-27T17:12:08.659" v="292"/>
            <ac:spMkLst>
              <pc:docMk/>
              <pc:sldMasterMk cId="3184991844" sldId="2147483720"/>
              <pc:sldLayoutMk cId="1092554545" sldId="2147483721"/>
              <ac:spMk id="25" creationId="{48347B47-2430-897E-EEF2-CCBFBA97FDBB}"/>
            </ac:spMkLst>
          </pc:spChg>
          <pc:spChg chg="add mod">
            <ac:chgData name="Claudia Chan" userId="93473b32-9a5b-480c-a5c7-36832fc51abf" providerId="ADAL" clId="{A7DAAEAB-C44C-46F8-A854-C9AA2A6CC1BC}" dt="2024-06-27T17:12:08.659" v="292"/>
            <ac:spMkLst>
              <pc:docMk/>
              <pc:sldMasterMk cId="3184991844" sldId="2147483720"/>
              <pc:sldLayoutMk cId="1092554545" sldId="2147483721"/>
              <ac:spMk id="26" creationId="{F95ACFA6-665B-B529-515C-D73834BE7CEF}"/>
            </ac:spMkLst>
          </pc:spChg>
          <pc:spChg chg="add mod">
            <ac:chgData name="Claudia Chan" userId="93473b32-9a5b-480c-a5c7-36832fc51abf" providerId="ADAL" clId="{A7DAAEAB-C44C-46F8-A854-C9AA2A6CC1BC}" dt="2024-06-27T17:12:08.659" v="292"/>
            <ac:spMkLst>
              <pc:docMk/>
              <pc:sldMasterMk cId="3184991844" sldId="2147483720"/>
              <pc:sldLayoutMk cId="1092554545" sldId="2147483721"/>
              <ac:spMk id="27" creationId="{2A691C95-F81D-87FC-4785-7EF13B528970}"/>
            </ac:spMkLst>
          </pc:spChg>
          <pc:spChg chg="add del mod">
            <ac:chgData name="Claudia Chan" userId="93473b32-9a5b-480c-a5c7-36832fc51abf" providerId="ADAL" clId="{A7DAAEAB-C44C-46F8-A854-C9AA2A6CC1BC}" dt="2024-06-27T17:15:11.019" v="314" actId="21"/>
            <ac:spMkLst>
              <pc:docMk/>
              <pc:sldMasterMk cId="3184991844" sldId="2147483720"/>
              <pc:sldLayoutMk cId="1092554545" sldId="2147483721"/>
              <ac:spMk id="28" creationId="{22362B7C-515F-B9F4-F07E-90ECB81DD381}"/>
            </ac:spMkLst>
          </pc:spChg>
          <pc:spChg chg="add del mod">
            <ac:chgData name="Claudia Chan" userId="93473b32-9a5b-480c-a5c7-36832fc51abf" providerId="ADAL" clId="{A7DAAEAB-C44C-46F8-A854-C9AA2A6CC1BC}" dt="2024-06-27T17:15:14.213" v="317" actId="21"/>
            <ac:spMkLst>
              <pc:docMk/>
              <pc:sldMasterMk cId="3184991844" sldId="2147483720"/>
              <pc:sldLayoutMk cId="1092554545" sldId="2147483721"/>
              <ac:spMk id="33" creationId="{22362B7C-515F-B9F4-F07E-90ECB81DD381}"/>
            </ac:spMkLst>
          </pc:spChg>
          <pc:spChg chg="add mod">
            <ac:chgData name="Claudia Chan" userId="93473b32-9a5b-480c-a5c7-36832fc51abf" providerId="ADAL" clId="{A7DAAEAB-C44C-46F8-A854-C9AA2A6CC1BC}" dt="2024-06-27T17:12:08.659" v="292"/>
            <ac:spMkLst>
              <pc:docMk/>
              <pc:sldMasterMk cId="3184991844" sldId="2147483720"/>
              <pc:sldLayoutMk cId="1092554545" sldId="2147483721"/>
              <ac:spMk id="34" creationId="{345E6939-9E08-97EC-B0A4-2F5583F37671}"/>
            </ac:spMkLst>
          </pc:spChg>
          <pc:spChg chg="add mod">
            <ac:chgData name="Claudia Chan" userId="93473b32-9a5b-480c-a5c7-36832fc51abf" providerId="ADAL" clId="{A7DAAEAB-C44C-46F8-A854-C9AA2A6CC1BC}" dt="2024-06-27T17:12:08.659" v="292"/>
            <ac:spMkLst>
              <pc:docMk/>
              <pc:sldMasterMk cId="3184991844" sldId="2147483720"/>
              <pc:sldLayoutMk cId="1092554545" sldId="2147483721"/>
              <ac:spMk id="35" creationId="{B3134E00-2DFE-8FB8-0D7C-82721D768055}"/>
            </ac:spMkLst>
          </pc:spChg>
          <pc:spChg chg="add mod">
            <ac:chgData name="Claudia Chan" userId="93473b32-9a5b-480c-a5c7-36832fc51abf" providerId="ADAL" clId="{A7DAAEAB-C44C-46F8-A854-C9AA2A6CC1BC}" dt="2024-06-27T17:12:08.659" v="292"/>
            <ac:spMkLst>
              <pc:docMk/>
              <pc:sldMasterMk cId="3184991844" sldId="2147483720"/>
              <pc:sldLayoutMk cId="1092554545" sldId="2147483721"/>
              <ac:spMk id="36" creationId="{28429B8B-F066-15F4-72D0-98CBA04997CE}"/>
            </ac:spMkLst>
          </pc:spChg>
          <pc:spChg chg="add mod">
            <ac:chgData name="Claudia Chan" userId="93473b32-9a5b-480c-a5c7-36832fc51abf" providerId="ADAL" clId="{A7DAAEAB-C44C-46F8-A854-C9AA2A6CC1BC}" dt="2024-06-27T17:12:08.659" v="292"/>
            <ac:spMkLst>
              <pc:docMk/>
              <pc:sldMasterMk cId="3184991844" sldId="2147483720"/>
              <pc:sldLayoutMk cId="1092554545" sldId="2147483721"/>
              <ac:spMk id="39" creationId="{CD29DBB8-5021-98CB-0142-F93884EC50C5}"/>
            </ac:spMkLst>
          </pc:spChg>
          <pc:spChg chg="add mod">
            <ac:chgData name="Claudia Chan" userId="93473b32-9a5b-480c-a5c7-36832fc51abf" providerId="ADAL" clId="{A7DAAEAB-C44C-46F8-A854-C9AA2A6CC1BC}" dt="2024-06-27T17:12:08.659" v="292"/>
            <ac:spMkLst>
              <pc:docMk/>
              <pc:sldMasterMk cId="3184991844" sldId="2147483720"/>
              <pc:sldLayoutMk cId="1092554545" sldId="2147483721"/>
              <ac:spMk id="45" creationId="{41D8BD34-2B6A-2360-55E2-58AAC1F44AEC}"/>
            </ac:spMkLst>
          </pc:spChg>
          <pc:spChg chg="add mod">
            <ac:chgData name="Claudia Chan" userId="93473b32-9a5b-480c-a5c7-36832fc51abf" providerId="ADAL" clId="{A7DAAEAB-C44C-46F8-A854-C9AA2A6CC1BC}" dt="2024-06-27T17:12:08.659" v="292"/>
            <ac:spMkLst>
              <pc:docMk/>
              <pc:sldMasterMk cId="3184991844" sldId="2147483720"/>
              <pc:sldLayoutMk cId="1092554545" sldId="2147483721"/>
              <ac:spMk id="49" creationId="{BA9F2CF9-EB80-C95F-D29E-2D402732090A}"/>
            </ac:spMkLst>
          </pc:spChg>
          <pc:spChg chg="mod">
            <ac:chgData name="Claudia Chan" userId="93473b32-9a5b-480c-a5c7-36832fc51abf" providerId="ADAL" clId="{A7DAAEAB-C44C-46F8-A854-C9AA2A6CC1BC}" dt="2024-06-27T17:12:08.659" v="292"/>
            <ac:spMkLst>
              <pc:docMk/>
              <pc:sldMasterMk cId="3184991844" sldId="2147483720"/>
              <pc:sldLayoutMk cId="1092554545" sldId="2147483721"/>
              <ac:spMk id="50" creationId="{4DEFA000-7C7B-8454-9407-FC8DDE83F617}"/>
            </ac:spMkLst>
          </pc:spChg>
          <pc:spChg chg="mod">
            <ac:chgData name="Claudia Chan" userId="93473b32-9a5b-480c-a5c7-36832fc51abf" providerId="ADAL" clId="{A7DAAEAB-C44C-46F8-A854-C9AA2A6CC1BC}" dt="2024-06-27T17:12:08.659" v="292"/>
            <ac:spMkLst>
              <pc:docMk/>
              <pc:sldMasterMk cId="3184991844" sldId="2147483720"/>
              <pc:sldLayoutMk cId="1092554545" sldId="2147483721"/>
              <ac:spMk id="51" creationId="{74547F31-9FC2-7E94-DE98-EC8FBC4D923C}"/>
            </ac:spMkLst>
          </pc:spChg>
          <pc:spChg chg="mod">
            <ac:chgData name="Claudia Chan" userId="93473b32-9a5b-480c-a5c7-36832fc51abf" providerId="ADAL" clId="{A7DAAEAB-C44C-46F8-A854-C9AA2A6CC1BC}" dt="2024-06-27T17:12:08.659" v="292"/>
            <ac:spMkLst>
              <pc:docMk/>
              <pc:sldMasterMk cId="3184991844" sldId="2147483720"/>
              <pc:sldLayoutMk cId="1092554545" sldId="2147483721"/>
              <ac:spMk id="52" creationId="{F2D23B3A-785B-C3E7-DFA4-B22A9888109C}"/>
            </ac:spMkLst>
          </pc:spChg>
          <pc:spChg chg="mod">
            <ac:chgData name="Claudia Chan" userId="93473b32-9a5b-480c-a5c7-36832fc51abf" providerId="ADAL" clId="{A7DAAEAB-C44C-46F8-A854-C9AA2A6CC1BC}" dt="2024-06-27T17:12:08.659" v="292"/>
            <ac:spMkLst>
              <pc:docMk/>
              <pc:sldMasterMk cId="3184991844" sldId="2147483720"/>
              <pc:sldLayoutMk cId="1092554545" sldId="2147483721"/>
              <ac:spMk id="53" creationId="{354BC830-2951-BD15-43A4-5DDBC6A8ED66}"/>
            </ac:spMkLst>
          </pc:spChg>
          <pc:spChg chg="mod">
            <ac:chgData name="Claudia Chan" userId="93473b32-9a5b-480c-a5c7-36832fc51abf" providerId="ADAL" clId="{A7DAAEAB-C44C-46F8-A854-C9AA2A6CC1BC}" dt="2024-06-27T17:12:08.659" v="292"/>
            <ac:spMkLst>
              <pc:docMk/>
              <pc:sldMasterMk cId="3184991844" sldId="2147483720"/>
              <pc:sldLayoutMk cId="1092554545" sldId="2147483721"/>
              <ac:spMk id="55" creationId="{016B60BE-508D-2E9E-E669-1DAA6C64DDD9}"/>
            </ac:spMkLst>
          </pc:spChg>
          <pc:spChg chg="mod">
            <ac:chgData name="Claudia Chan" userId="93473b32-9a5b-480c-a5c7-36832fc51abf" providerId="ADAL" clId="{A7DAAEAB-C44C-46F8-A854-C9AA2A6CC1BC}" dt="2024-06-27T17:12:08.659" v="292"/>
            <ac:spMkLst>
              <pc:docMk/>
              <pc:sldMasterMk cId="3184991844" sldId="2147483720"/>
              <pc:sldLayoutMk cId="1092554545" sldId="2147483721"/>
              <ac:spMk id="56" creationId="{F668059E-A8E5-8FC6-C984-37DDE371F9B0}"/>
            </ac:spMkLst>
          </pc:spChg>
          <pc:spChg chg="mod">
            <ac:chgData name="Claudia Chan" userId="93473b32-9a5b-480c-a5c7-36832fc51abf" providerId="ADAL" clId="{A7DAAEAB-C44C-46F8-A854-C9AA2A6CC1BC}" dt="2024-06-27T17:12:08.659" v="292"/>
            <ac:spMkLst>
              <pc:docMk/>
              <pc:sldMasterMk cId="3184991844" sldId="2147483720"/>
              <pc:sldLayoutMk cId="1092554545" sldId="2147483721"/>
              <ac:spMk id="57" creationId="{46FACAEE-D2FF-4776-F1ED-6BA38936A1C4}"/>
            </ac:spMkLst>
          </pc:spChg>
          <pc:spChg chg="mod">
            <ac:chgData name="Claudia Chan" userId="93473b32-9a5b-480c-a5c7-36832fc51abf" providerId="ADAL" clId="{A7DAAEAB-C44C-46F8-A854-C9AA2A6CC1BC}" dt="2024-06-27T17:12:08.659" v="292"/>
            <ac:spMkLst>
              <pc:docMk/>
              <pc:sldMasterMk cId="3184991844" sldId="2147483720"/>
              <pc:sldLayoutMk cId="1092554545" sldId="2147483721"/>
              <ac:spMk id="58" creationId="{39B0AE26-0F66-7530-7924-915A6A58E869}"/>
            </ac:spMkLst>
          </pc:spChg>
          <pc:spChg chg="add mod">
            <ac:chgData name="Claudia Chan" userId="93473b32-9a5b-480c-a5c7-36832fc51abf" providerId="ADAL" clId="{A7DAAEAB-C44C-46F8-A854-C9AA2A6CC1BC}" dt="2024-06-27T17:12:08.659" v="292"/>
            <ac:spMkLst>
              <pc:docMk/>
              <pc:sldMasterMk cId="3184991844" sldId="2147483720"/>
              <pc:sldLayoutMk cId="1092554545" sldId="2147483721"/>
              <ac:spMk id="83" creationId="{8BFE98BD-88C4-09FC-C796-CA7C91B43BAF}"/>
            </ac:spMkLst>
          </pc:spChg>
          <pc:spChg chg="add mod">
            <ac:chgData name="Claudia Chan" userId="93473b32-9a5b-480c-a5c7-36832fc51abf" providerId="ADAL" clId="{A7DAAEAB-C44C-46F8-A854-C9AA2A6CC1BC}" dt="2024-06-27T17:12:08.659" v="292"/>
            <ac:spMkLst>
              <pc:docMk/>
              <pc:sldMasterMk cId="3184991844" sldId="2147483720"/>
              <pc:sldLayoutMk cId="1092554545" sldId="2147483721"/>
              <ac:spMk id="84" creationId="{7B4A317D-C949-79BB-3D11-C7B262862707}"/>
            </ac:spMkLst>
          </pc:spChg>
          <pc:spChg chg="add mod">
            <ac:chgData name="Claudia Chan" userId="93473b32-9a5b-480c-a5c7-36832fc51abf" providerId="ADAL" clId="{A7DAAEAB-C44C-46F8-A854-C9AA2A6CC1BC}" dt="2024-06-27T17:12:08.659" v="292"/>
            <ac:spMkLst>
              <pc:docMk/>
              <pc:sldMasterMk cId="3184991844" sldId="2147483720"/>
              <pc:sldLayoutMk cId="1092554545" sldId="2147483721"/>
              <ac:spMk id="85" creationId="{AB759E96-51EE-B087-B56E-9712F5919C5F}"/>
            </ac:spMkLst>
          </pc:spChg>
          <pc:spChg chg="add mod">
            <ac:chgData name="Claudia Chan" userId="93473b32-9a5b-480c-a5c7-36832fc51abf" providerId="ADAL" clId="{A7DAAEAB-C44C-46F8-A854-C9AA2A6CC1BC}" dt="2024-06-27T17:12:08.659" v="292"/>
            <ac:spMkLst>
              <pc:docMk/>
              <pc:sldMasterMk cId="3184991844" sldId="2147483720"/>
              <pc:sldLayoutMk cId="1092554545" sldId="2147483721"/>
              <ac:spMk id="86" creationId="{2DA68C32-841C-9E8F-FA8D-9E7FA9C6D569}"/>
            </ac:spMkLst>
          </pc:spChg>
          <pc:spChg chg="add mod">
            <ac:chgData name="Claudia Chan" userId="93473b32-9a5b-480c-a5c7-36832fc51abf" providerId="ADAL" clId="{A7DAAEAB-C44C-46F8-A854-C9AA2A6CC1BC}" dt="2024-06-27T17:12:08.659" v="292"/>
            <ac:spMkLst>
              <pc:docMk/>
              <pc:sldMasterMk cId="3184991844" sldId="2147483720"/>
              <pc:sldLayoutMk cId="1092554545" sldId="2147483721"/>
              <ac:spMk id="88" creationId="{574CC459-141E-7EBB-AD8A-EE9CA9C5CEB1}"/>
            </ac:spMkLst>
          </pc:spChg>
          <pc:grpChg chg="add mod">
            <ac:chgData name="Claudia Chan" userId="93473b32-9a5b-480c-a5c7-36832fc51abf" providerId="ADAL" clId="{A7DAAEAB-C44C-46F8-A854-C9AA2A6CC1BC}" dt="2024-06-27T17:12:08.659" v="292"/>
            <ac:grpSpMkLst>
              <pc:docMk/>
              <pc:sldMasterMk cId="3184991844" sldId="2147483720"/>
              <pc:sldLayoutMk cId="1092554545" sldId="2147483721"/>
              <ac:grpSpMk id="97" creationId="{82389695-0218-6690-DD10-5EF8A6965E37}"/>
            </ac:grpSpMkLst>
          </pc:grpChg>
          <pc:grpChg chg="add mod">
            <ac:chgData name="Claudia Chan" userId="93473b32-9a5b-480c-a5c7-36832fc51abf" providerId="ADAL" clId="{A7DAAEAB-C44C-46F8-A854-C9AA2A6CC1BC}" dt="2024-06-27T17:12:08.659" v="292"/>
            <ac:grpSpMkLst>
              <pc:docMk/>
              <pc:sldMasterMk cId="3184991844" sldId="2147483720"/>
              <pc:sldLayoutMk cId="1092554545" sldId="2147483721"/>
              <ac:grpSpMk id="99" creationId="{7216B9D8-4909-1819-AE43-1CC102424367}"/>
            </ac:grpSpMkLst>
          </pc:grpChg>
          <pc:grpChg chg="add mod">
            <ac:chgData name="Claudia Chan" userId="93473b32-9a5b-480c-a5c7-36832fc51abf" providerId="ADAL" clId="{A7DAAEAB-C44C-46F8-A854-C9AA2A6CC1BC}" dt="2024-06-27T17:12:08.659" v="292"/>
            <ac:grpSpMkLst>
              <pc:docMk/>
              <pc:sldMasterMk cId="3184991844" sldId="2147483720"/>
              <pc:sldLayoutMk cId="1092554545" sldId="2147483721"/>
              <ac:grpSpMk id="113" creationId="{9E80927B-3506-4ABD-BF3C-8DA9FE5ABA8D}"/>
            </ac:grpSpMkLst>
          </pc:grpChg>
          <pc:picChg chg="add mod">
            <ac:chgData name="Claudia Chan" userId="93473b32-9a5b-480c-a5c7-36832fc51abf" providerId="ADAL" clId="{A7DAAEAB-C44C-46F8-A854-C9AA2A6CC1BC}" dt="2024-06-27T17:12:08.659" v="292"/>
            <ac:picMkLst>
              <pc:docMk/>
              <pc:sldMasterMk cId="3184991844" sldId="2147483720"/>
              <pc:sldLayoutMk cId="1092554545" sldId="2147483721"/>
              <ac:picMk id="9" creationId="{31AE4764-CB01-D195-9028-67594A819B74}"/>
            </ac:picMkLst>
          </pc:picChg>
          <pc:picChg chg="add mod">
            <ac:chgData name="Claudia Chan" userId="93473b32-9a5b-480c-a5c7-36832fc51abf" providerId="ADAL" clId="{A7DAAEAB-C44C-46F8-A854-C9AA2A6CC1BC}" dt="2024-06-27T17:12:08.659" v="292"/>
            <ac:picMkLst>
              <pc:docMk/>
              <pc:sldMasterMk cId="3184991844" sldId="2147483720"/>
              <pc:sldLayoutMk cId="1092554545" sldId="2147483721"/>
              <ac:picMk id="12" creationId="{484F0C01-30B1-929A-6CAC-5DAF27B56EE7}"/>
            </ac:picMkLst>
          </pc:picChg>
          <pc:picChg chg="add mod">
            <ac:chgData name="Claudia Chan" userId="93473b32-9a5b-480c-a5c7-36832fc51abf" providerId="ADAL" clId="{A7DAAEAB-C44C-46F8-A854-C9AA2A6CC1BC}" dt="2024-06-27T17:12:08.659" v="292"/>
            <ac:picMkLst>
              <pc:docMk/>
              <pc:sldMasterMk cId="3184991844" sldId="2147483720"/>
              <pc:sldLayoutMk cId="1092554545" sldId="2147483721"/>
              <ac:picMk id="29" creationId="{8AD70151-A4A1-9FDB-E3C0-ACBAF9BE95D7}"/>
            </ac:picMkLst>
          </pc:picChg>
          <pc:picChg chg="add mod">
            <ac:chgData name="Claudia Chan" userId="93473b32-9a5b-480c-a5c7-36832fc51abf" providerId="ADAL" clId="{A7DAAEAB-C44C-46F8-A854-C9AA2A6CC1BC}" dt="2024-06-27T17:12:08.659" v="292"/>
            <ac:picMkLst>
              <pc:docMk/>
              <pc:sldMasterMk cId="3184991844" sldId="2147483720"/>
              <pc:sldLayoutMk cId="1092554545" sldId="2147483721"/>
              <ac:picMk id="30" creationId="{00F1D799-4926-9AD4-46C1-A76BCA24A2C9}"/>
            </ac:picMkLst>
          </pc:picChg>
          <pc:picChg chg="add mod">
            <ac:chgData name="Claudia Chan" userId="93473b32-9a5b-480c-a5c7-36832fc51abf" providerId="ADAL" clId="{A7DAAEAB-C44C-46F8-A854-C9AA2A6CC1BC}" dt="2024-06-27T17:12:08.659" v="292"/>
            <ac:picMkLst>
              <pc:docMk/>
              <pc:sldMasterMk cId="3184991844" sldId="2147483720"/>
              <pc:sldLayoutMk cId="1092554545" sldId="2147483721"/>
              <ac:picMk id="31" creationId="{4E97B963-8A5C-D37F-08D3-859CFE2E9EA1}"/>
            </ac:picMkLst>
          </pc:picChg>
          <pc:picChg chg="add mod">
            <ac:chgData name="Claudia Chan" userId="93473b32-9a5b-480c-a5c7-36832fc51abf" providerId="ADAL" clId="{A7DAAEAB-C44C-46F8-A854-C9AA2A6CC1BC}" dt="2024-06-27T17:12:08.659" v="292"/>
            <ac:picMkLst>
              <pc:docMk/>
              <pc:sldMasterMk cId="3184991844" sldId="2147483720"/>
              <pc:sldLayoutMk cId="1092554545" sldId="2147483721"/>
              <ac:picMk id="32" creationId="{2A251957-6C04-E571-7B49-AB6AB81DFF33}"/>
            </ac:picMkLst>
          </pc:picChg>
          <pc:picChg chg="add mod">
            <ac:chgData name="Claudia Chan" userId="93473b32-9a5b-480c-a5c7-36832fc51abf" providerId="ADAL" clId="{A7DAAEAB-C44C-46F8-A854-C9AA2A6CC1BC}" dt="2024-06-27T17:12:08.659" v="292"/>
            <ac:picMkLst>
              <pc:docMk/>
              <pc:sldMasterMk cId="3184991844" sldId="2147483720"/>
              <pc:sldLayoutMk cId="1092554545" sldId="2147483721"/>
              <ac:picMk id="54" creationId="{3CB2A49A-1A07-6C64-8F57-581E779256B2}"/>
            </ac:picMkLst>
          </pc:picChg>
          <pc:picChg chg="add mod">
            <ac:chgData name="Claudia Chan" userId="93473b32-9a5b-480c-a5c7-36832fc51abf" providerId="ADAL" clId="{A7DAAEAB-C44C-46F8-A854-C9AA2A6CC1BC}" dt="2024-06-27T17:12:08.659" v="292"/>
            <ac:picMkLst>
              <pc:docMk/>
              <pc:sldMasterMk cId="3184991844" sldId="2147483720"/>
              <pc:sldLayoutMk cId="1092554545" sldId="2147483721"/>
              <ac:picMk id="92" creationId="{D847EEDC-6A44-A52A-92D7-86FDFDBBBA7A}"/>
            </ac:picMkLst>
          </pc:picChg>
        </pc:sldLayoutChg>
        <pc:sldLayoutChg chg="addSp delSp modSp add mod modTransition">
          <pc:chgData name="Claudia Chan" userId="93473b32-9a5b-480c-a5c7-36832fc51abf" providerId="ADAL" clId="{A7DAAEAB-C44C-46F8-A854-C9AA2A6CC1BC}" dt="2024-06-27T19:42:46.322" v="336" actId="12789"/>
          <pc:sldLayoutMkLst>
            <pc:docMk/>
            <pc:sldMasterMk cId="3184991844" sldId="2147483720"/>
            <pc:sldLayoutMk cId="3437826465" sldId="2147483722"/>
          </pc:sldLayoutMkLst>
          <pc:spChg chg="add mod">
            <ac:chgData name="Claudia Chan" userId="93473b32-9a5b-480c-a5c7-36832fc51abf" providerId="ADAL" clId="{A7DAAEAB-C44C-46F8-A854-C9AA2A6CC1BC}" dt="2024-06-27T17:12:43.943" v="299"/>
            <ac:spMkLst>
              <pc:docMk/>
              <pc:sldMasterMk cId="3184991844" sldId="2147483720"/>
              <pc:sldLayoutMk cId="3437826465" sldId="2147483722"/>
              <ac:spMk id="2" creationId="{41D8BD34-2B6A-2360-55E2-58AAC1F44AEC}"/>
            </ac:spMkLst>
          </pc:spChg>
          <pc:spChg chg="add del mod">
            <ac:chgData name="Claudia Chan" userId="93473b32-9a5b-480c-a5c7-36832fc51abf" providerId="ADAL" clId="{A7DAAEAB-C44C-46F8-A854-C9AA2A6CC1BC}" dt="2024-06-27T17:12:56.113" v="302" actId="21"/>
            <ac:spMkLst>
              <pc:docMk/>
              <pc:sldMasterMk cId="3184991844" sldId="2147483720"/>
              <pc:sldLayoutMk cId="3437826465" sldId="2147483722"/>
              <ac:spMk id="3" creationId="{8BFE98BD-88C4-09FC-C796-CA7C91B43BAF}"/>
            </ac:spMkLst>
          </pc:spChg>
          <pc:spChg chg="add del mod">
            <ac:chgData name="Claudia Chan" userId="93473b32-9a5b-480c-a5c7-36832fc51abf" providerId="ADAL" clId="{A7DAAEAB-C44C-46F8-A854-C9AA2A6CC1BC}" dt="2024-06-27T17:14:25.683" v="307" actId="478"/>
            <ac:spMkLst>
              <pc:docMk/>
              <pc:sldMasterMk cId="3184991844" sldId="2147483720"/>
              <pc:sldLayoutMk cId="3437826465" sldId="2147483722"/>
              <ac:spMk id="5" creationId="{9239DCD3-B844-08F9-7CA1-C1DFCCF85536}"/>
            </ac:spMkLst>
          </pc:spChg>
          <pc:spChg chg="add del mod">
            <ac:chgData name="Claudia Chan" userId="93473b32-9a5b-480c-a5c7-36832fc51abf" providerId="ADAL" clId="{A7DAAEAB-C44C-46F8-A854-C9AA2A6CC1BC}" dt="2024-06-27T17:14:25.683" v="307" actId="478"/>
            <ac:spMkLst>
              <pc:docMk/>
              <pc:sldMasterMk cId="3184991844" sldId="2147483720"/>
              <pc:sldLayoutMk cId="3437826465" sldId="2147483722"/>
              <ac:spMk id="6" creationId="{46FBD193-307E-1F40-B824-DD4B15B0E69F}"/>
            </ac:spMkLst>
          </pc:spChg>
          <pc:spChg chg="del">
            <ac:chgData name="Claudia Chan" userId="93473b32-9a5b-480c-a5c7-36832fc51abf" providerId="ADAL" clId="{A7DAAEAB-C44C-46F8-A854-C9AA2A6CC1BC}" dt="2024-06-27T17:12:24.609" v="295" actId="478"/>
            <ac:spMkLst>
              <pc:docMk/>
              <pc:sldMasterMk cId="3184991844" sldId="2147483720"/>
              <pc:sldLayoutMk cId="3437826465" sldId="2147483722"/>
              <ac:spMk id="7" creationId="{041E0496-C1EF-4405-2C75-191E6C0C688E}"/>
            </ac:spMkLst>
          </pc:spChg>
          <pc:spChg chg="del">
            <ac:chgData name="Claudia Chan" userId="93473b32-9a5b-480c-a5c7-36832fc51abf" providerId="ADAL" clId="{A7DAAEAB-C44C-46F8-A854-C9AA2A6CC1BC}" dt="2024-06-27T17:12:24.609" v="295" actId="478"/>
            <ac:spMkLst>
              <pc:docMk/>
              <pc:sldMasterMk cId="3184991844" sldId="2147483720"/>
              <pc:sldLayoutMk cId="3437826465" sldId="2147483722"/>
              <ac:spMk id="8" creationId="{E353791A-726E-0E01-0988-AA253A711011}"/>
            </ac:spMkLst>
          </pc:spChg>
          <pc:spChg chg="del">
            <ac:chgData name="Claudia Chan" userId="93473b32-9a5b-480c-a5c7-36832fc51abf" providerId="ADAL" clId="{A7DAAEAB-C44C-46F8-A854-C9AA2A6CC1BC}" dt="2024-06-27T17:12:24.609" v="295" actId="478"/>
            <ac:spMkLst>
              <pc:docMk/>
              <pc:sldMasterMk cId="3184991844" sldId="2147483720"/>
              <pc:sldLayoutMk cId="3437826465" sldId="2147483722"/>
              <ac:spMk id="10" creationId="{9239DCD3-B844-08F9-7CA1-C1DFCCF85536}"/>
            </ac:spMkLst>
          </pc:spChg>
          <pc:spChg chg="del">
            <ac:chgData name="Claudia Chan" userId="93473b32-9a5b-480c-a5c7-36832fc51abf" providerId="ADAL" clId="{A7DAAEAB-C44C-46F8-A854-C9AA2A6CC1BC}" dt="2024-06-27T17:12:24.609" v="295" actId="478"/>
            <ac:spMkLst>
              <pc:docMk/>
              <pc:sldMasterMk cId="3184991844" sldId="2147483720"/>
              <pc:sldLayoutMk cId="3437826465" sldId="2147483722"/>
              <ac:spMk id="11" creationId="{46FBD193-307E-1F40-B824-DD4B15B0E69F}"/>
            </ac:spMkLst>
          </pc:spChg>
          <pc:spChg chg="del">
            <ac:chgData name="Claudia Chan" userId="93473b32-9a5b-480c-a5c7-36832fc51abf" providerId="ADAL" clId="{A7DAAEAB-C44C-46F8-A854-C9AA2A6CC1BC}" dt="2024-06-27T17:12:24.609" v="295" actId="478"/>
            <ac:spMkLst>
              <pc:docMk/>
              <pc:sldMasterMk cId="3184991844" sldId="2147483720"/>
              <pc:sldLayoutMk cId="3437826465" sldId="2147483722"/>
              <ac:spMk id="13" creationId="{AC853DCC-200F-D0EE-1D88-1A96CE7CB350}"/>
            </ac:spMkLst>
          </pc:spChg>
          <pc:spChg chg="del">
            <ac:chgData name="Claudia Chan" userId="93473b32-9a5b-480c-a5c7-36832fc51abf" providerId="ADAL" clId="{A7DAAEAB-C44C-46F8-A854-C9AA2A6CC1BC}" dt="2024-06-27T17:12:24.609" v="295" actId="478"/>
            <ac:spMkLst>
              <pc:docMk/>
              <pc:sldMasterMk cId="3184991844" sldId="2147483720"/>
              <pc:sldLayoutMk cId="3437826465" sldId="2147483722"/>
              <ac:spMk id="14" creationId="{36E88B81-F00C-0034-145D-E8AA62E43EDF}"/>
            </ac:spMkLst>
          </pc:spChg>
          <pc:spChg chg="del">
            <ac:chgData name="Claudia Chan" userId="93473b32-9a5b-480c-a5c7-36832fc51abf" providerId="ADAL" clId="{A7DAAEAB-C44C-46F8-A854-C9AA2A6CC1BC}" dt="2024-06-27T17:12:24.609" v="295" actId="478"/>
            <ac:spMkLst>
              <pc:docMk/>
              <pc:sldMasterMk cId="3184991844" sldId="2147483720"/>
              <pc:sldLayoutMk cId="3437826465" sldId="2147483722"/>
              <ac:spMk id="15" creationId="{0CC5988B-8A9F-89EB-CD4A-DF0DBDFA743E}"/>
            </ac:spMkLst>
          </pc:spChg>
          <pc:spChg chg="del">
            <ac:chgData name="Claudia Chan" userId="93473b32-9a5b-480c-a5c7-36832fc51abf" providerId="ADAL" clId="{A7DAAEAB-C44C-46F8-A854-C9AA2A6CC1BC}" dt="2024-06-27T17:12:24.609" v="295" actId="478"/>
            <ac:spMkLst>
              <pc:docMk/>
              <pc:sldMasterMk cId="3184991844" sldId="2147483720"/>
              <pc:sldLayoutMk cId="3437826465" sldId="2147483722"/>
              <ac:spMk id="16" creationId="{AB044560-EAC8-CE73-4C04-6D13D453A43E}"/>
            </ac:spMkLst>
          </pc:spChg>
          <pc:spChg chg="del">
            <ac:chgData name="Claudia Chan" userId="93473b32-9a5b-480c-a5c7-36832fc51abf" providerId="ADAL" clId="{A7DAAEAB-C44C-46F8-A854-C9AA2A6CC1BC}" dt="2024-06-27T17:12:24.609" v="295" actId="478"/>
            <ac:spMkLst>
              <pc:docMk/>
              <pc:sldMasterMk cId="3184991844" sldId="2147483720"/>
              <pc:sldLayoutMk cId="3437826465" sldId="2147483722"/>
              <ac:spMk id="17" creationId="{B0C5195F-3A4F-9A91-EBE5-A889D85460DA}"/>
            </ac:spMkLst>
          </pc:spChg>
          <pc:spChg chg="del">
            <ac:chgData name="Claudia Chan" userId="93473b32-9a5b-480c-a5c7-36832fc51abf" providerId="ADAL" clId="{A7DAAEAB-C44C-46F8-A854-C9AA2A6CC1BC}" dt="2024-06-27T17:12:24.609" v="295" actId="478"/>
            <ac:spMkLst>
              <pc:docMk/>
              <pc:sldMasterMk cId="3184991844" sldId="2147483720"/>
              <pc:sldLayoutMk cId="3437826465" sldId="2147483722"/>
              <ac:spMk id="18" creationId="{C565B724-2FCC-D574-6D87-B7CF7884BB88}"/>
            </ac:spMkLst>
          </pc:spChg>
          <pc:spChg chg="del">
            <ac:chgData name="Claudia Chan" userId="93473b32-9a5b-480c-a5c7-36832fc51abf" providerId="ADAL" clId="{A7DAAEAB-C44C-46F8-A854-C9AA2A6CC1BC}" dt="2024-06-27T17:12:24.609" v="295" actId="478"/>
            <ac:spMkLst>
              <pc:docMk/>
              <pc:sldMasterMk cId="3184991844" sldId="2147483720"/>
              <pc:sldLayoutMk cId="3437826465" sldId="2147483722"/>
              <ac:spMk id="19" creationId="{34274817-28A4-D15B-2674-0BCA99780E8F}"/>
            </ac:spMkLst>
          </pc:spChg>
          <pc:spChg chg="del">
            <ac:chgData name="Claudia Chan" userId="93473b32-9a5b-480c-a5c7-36832fc51abf" providerId="ADAL" clId="{A7DAAEAB-C44C-46F8-A854-C9AA2A6CC1BC}" dt="2024-06-27T17:12:24.609" v="295" actId="478"/>
            <ac:spMkLst>
              <pc:docMk/>
              <pc:sldMasterMk cId="3184991844" sldId="2147483720"/>
              <pc:sldLayoutMk cId="3437826465" sldId="2147483722"/>
              <ac:spMk id="20" creationId="{42C123FA-5E86-1A4E-C533-E71547C32AD4}"/>
            </ac:spMkLst>
          </pc:spChg>
          <pc:spChg chg="del">
            <ac:chgData name="Claudia Chan" userId="93473b32-9a5b-480c-a5c7-36832fc51abf" providerId="ADAL" clId="{A7DAAEAB-C44C-46F8-A854-C9AA2A6CC1BC}" dt="2024-06-27T17:12:24.609" v="295" actId="478"/>
            <ac:spMkLst>
              <pc:docMk/>
              <pc:sldMasterMk cId="3184991844" sldId="2147483720"/>
              <pc:sldLayoutMk cId="3437826465" sldId="2147483722"/>
              <ac:spMk id="21" creationId="{B24FE9B4-83BA-21BF-FCBC-CF4777F5E439}"/>
            </ac:spMkLst>
          </pc:spChg>
          <pc:spChg chg="del">
            <ac:chgData name="Claudia Chan" userId="93473b32-9a5b-480c-a5c7-36832fc51abf" providerId="ADAL" clId="{A7DAAEAB-C44C-46F8-A854-C9AA2A6CC1BC}" dt="2024-06-27T17:12:24.609" v="295" actId="478"/>
            <ac:spMkLst>
              <pc:docMk/>
              <pc:sldMasterMk cId="3184991844" sldId="2147483720"/>
              <pc:sldLayoutMk cId="3437826465" sldId="2147483722"/>
              <ac:spMk id="22" creationId="{2CE4EF02-86D6-7710-4991-2F748344760F}"/>
            </ac:spMkLst>
          </pc:spChg>
          <pc:spChg chg="del">
            <ac:chgData name="Claudia Chan" userId="93473b32-9a5b-480c-a5c7-36832fc51abf" providerId="ADAL" clId="{A7DAAEAB-C44C-46F8-A854-C9AA2A6CC1BC}" dt="2024-06-27T17:12:24.609" v="295" actId="478"/>
            <ac:spMkLst>
              <pc:docMk/>
              <pc:sldMasterMk cId="3184991844" sldId="2147483720"/>
              <pc:sldLayoutMk cId="3437826465" sldId="2147483722"/>
              <ac:spMk id="23" creationId="{C17360C3-C3BB-F2DD-B8B5-C13E16DA99DC}"/>
            </ac:spMkLst>
          </pc:spChg>
          <pc:spChg chg="del">
            <ac:chgData name="Claudia Chan" userId="93473b32-9a5b-480c-a5c7-36832fc51abf" providerId="ADAL" clId="{A7DAAEAB-C44C-46F8-A854-C9AA2A6CC1BC}" dt="2024-06-27T17:12:24.609" v="295" actId="478"/>
            <ac:spMkLst>
              <pc:docMk/>
              <pc:sldMasterMk cId="3184991844" sldId="2147483720"/>
              <pc:sldLayoutMk cId="3437826465" sldId="2147483722"/>
              <ac:spMk id="24" creationId="{57FE6E48-7C8A-4795-15F8-ACBA5139B9CF}"/>
            </ac:spMkLst>
          </pc:spChg>
          <pc:spChg chg="del">
            <ac:chgData name="Claudia Chan" userId="93473b32-9a5b-480c-a5c7-36832fc51abf" providerId="ADAL" clId="{A7DAAEAB-C44C-46F8-A854-C9AA2A6CC1BC}" dt="2024-06-27T17:12:24.609" v="295" actId="478"/>
            <ac:spMkLst>
              <pc:docMk/>
              <pc:sldMasterMk cId="3184991844" sldId="2147483720"/>
              <pc:sldLayoutMk cId="3437826465" sldId="2147483722"/>
              <ac:spMk id="25" creationId="{48347B47-2430-897E-EEF2-CCBFBA97FDBB}"/>
            </ac:spMkLst>
          </pc:spChg>
          <pc:spChg chg="del">
            <ac:chgData name="Claudia Chan" userId="93473b32-9a5b-480c-a5c7-36832fc51abf" providerId="ADAL" clId="{A7DAAEAB-C44C-46F8-A854-C9AA2A6CC1BC}" dt="2024-06-27T17:12:24.609" v="295" actId="478"/>
            <ac:spMkLst>
              <pc:docMk/>
              <pc:sldMasterMk cId="3184991844" sldId="2147483720"/>
              <pc:sldLayoutMk cId="3437826465" sldId="2147483722"/>
              <ac:spMk id="26" creationId="{F95ACFA6-665B-B529-515C-D73834BE7CEF}"/>
            </ac:spMkLst>
          </pc:spChg>
          <pc:spChg chg="del">
            <ac:chgData name="Claudia Chan" userId="93473b32-9a5b-480c-a5c7-36832fc51abf" providerId="ADAL" clId="{A7DAAEAB-C44C-46F8-A854-C9AA2A6CC1BC}" dt="2024-06-27T17:12:24.609" v="295" actId="478"/>
            <ac:spMkLst>
              <pc:docMk/>
              <pc:sldMasterMk cId="3184991844" sldId="2147483720"/>
              <pc:sldLayoutMk cId="3437826465" sldId="2147483722"/>
              <ac:spMk id="27" creationId="{2A691C95-F81D-87FC-4785-7EF13B528970}"/>
            </ac:spMkLst>
          </pc:spChg>
          <pc:spChg chg="add mod">
            <ac:chgData name="Claudia Chan" userId="93473b32-9a5b-480c-a5c7-36832fc51abf" providerId="ADAL" clId="{A7DAAEAB-C44C-46F8-A854-C9AA2A6CC1BC}" dt="2024-06-27T17:12:43.943" v="299"/>
            <ac:spMkLst>
              <pc:docMk/>
              <pc:sldMasterMk cId="3184991844" sldId="2147483720"/>
              <pc:sldLayoutMk cId="3437826465" sldId="2147483722"/>
              <ac:spMk id="28" creationId="{36E88B81-F00C-0034-145D-E8AA62E43EDF}"/>
            </ac:spMkLst>
          </pc:spChg>
          <pc:spChg chg="add mod">
            <ac:chgData name="Claudia Chan" userId="93473b32-9a5b-480c-a5c7-36832fc51abf" providerId="ADAL" clId="{A7DAAEAB-C44C-46F8-A854-C9AA2A6CC1BC}" dt="2024-06-27T17:12:43.943" v="299"/>
            <ac:spMkLst>
              <pc:docMk/>
              <pc:sldMasterMk cId="3184991844" sldId="2147483720"/>
              <pc:sldLayoutMk cId="3437826465" sldId="2147483722"/>
              <ac:spMk id="33" creationId="{42C123FA-5E86-1A4E-C533-E71547C32AD4}"/>
            </ac:spMkLst>
          </pc:spChg>
          <pc:spChg chg="del">
            <ac:chgData name="Claudia Chan" userId="93473b32-9a5b-480c-a5c7-36832fc51abf" providerId="ADAL" clId="{A7DAAEAB-C44C-46F8-A854-C9AA2A6CC1BC}" dt="2024-06-27T17:12:24.609" v="295" actId="478"/>
            <ac:spMkLst>
              <pc:docMk/>
              <pc:sldMasterMk cId="3184991844" sldId="2147483720"/>
              <pc:sldLayoutMk cId="3437826465" sldId="2147483722"/>
              <ac:spMk id="34" creationId="{345E6939-9E08-97EC-B0A4-2F5583F37671}"/>
            </ac:spMkLst>
          </pc:spChg>
          <pc:spChg chg="del">
            <ac:chgData name="Claudia Chan" userId="93473b32-9a5b-480c-a5c7-36832fc51abf" providerId="ADAL" clId="{A7DAAEAB-C44C-46F8-A854-C9AA2A6CC1BC}" dt="2024-06-27T17:12:24.609" v="295" actId="478"/>
            <ac:spMkLst>
              <pc:docMk/>
              <pc:sldMasterMk cId="3184991844" sldId="2147483720"/>
              <pc:sldLayoutMk cId="3437826465" sldId="2147483722"/>
              <ac:spMk id="35" creationId="{B3134E00-2DFE-8FB8-0D7C-82721D768055}"/>
            </ac:spMkLst>
          </pc:spChg>
          <pc:spChg chg="del">
            <ac:chgData name="Claudia Chan" userId="93473b32-9a5b-480c-a5c7-36832fc51abf" providerId="ADAL" clId="{A7DAAEAB-C44C-46F8-A854-C9AA2A6CC1BC}" dt="2024-06-27T17:12:24.609" v="295" actId="478"/>
            <ac:spMkLst>
              <pc:docMk/>
              <pc:sldMasterMk cId="3184991844" sldId="2147483720"/>
              <pc:sldLayoutMk cId="3437826465" sldId="2147483722"/>
              <ac:spMk id="36" creationId="{28429B8B-F066-15F4-72D0-98CBA04997CE}"/>
            </ac:spMkLst>
          </pc:spChg>
          <pc:spChg chg="add mod">
            <ac:chgData name="Claudia Chan" userId="93473b32-9a5b-480c-a5c7-36832fc51abf" providerId="ADAL" clId="{A7DAAEAB-C44C-46F8-A854-C9AA2A6CC1BC}" dt="2024-06-27T17:12:43.943" v="299"/>
            <ac:spMkLst>
              <pc:docMk/>
              <pc:sldMasterMk cId="3184991844" sldId="2147483720"/>
              <pc:sldLayoutMk cId="3437826465" sldId="2147483722"/>
              <ac:spMk id="37" creationId="{5F291491-EA03-7C44-2ABA-F4D312C9F64D}"/>
            </ac:spMkLst>
          </pc:spChg>
          <pc:spChg chg="add mod">
            <ac:chgData name="Claudia Chan" userId="93473b32-9a5b-480c-a5c7-36832fc51abf" providerId="ADAL" clId="{A7DAAEAB-C44C-46F8-A854-C9AA2A6CC1BC}" dt="2024-06-27T17:12:43.943" v="299"/>
            <ac:spMkLst>
              <pc:docMk/>
              <pc:sldMasterMk cId="3184991844" sldId="2147483720"/>
              <pc:sldLayoutMk cId="3437826465" sldId="2147483722"/>
              <ac:spMk id="38" creationId="{5D336B58-D279-ED34-3BCD-30BD73347CE4}"/>
            </ac:spMkLst>
          </pc:spChg>
          <pc:spChg chg="del">
            <ac:chgData name="Claudia Chan" userId="93473b32-9a5b-480c-a5c7-36832fc51abf" providerId="ADAL" clId="{A7DAAEAB-C44C-46F8-A854-C9AA2A6CC1BC}" dt="2024-06-27T17:12:24.609" v="295" actId="478"/>
            <ac:spMkLst>
              <pc:docMk/>
              <pc:sldMasterMk cId="3184991844" sldId="2147483720"/>
              <pc:sldLayoutMk cId="3437826465" sldId="2147483722"/>
              <ac:spMk id="39" creationId="{CD29DBB8-5021-98CB-0142-F93884EC50C5}"/>
            </ac:spMkLst>
          </pc:spChg>
          <pc:spChg chg="add mod">
            <ac:chgData name="Claudia Chan" userId="93473b32-9a5b-480c-a5c7-36832fc51abf" providerId="ADAL" clId="{A7DAAEAB-C44C-46F8-A854-C9AA2A6CC1BC}" dt="2024-06-27T17:12:43.943" v="299"/>
            <ac:spMkLst>
              <pc:docMk/>
              <pc:sldMasterMk cId="3184991844" sldId="2147483720"/>
              <pc:sldLayoutMk cId="3437826465" sldId="2147483722"/>
              <ac:spMk id="40" creationId="{9567057D-7269-75DC-CC43-653F43117807}"/>
            </ac:spMkLst>
          </pc:spChg>
          <pc:spChg chg="add mod">
            <ac:chgData name="Claudia Chan" userId="93473b32-9a5b-480c-a5c7-36832fc51abf" providerId="ADAL" clId="{A7DAAEAB-C44C-46F8-A854-C9AA2A6CC1BC}" dt="2024-06-27T17:12:43.943" v="299"/>
            <ac:spMkLst>
              <pc:docMk/>
              <pc:sldMasterMk cId="3184991844" sldId="2147483720"/>
              <pc:sldLayoutMk cId="3437826465" sldId="2147483722"/>
              <ac:spMk id="41" creationId="{82D0D8EF-F91B-9161-7837-14100F780975}"/>
            </ac:spMkLst>
          </pc:spChg>
          <pc:spChg chg="add mod">
            <ac:chgData name="Claudia Chan" userId="93473b32-9a5b-480c-a5c7-36832fc51abf" providerId="ADAL" clId="{A7DAAEAB-C44C-46F8-A854-C9AA2A6CC1BC}" dt="2024-06-27T19:42:46.322" v="336" actId="12789"/>
            <ac:spMkLst>
              <pc:docMk/>
              <pc:sldMasterMk cId="3184991844" sldId="2147483720"/>
              <pc:sldLayoutMk cId="3437826465" sldId="2147483722"/>
              <ac:spMk id="44" creationId="{AFEA9625-0560-DBAD-B2F0-C0C9FE716FED}"/>
            </ac:spMkLst>
          </pc:spChg>
          <pc:spChg chg="del">
            <ac:chgData name="Claudia Chan" userId="93473b32-9a5b-480c-a5c7-36832fc51abf" providerId="ADAL" clId="{A7DAAEAB-C44C-46F8-A854-C9AA2A6CC1BC}" dt="2024-06-27T17:12:24.609" v="295" actId="478"/>
            <ac:spMkLst>
              <pc:docMk/>
              <pc:sldMasterMk cId="3184991844" sldId="2147483720"/>
              <pc:sldLayoutMk cId="3437826465" sldId="2147483722"/>
              <ac:spMk id="45" creationId="{41D8BD34-2B6A-2360-55E2-58AAC1F44AEC}"/>
            </ac:spMkLst>
          </pc:spChg>
          <pc:spChg chg="add mod">
            <ac:chgData name="Claudia Chan" userId="93473b32-9a5b-480c-a5c7-36832fc51abf" providerId="ADAL" clId="{A7DAAEAB-C44C-46F8-A854-C9AA2A6CC1BC}" dt="2024-06-27T17:12:43.943" v="299"/>
            <ac:spMkLst>
              <pc:docMk/>
              <pc:sldMasterMk cId="3184991844" sldId="2147483720"/>
              <pc:sldLayoutMk cId="3437826465" sldId="2147483722"/>
              <ac:spMk id="46" creationId="{7139F70B-938F-80CB-D3A1-E7D6B36B6180}"/>
            </ac:spMkLst>
          </pc:spChg>
          <pc:spChg chg="del">
            <ac:chgData name="Claudia Chan" userId="93473b32-9a5b-480c-a5c7-36832fc51abf" providerId="ADAL" clId="{A7DAAEAB-C44C-46F8-A854-C9AA2A6CC1BC}" dt="2024-06-27T17:12:24.609" v="295" actId="478"/>
            <ac:spMkLst>
              <pc:docMk/>
              <pc:sldMasterMk cId="3184991844" sldId="2147483720"/>
              <pc:sldLayoutMk cId="3437826465" sldId="2147483722"/>
              <ac:spMk id="49" creationId="{BA9F2CF9-EB80-C95F-D29E-2D402732090A}"/>
            </ac:spMkLst>
          </pc:spChg>
          <pc:spChg chg="add mod">
            <ac:chgData name="Claudia Chan" userId="93473b32-9a5b-480c-a5c7-36832fc51abf" providerId="ADAL" clId="{A7DAAEAB-C44C-46F8-A854-C9AA2A6CC1BC}" dt="2024-06-27T17:12:43.943" v="299"/>
            <ac:spMkLst>
              <pc:docMk/>
              <pc:sldMasterMk cId="3184991844" sldId="2147483720"/>
              <pc:sldLayoutMk cId="3437826465" sldId="2147483722"/>
              <ac:spMk id="61" creationId="{1AE39E0B-18E1-FF5D-A989-9833AFD04940}"/>
            </ac:spMkLst>
          </pc:spChg>
          <pc:spChg chg="add mod">
            <ac:chgData name="Claudia Chan" userId="93473b32-9a5b-480c-a5c7-36832fc51abf" providerId="ADAL" clId="{A7DAAEAB-C44C-46F8-A854-C9AA2A6CC1BC}" dt="2024-06-27T17:12:43.943" v="299"/>
            <ac:spMkLst>
              <pc:docMk/>
              <pc:sldMasterMk cId="3184991844" sldId="2147483720"/>
              <pc:sldLayoutMk cId="3437826465" sldId="2147483722"/>
              <ac:spMk id="62" creationId="{B92D2447-A0E3-8B8B-CF1E-BAF52FCAF6C7}"/>
            </ac:spMkLst>
          </pc:spChg>
          <pc:spChg chg="add mod">
            <ac:chgData name="Claudia Chan" userId="93473b32-9a5b-480c-a5c7-36832fc51abf" providerId="ADAL" clId="{A7DAAEAB-C44C-46F8-A854-C9AA2A6CC1BC}" dt="2024-06-27T17:12:43.943" v="299"/>
            <ac:spMkLst>
              <pc:docMk/>
              <pc:sldMasterMk cId="3184991844" sldId="2147483720"/>
              <pc:sldLayoutMk cId="3437826465" sldId="2147483722"/>
              <ac:spMk id="63" creationId="{AA5421B9-68C5-5F54-BFA4-4F33107E118D}"/>
            </ac:spMkLst>
          </pc:spChg>
          <pc:spChg chg="add mod">
            <ac:chgData name="Claudia Chan" userId="93473b32-9a5b-480c-a5c7-36832fc51abf" providerId="ADAL" clId="{A7DAAEAB-C44C-46F8-A854-C9AA2A6CC1BC}" dt="2024-06-27T17:12:43.943" v="299"/>
            <ac:spMkLst>
              <pc:docMk/>
              <pc:sldMasterMk cId="3184991844" sldId="2147483720"/>
              <pc:sldLayoutMk cId="3437826465" sldId="2147483722"/>
              <ac:spMk id="64" creationId="{51FBCE95-17D6-D691-2919-CB083B7AEA87}"/>
            </ac:spMkLst>
          </pc:spChg>
          <pc:spChg chg="add mod">
            <ac:chgData name="Claudia Chan" userId="93473b32-9a5b-480c-a5c7-36832fc51abf" providerId="ADAL" clId="{A7DAAEAB-C44C-46F8-A854-C9AA2A6CC1BC}" dt="2024-06-27T17:12:43.943" v="299"/>
            <ac:spMkLst>
              <pc:docMk/>
              <pc:sldMasterMk cId="3184991844" sldId="2147483720"/>
              <pc:sldLayoutMk cId="3437826465" sldId="2147483722"/>
              <ac:spMk id="66" creationId="{9C3BD7A5-C14A-B309-F586-8486DBD94B73}"/>
            </ac:spMkLst>
          </pc:spChg>
          <pc:spChg chg="add mod">
            <ac:chgData name="Claudia Chan" userId="93473b32-9a5b-480c-a5c7-36832fc51abf" providerId="ADAL" clId="{A7DAAEAB-C44C-46F8-A854-C9AA2A6CC1BC}" dt="2024-06-27T17:12:43.943" v="299"/>
            <ac:spMkLst>
              <pc:docMk/>
              <pc:sldMasterMk cId="3184991844" sldId="2147483720"/>
              <pc:sldLayoutMk cId="3437826465" sldId="2147483722"/>
              <ac:spMk id="67" creationId="{D51A9A3E-64F4-5478-A5F1-906E9AFD7251}"/>
            </ac:spMkLst>
          </pc:spChg>
          <pc:spChg chg="add mod">
            <ac:chgData name="Claudia Chan" userId="93473b32-9a5b-480c-a5c7-36832fc51abf" providerId="ADAL" clId="{A7DAAEAB-C44C-46F8-A854-C9AA2A6CC1BC}" dt="2024-06-27T17:12:43.943" v="299"/>
            <ac:spMkLst>
              <pc:docMk/>
              <pc:sldMasterMk cId="3184991844" sldId="2147483720"/>
              <pc:sldLayoutMk cId="3437826465" sldId="2147483722"/>
              <ac:spMk id="68" creationId="{B98493EE-07C5-E9C2-A8FD-22A279F09C1F}"/>
            </ac:spMkLst>
          </pc:spChg>
          <pc:spChg chg="add mod">
            <ac:chgData name="Claudia Chan" userId="93473b32-9a5b-480c-a5c7-36832fc51abf" providerId="ADAL" clId="{A7DAAEAB-C44C-46F8-A854-C9AA2A6CC1BC}" dt="2024-06-27T17:12:43.943" v="299"/>
            <ac:spMkLst>
              <pc:docMk/>
              <pc:sldMasterMk cId="3184991844" sldId="2147483720"/>
              <pc:sldLayoutMk cId="3437826465" sldId="2147483722"/>
              <ac:spMk id="69" creationId="{E16D31FA-67B3-68B2-3015-EBD9F802A9C0}"/>
            </ac:spMkLst>
          </pc:spChg>
          <pc:spChg chg="mod">
            <ac:chgData name="Claudia Chan" userId="93473b32-9a5b-480c-a5c7-36832fc51abf" providerId="ADAL" clId="{A7DAAEAB-C44C-46F8-A854-C9AA2A6CC1BC}" dt="2024-06-27T17:12:43.943" v="299"/>
            <ac:spMkLst>
              <pc:docMk/>
              <pc:sldMasterMk cId="3184991844" sldId="2147483720"/>
              <pc:sldLayoutMk cId="3437826465" sldId="2147483722"/>
              <ac:spMk id="78" creationId="{591BACF0-CC09-6D2D-4DC4-05A59F7067F8}"/>
            </ac:spMkLst>
          </pc:spChg>
          <pc:spChg chg="mod">
            <ac:chgData name="Claudia Chan" userId="93473b32-9a5b-480c-a5c7-36832fc51abf" providerId="ADAL" clId="{A7DAAEAB-C44C-46F8-A854-C9AA2A6CC1BC}" dt="2024-06-27T17:12:43.943" v="299"/>
            <ac:spMkLst>
              <pc:docMk/>
              <pc:sldMasterMk cId="3184991844" sldId="2147483720"/>
              <pc:sldLayoutMk cId="3437826465" sldId="2147483722"/>
              <ac:spMk id="79" creationId="{A45AB3F0-7843-594C-EFEE-9C26257E08ED}"/>
            </ac:spMkLst>
          </pc:spChg>
          <pc:spChg chg="add mod">
            <ac:chgData name="Claudia Chan" userId="93473b32-9a5b-480c-a5c7-36832fc51abf" providerId="ADAL" clId="{A7DAAEAB-C44C-46F8-A854-C9AA2A6CC1BC}" dt="2024-06-27T19:42:46.322" v="336" actId="12789"/>
            <ac:spMkLst>
              <pc:docMk/>
              <pc:sldMasterMk cId="3184991844" sldId="2147483720"/>
              <pc:sldLayoutMk cId="3437826465" sldId="2147483722"/>
              <ac:spMk id="81" creationId="{66C6FA45-988A-5DB6-2C33-38D05A094E06}"/>
            </ac:spMkLst>
          </pc:spChg>
          <pc:spChg chg="mod">
            <ac:chgData name="Claudia Chan" userId="93473b32-9a5b-480c-a5c7-36832fc51abf" providerId="ADAL" clId="{A7DAAEAB-C44C-46F8-A854-C9AA2A6CC1BC}" dt="2024-06-27T17:12:43.943" v="299"/>
            <ac:spMkLst>
              <pc:docMk/>
              <pc:sldMasterMk cId="3184991844" sldId="2147483720"/>
              <pc:sldLayoutMk cId="3437826465" sldId="2147483722"/>
              <ac:spMk id="82" creationId="{1ABF8022-DC6B-74DE-DBB7-EAC96445F822}"/>
            </ac:spMkLst>
          </pc:spChg>
          <pc:spChg chg="del">
            <ac:chgData name="Claudia Chan" userId="93473b32-9a5b-480c-a5c7-36832fc51abf" providerId="ADAL" clId="{A7DAAEAB-C44C-46F8-A854-C9AA2A6CC1BC}" dt="2024-06-27T17:12:24.609" v="295" actId="478"/>
            <ac:spMkLst>
              <pc:docMk/>
              <pc:sldMasterMk cId="3184991844" sldId="2147483720"/>
              <pc:sldLayoutMk cId="3437826465" sldId="2147483722"/>
              <ac:spMk id="83" creationId="{8BFE98BD-88C4-09FC-C796-CA7C91B43BAF}"/>
            </ac:spMkLst>
          </pc:spChg>
          <pc:spChg chg="del">
            <ac:chgData name="Claudia Chan" userId="93473b32-9a5b-480c-a5c7-36832fc51abf" providerId="ADAL" clId="{A7DAAEAB-C44C-46F8-A854-C9AA2A6CC1BC}" dt="2024-06-27T17:12:24.609" v="295" actId="478"/>
            <ac:spMkLst>
              <pc:docMk/>
              <pc:sldMasterMk cId="3184991844" sldId="2147483720"/>
              <pc:sldLayoutMk cId="3437826465" sldId="2147483722"/>
              <ac:spMk id="84" creationId="{7B4A317D-C949-79BB-3D11-C7B262862707}"/>
            </ac:spMkLst>
          </pc:spChg>
          <pc:spChg chg="del">
            <ac:chgData name="Claudia Chan" userId="93473b32-9a5b-480c-a5c7-36832fc51abf" providerId="ADAL" clId="{A7DAAEAB-C44C-46F8-A854-C9AA2A6CC1BC}" dt="2024-06-27T17:12:24.609" v="295" actId="478"/>
            <ac:spMkLst>
              <pc:docMk/>
              <pc:sldMasterMk cId="3184991844" sldId="2147483720"/>
              <pc:sldLayoutMk cId="3437826465" sldId="2147483722"/>
              <ac:spMk id="85" creationId="{AB759E96-51EE-B087-B56E-9712F5919C5F}"/>
            </ac:spMkLst>
          </pc:spChg>
          <pc:spChg chg="del">
            <ac:chgData name="Claudia Chan" userId="93473b32-9a5b-480c-a5c7-36832fc51abf" providerId="ADAL" clId="{A7DAAEAB-C44C-46F8-A854-C9AA2A6CC1BC}" dt="2024-06-27T17:12:24.609" v="295" actId="478"/>
            <ac:spMkLst>
              <pc:docMk/>
              <pc:sldMasterMk cId="3184991844" sldId="2147483720"/>
              <pc:sldLayoutMk cId="3437826465" sldId="2147483722"/>
              <ac:spMk id="86" creationId="{2DA68C32-841C-9E8F-FA8D-9E7FA9C6D569}"/>
            </ac:spMkLst>
          </pc:spChg>
          <pc:spChg chg="del">
            <ac:chgData name="Claudia Chan" userId="93473b32-9a5b-480c-a5c7-36832fc51abf" providerId="ADAL" clId="{A7DAAEAB-C44C-46F8-A854-C9AA2A6CC1BC}" dt="2024-06-27T17:12:24.609" v="295" actId="478"/>
            <ac:spMkLst>
              <pc:docMk/>
              <pc:sldMasterMk cId="3184991844" sldId="2147483720"/>
              <pc:sldLayoutMk cId="3437826465" sldId="2147483722"/>
              <ac:spMk id="88" creationId="{574CC459-141E-7EBB-AD8A-EE9CA9C5CEB1}"/>
            </ac:spMkLst>
          </pc:spChg>
          <pc:spChg chg="mod">
            <ac:chgData name="Claudia Chan" userId="93473b32-9a5b-480c-a5c7-36832fc51abf" providerId="ADAL" clId="{A7DAAEAB-C44C-46F8-A854-C9AA2A6CC1BC}" dt="2024-06-27T17:12:43.943" v="299"/>
            <ac:spMkLst>
              <pc:docMk/>
              <pc:sldMasterMk cId="3184991844" sldId="2147483720"/>
              <pc:sldLayoutMk cId="3437826465" sldId="2147483722"/>
              <ac:spMk id="93" creationId="{D2A3DD58-D579-8F7E-4E9C-531BB8532C20}"/>
            </ac:spMkLst>
          </pc:spChg>
          <pc:spChg chg="mod">
            <ac:chgData name="Claudia Chan" userId="93473b32-9a5b-480c-a5c7-36832fc51abf" providerId="ADAL" clId="{A7DAAEAB-C44C-46F8-A854-C9AA2A6CC1BC}" dt="2024-06-27T17:12:43.943" v="299"/>
            <ac:spMkLst>
              <pc:docMk/>
              <pc:sldMasterMk cId="3184991844" sldId="2147483720"/>
              <pc:sldLayoutMk cId="3437826465" sldId="2147483722"/>
              <ac:spMk id="98" creationId="{2D48A1DE-C4BC-D62B-EBD3-EBFE1A949057}"/>
            </ac:spMkLst>
          </pc:spChg>
          <pc:spChg chg="mod">
            <ac:chgData name="Claudia Chan" userId="93473b32-9a5b-480c-a5c7-36832fc51abf" providerId="ADAL" clId="{A7DAAEAB-C44C-46F8-A854-C9AA2A6CC1BC}" dt="2024-06-27T17:12:43.943" v="299"/>
            <ac:spMkLst>
              <pc:docMk/>
              <pc:sldMasterMk cId="3184991844" sldId="2147483720"/>
              <pc:sldLayoutMk cId="3437826465" sldId="2147483722"/>
              <ac:spMk id="103" creationId="{A3008A8A-D008-6FB4-632D-19721B2A7E93}"/>
            </ac:spMkLst>
          </pc:spChg>
          <pc:spChg chg="add mod">
            <ac:chgData name="Claudia Chan" userId="93473b32-9a5b-480c-a5c7-36832fc51abf" providerId="ADAL" clId="{A7DAAEAB-C44C-46F8-A854-C9AA2A6CC1BC}" dt="2024-06-27T17:12:43.943" v="299"/>
            <ac:spMkLst>
              <pc:docMk/>
              <pc:sldMasterMk cId="3184991844" sldId="2147483720"/>
              <pc:sldLayoutMk cId="3437826465" sldId="2147483722"/>
              <ac:spMk id="105" creationId="{B7B80071-E617-5677-D15F-8B5F64185CE0}"/>
            </ac:spMkLst>
          </pc:spChg>
          <pc:spChg chg="mod">
            <ac:chgData name="Claudia Chan" userId="93473b32-9a5b-480c-a5c7-36832fc51abf" providerId="ADAL" clId="{A7DAAEAB-C44C-46F8-A854-C9AA2A6CC1BC}" dt="2024-06-27T17:12:43.943" v="299"/>
            <ac:spMkLst>
              <pc:docMk/>
              <pc:sldMasterMk cId="3184991844" sldId="2147483720"/>
              <pc:sldLayoutMk cId="3437826465" sldId="2147483722"/>
              <ac:spMk id="110" creationId="{9DAF4E61-1E5D-5424-4556-9E5F4DDC6BED}"/>
            </ac:spMkLst>
          </pc:spChg>
          <pc:spChg chg="mod">
            <ac:chgData name="Claudia Chan" userId="93473b32-9a5b-480c-a5c7-36832fc51abf" providerId="ADAL" clId="{A7DAAEAB-C44C-46F8-A854-C9AA2A6CC1BC}" dt="2024-06-27T17:12:43.943" v="299"/>
            <ac:spMkLst>
              <pc:docMk/>
              <pc:sldMasterMk cId="3184991844" sldId="2147483720"/>
              <pc:sldLayoutMk cId="3437826465" sldId="2147483722"/>
              <ac:spMk id="115" creationId="{BEE3C125-3774-C1F1-2DCA-38794AC030B9}"/>
            </ac:spMkLst>
          </pc:spChg>
          <pc:spChg chg="mod">
            <ac:chgData name="Claudia Chan" userId="93473b32-9a5b-480c-a5c7-36832fc51abf" providerId="ADAL" clId="{A7DAAEAB-C44C-46F8-A854-C9AA2A6CC1BC}" dt="2024-06-27T17:12:43.943" v="299"/>
            <ac:spMkLst>
              <pc:docMk/>
              <pc:sldMasterMk cId="3184991844" sldId="2147483720"/>
              <pc:sldLayoutMk cId="3437826465" sldId="2147483722"/>
              <ac:spMk id="116" creationId="{CD028835-B90F-BC23-570D-3D9CC41D15C7}"/>
            </ac:spMkLst>
          </pc:spChg>
          <pc:spChg chg="mod">
            <ac:chgData name="Claudia Chan" userId="93473b32-9a5b-480c-a5c7-36832fc51abf" providerId="ADAL" clId="{A7DAAEAB-C44C-46F8-A854-C9AA2A6CC1BC}" dt="2024-06-27T17:12:43.943" v="299"/>
            <ac:spMkLst>
              <pc:docMk/>
              <pc:sldMasterMk cId="3184991844" sldId="2147483720"/>
              <pc:sldLayoutMk cId="3437826465" sldId="2147483722"/>
              <ac:spMk id="117" creationId="{688A585A-6BE2-91C0-6C68-0004BF3E3036}"/>
            </ac:spMkLst>
          </pc:spChg>
          <pc:spChg chg="mod">
            <ac:chgData name="Claudia Chan" userId="93473b32-9a5b-480c-a5c7-36832fc51abf" providerId="ADAL" clId="{A7DAAEAB-C44C-46F8-A854-C9AA2A6CC1BC}" dt="2024-06-27T17:12:43.943" v="299"/>
            <ac:spMkLst>
              <pc:docMk/>
              <pc:sldMasterMk cId="3184991844" sldId="2147483720"/>
              <pc:sldLayoutMk cId="3437826465" sldId="2147483722"/>
              <ac:spMk id="118" creationId="{B907A53A-5ED3-B17F-BA1C-516842F94190}"/>
            </ac:spMkLst>
          </pc:spChg>
          <pc:spChg chg="mod">
            <ac:chgData name="Claudia Chan" userId="93473b32-9a5b-480c-a5c7-36832fc51abf" providerId="ADAL" clId="{A7DAAEAB-C44C-46F8-A854-C9AA2A6CC1BC}" dt="2024-06-27T17:12:43.943" v="299"/>
            <ac:spMkLst>
              <pc:docMk/>
              <pc:sldMasterMk cId="3184991844" sldId="2147483720"/>
              <pc:sldLayoutMk cId="3437826465" sldId="2147483722"/>
              <ac:spMk id="123" creationId="{D90C61A4-FCD9-93DA-1971-1183F53D2356}"/>
            </ac:spMkLst>
          </pc:spChg>
          <pc:spChg chg="mod">
            <ac:chgData name="Claudia Chan" userId="93473b32-9a5b-480c-a5c7-36832fc51abf" providerId="ADAL" clId="{A7DAAEAB-C44C-46F8-A854-C9AA2A6CC1BC}" dt="2024-06-27T17:12:43.943" v="299"/>
            <ac:spMkLst>
              <pc:docMk/>
              <pc:sldMasterMk cId="3184991844" sldId="2147483720"/>
              <pc:sldLayoutMk cId="3437826465" sldId="2147483722"/>
              <ac:spMk id="124" creationId="{18B9D49C-FCBB-444E-2EA5-E3EE333C8ABE}"/>
            </ac:spMkLst>
          </pc:spChg>
          <pc:spChg chg="mod">
            <ac:chgData name="Claudia Chan" userId="93473b32-9a5b-480c-a5c7-36832fc51abf" providerId="ADAL" clId="{A7DAAEAB-C44C-46F8-A854-C9AA2A6CC1BC}" dt="2024-06-27T17:12:43.943" v="299"/>
            <ac:spMkLst>
              <pc:docMk/>
              <pc:sldMasterMk cId="3184991844" sldId="2147483720"/>
              <pc:sldLayoutMk cId="3437826465" sldId="2147483722"/>
              <ac:spMk id="125" creationId="{2765A5D6-2F5F-2F05-7D12-B3FB16116DC9}"/>
            </ac:spMkLst>
          </pc:spChg>
          <pc:spChg chg="mod">
            <ac:chgData name="Claudia Chan" userId="93473b32-9a5b-480c-a5c7-36832fc51abf" providerId="ADAL" clId="{A7DAAEAB-C44C-46F8-A854-C9AA2A6CC1BC}" dt="2024-06-27T17:12:43.943" v="299"/>
            <ac:spMkLst>
              <pc:docMk/>
              <pc:sldMasterMk cId="3184991844" sldId="2147483720"/>
              <pc:sldLayoutMk cId="3437826465" sldId="2147483722"/>
              <ac:spMk id="126" creationId="{4B3F1590-1D11-80C1-7630-BD71F35BB450}"/>
            </ac:spMkLst>
          </pc:spChg>
          <pc:spChg chg="mod">
            <ac:chgData name="Claudia Chan" userId="93473b32-9a5b-480c-a5c7-36832fc51abf" providerId="ADAL" clId="{A7DAAEAB-C44C-46F8-A854-C9AA2A6CC1BC}" dt="2024-06-27T17:12:43.943" v="299"/>
            <ac:spMkLst>
              <pc:docMk/>
              <pc:sldMasterMk cId="3184991844" sldId="2147483720"/>
              <pc:sldLayoutMk cId="3437826465" sldId="2147483722"/>
              <ac:spMk id="127" creationId="{B7D6F42E-BB70-07C5-3C1D-6C4099F73D6D}"/>
            </ac:spMkLst>
          </pc:spChg>
          <pc:spChg chg="mod">
            <ac:chgData name="Claudia Chan" userId="93473b32-9a5b-480c-a5c7-36832fc51abf" providerId="ADAL" clId="{A7DAAEAB-C44C-46F8-A854-C9AA2A6CC1BC}" dt="2024-06-27T17:12:43.943" v="299"/>
            <ac:spMkLst>
              <pc:docMk/>
              <pc:sldMasterMk cId="3184991844" sldId="2147483720"/>
              <pc:sldLayoutMk cId="3437826465" sldId="2147483722"/>
              <ac:spMk id="128" creationId="{A8A8A8E9-9079-BC81-7933-3D0F3D7187EF}"/>
            </ac:spMkLst>
          </pc:spChg>
          <pc:spChg chg="mod">
            <ac:chgData name="Claudia Chan" userId="93473b32-9a5b-480c-a5c7-36832fc51abf" providerId="ADAL" clId="{A7DAAEAB-C44C-46F8-A854-C9AA2A6CC1BC}" dt="2024-06-27T17:12:43.943" v="299"/>
            <ac:spMkLst>
              <pc:docMk/>
              <pc:sldMasterMk cId="3184991844" sldId="2147483720"/>
              <pc:sldLayoutMk cId="3437826465" sldId="2147483722"/>
              <ac:spMk id="129" creationId="{64127C64-191A-A992-3D43-9B3B4EBC4B86}"/>
            </ac:spMkLst>
          </pc:spChg>
          <pc:spChg chg="mod">
            <ac:chgData name="Claudia Chan" userId="93473b32-9a5b-480c-a5c7-36832fc51abf" providerId="ADAL" clId="{A7DAAEAB-C44C-46F8-A854-C9AA2A6CC1BC}" dt="2024-06-27T17:12:43.943" v="299"/>
            <ac:spMkLst>
              <pc:docMk/>
              <pc:sldMasterMk cId="3184991844" sldId="2147483720"/>
              <pc:sldLayoutMk cId="3437826465" sldId="2147483722"/>
              <ac:spMk id="130" creationId="{23D9C515-C2A0-AE58-8D85-E418784AA281}"/>
            </ac:spMkLst>
          </pc:spChg>
          <pc:grpChg chg="del">
            <ac:chgData name="Claudia Chan" userId="93473b32-9a5b-480c-a5c7-36832fc51abf" providerId="ADAL" clId="{A7DAAEAB-C44C-46F8-A854-C9AA2A6CC1BC}" dt="2024-06-27T17:12:24.609" v="295" actId="478"/>
            <ac:grpSpMkLst>
              <pc:docMk/>
              <pc:sldMasterMk cId="3184991844" sldId="2147483720"/>
              <pc:sldLayoutMk cId="3437826465" sldId="2147483722"/>
              <ac:grpSpMk id="97" creationId="{82389695-0218-6690-DD10-5EF8A6965E37}"/>
            </ac:grpSpMkLst>
          </pc:grpChg>
          <pc:grpChg chg="del">
            <ac:chgData name="Claudia Chan" userId="93473b32-9a5b-480c-a5c7-36832fc51abf" providerId="ADAL" clId="{A7DAAEAB-C44C-46F8-A854-C9AA2A6CC1BC}" dt="2024-06-27T17:12:24.609" v="295" actId="478"/>
            <ac:grpSpMkLst>
              <pc:docMk/>
              <pc:sldMasterMk cId="3184991844" sldId="2147483720"/>
              <pc:sldLayoutMk cId="3437826465" sldId="2147483722"/>
              <ac:grpSpMk id="99" creationId="{7216B9D8-4909-1819-AE43-1CC102424367}"/>
            </ac:grpSpMkLst>
          </pc:grpChg>
          <pc:grpChg chg="add del mod">
            <ac:chgData name="Claudia Chan" userId="93473b32-9a5b-480c-a5c7-36832fc51abf" providerId="ADAL" clId="{A7DAAEAB-C44C-46F8-A854-C9AA2A6CC1BC}" dt="2024-06-27T17:12:56.113" v="302" actId="21"/>
            <ac:grpSpMkLst>
              <pc:docMk/>
              <pc:sldMasterMk cId="3184991844" sldId="2147483720"/>
              <pc:sldLayoutMk cId="3437826465" sldId="2147483722"/>
              <ac:grpSpMk id="108" creationId="{16479408-DF94-3CD4-7020-0288527498F7}"/>
            </ac:grpSpMkLst>
          </pc:grpChg>
          <pc:grpChg chg="mod">
            <ac:chgData name="Claudia Chan" userId="93473b32-9a5b-480c-a5c7-36832fc51abf" providerId="ADAL" clId="{A7DAAEAB-C44C-46F8-A854-C9AA2A6CC1BC}" dt="2024-06-27T17:12:43.943" v="299"/>
            <ac:grpSpMkLst>
              <pc:docMk/>
              <pc:sldMasterMk cId="3184991844" sldId="2147483720"/>
              <pc:sldLayoutMk cId="3437826465" sldId="2147483722"/>
              <ac:grpSpMk id="111" creationId="{0FC441B4-AF2D-5A6F-A512-8B5BE5486A9D}"/>
            </ac:grpSpMkLst>
          </pc:grpChg>
          <pc:grpChg chg="mod">
            <ac:chgData name="Claudia Chan" userId="93473b32-9a5b-480c-a5c7-36832fc51abf" providerId="ADAL" clId="{A7DAAEAB-C44C-46F8-A854-C9AA2A6CC1BC}" dt="2024-06-27T17:12:43.943" v="299"/>
            <ac:grpSpMkLst>
              <pc:docMk/>
              <pc:sldMasterMk cId="3184991844" sldId="2147483720"/>
              <pc:sldLayoutMk cId="3437826465" sldId="2147483722"/>
              <ac:grpSpMk id="112" creationId="{AA045A05-44B5-6FBA-2C6D-EED5BB07FC3B}"/>
            </ac:grpSpMkLst>
          </pc:grpChg>
          <pc:grpChg chg="del">
            <ac:chgData name="Claudia Chan" userId="93473b32-9a5b-480c-a5c7-36832fc51abf" providerId="ADAL" clId="{A7DAAEAB-C44C-46F8-A854-C9AA2A6CC1BC}" dt="2024-06-27T17:12:24.609" v="295" actId="478"/>
            <ac:grpSpMkLst>
              <pc:docMk/>
              <pc:sldMasterMk cId="3184991844" sldId="2147483720"/>
              <pc:sldLayoutMk cId="3437826465" sldId="2147483722"/>
              <ac:grpSpMk id="113" creationId="{9E80927B-3506-4ABD-BF3C-8DA9FE5ABA8D}"/>
            </ac:grpSpMkLst>
          </pc:grpChg>
          <pc:grpChg chg="add del mod">
            <ac:chgData name="Claudia Chan" userId="93473b32-9a5b-480c-a5c7-36832fc51abf" providerId="ADAL" clId="{A7DAAEAB-C44C-46F8-A854-C9AA2A6CC1BC}" dt="2024-06-27T17:12:56.113" v="302" actId="21"/>
            <ac:grpSpMkLst>
              <pc:docMk/>
              <pc:sldMasterMk cId="3184991844" sldId="2147483720"/>
              <pc:sldLayoutMk cId="3437826465" sldId="2147483722"/>
              <ac:grpSpMk id="119" creationId="{ADCF9719-331D-443A-6397-58BD28C05062}"/>
            </ac:grpSpMkLst>
          </pc:grpChg>
          <pc:grpChg chg="add del mod">
            <ac:chgData name="Claudia Chan" userId="93473b32-9a5b-480c-a5c7-36832fc51abf" providerId="ADAL" clId="{A7DAAEAB-C44C-46F8-A854-C9AA2A6CC1BC}" dt="2024-06-27T17:12:56.113" v="302" actId="21"/>
            <ac:grpSpMkLst>
              <pc:docMk/>
              <pc:sldMasterMk cId="3184991844" sldId="2147483720"/>
              <pc:sldLayoutMk cId="3437826465" sldId="2147483722"/>
              <ac:grpSpMk id="120" creationId="{8F499794-5EFA-7F64-8ED3-5CAB455223CE}"/>
            </ac:grpSpMkLst>
          </pc:grpChg>
          <pc:grpChg chg="mod">
            <ac:chgData name="Claudia Chan" userId="93473b32-9a5b-480c-a5c7-36832fc51abf" providerId="ADAL" clId="{A7DAAEAB-C44C-46F8-A854-C9AA2A6CC1BC}" dt="2024-06-27T17:12:43.943" v="299"/>
            <ac:grpSpMkLst>
              <pc:docMk/>
              <pc:sldMasterMk cId="3184991844" sldId="2147483720"/>
              <pc:sldLayoutMk cId="3437826465" sldId="2147483722"/>
              <ac:grpSpMk id="121" creationId="{58E44C9B-BB4C-1660-7C8E-9B5C27F4DFC6}"/>
            </ac:grpSpMkLst>
          </pc:grpChg>
          <pc:grpChg chg="mod">
            <ac:chgData name="Claudia Chan" userId="93473b32-9a5b-480c-a5c7-36832fc51abf" providerId="ADAL" clId="{A7DAAEAB-C44C-46F8-A854-C9AA2A6CC1BC}" dt="2024-06-27T17:12:43.943" v="299"/>
            <ac:grpSpMkLst>
              <pc:docMk/>
              <pc:sldMasterMk cId="3184991844" sldId="2147483720"/>
              <pc:sldLayoutMk cId="3437826465" sldId="2147483722"/>
              <ac:grpSpMk id="122" creationId="{FFAF5C16-B67D-3E4A-E56E-AB033D040DD2}"/>
            </ac:grpSpMkLst>
          </pc:grpChg>
          <pc:picChg chg="add mod">
            <ac:chgData name="Claudia Chan" userId="93473b32-9a5b-480c-a5c7-36832fc51abf" providerId="ADAL" clId="{A7DAAEAB-C44C-46F8-A854-C9AA2A6CC1BC}" dt="2024-06-27T17:12:43.943" v="299"/>
            <ac:picMkLst>
              <pc:docMk/>
              <pc:sldMasterMk cId="3184991844" sldId="2147483720"/>
              <pc:sldLayoutMk cId="3437826465" sldId="2147483722"/>
              <ac:picMk id="4" creationId="{31AE4764-CB01-D195-9028-67594A819B74}"/>
            </ac:picMkLst>
          </pc:picChg>
          <pc:picChg chg="del">
            <ac:chgData name="Claudia Chan" userId="93473b32-9a5b-480c-a5c7-36832fc51abf" providerId="ADAL" clId="{A7DAAEAB-C44C-46F8-A854-C9AA2A6CC1BC}" dt="2024-06-27T17:12:24.609" v="295" actId="478"/>
            <ac:picMkLst>
              <pc:docMk/>
              <pc:sldMasterMk cId="3184991844" sldId="2147483720"/>
              <pc:sldLayoutMk cId="3437826465" sldId="2147483722"/>
              <ac:picMk id="9" creationId="{31AE4764-CB01-D195-9028-67594A819B74}"/>
            </ac:picMkLst>
          </pc:picChg>
          <pc:picChg chg="del">
            <ac:chgData name="Claudia Chan" userId="93473b32-9a5b-480c-a5c7-36832fc51abf" providerId="ADAL" clId="{A7DAAEAB-C44C-46F8-A854-C9AA2A6CC1BC}" dt="2024-06-27T17:12:24.609" v="295" actId="478"/>
            <ac:picMkLst>
              <pc:docMk/>
              <pc:sldMasterMk cId="3184991844" sldId="2147483720"/>
              <pc:sldLayoutMk cId="3437826465" sldId="2147483722"/>
              <ac:picMk id="12" creationId="{484F0C01-30B1-929A-6CAC-5DAF27B56EE7}"/>
            </ac:picMkLst>
          </pc:picChg>
          <pc:picChg chg="del">
            <ac:chgData name="Claudia Chan" userId="93473b32-9a5b-480c-a5c7-36832fc51abf" providerId="ADAL" clId="{A7DAAEAB-C44C-46F8-A854-C9AA2A6CC1BC}" dt="2024-06-27T17:12:24.609" v="295" actId="478"/>
            <ac:picMkLst>
              <pc:docMk/>
              <pc:sldMasterMk cId="3184991844" sldId="2147483720"/>
              <pc:sldLayoutMk cId="3437826465" sldId="2147483722"/>
              <ac:picMk id="29" creationId="{8AD70151-A4A1-9FDB-E3C0-ACBAF9BE95D7}"/>
            </ac:picMkLst>
          </pc:picChg>
          <pc:picChg chg="del">
            <ac:chgData name="Claudia Chan" userId="93473b32-9a5b-480c-a5c7-36832fc51abf" providerId="ADAL" clId="{A7DAAEAB-C44C-46F8-A854-C9AA2A6CC1BC}" dt="2024-06-27T17:12:24.609" v="295" actId="478"/>
            <ac:picMkLst>
              <pc:docMk/>
              <pc:sldMasterMk cId="3184991844" sldId="2147483720"/>
              <pc:sldLayoutMk cId="3437826465" sldId="2147483722"/>
              <ac:picMk id="30" creationId="{00F1D799-4926-9AD4-46C1-A76BCA24A2C9}"/>
            </ac:picMkLst>
          </pc:picChg>
          <pc:picChg chg="del">
            <ac:chgData name="Claudia Chan" userId="93473b32-9a5b-480c-a5c7-36832fc51abf" providerId="ADAL" clId="{A7DAAEAB-C44C-46F8-A854-C9AA2A6CC1BC}" dt="2024-06-27T17:12:24.609" v="295" actId="478"/>
            <ac:picMkLst>
              <pc:docMk/>
              <pc:sldMasterMk cId="3184991844" sldId="2147483720"/>
              <pc:sldLayoutMk cId="3437826465" sldId="2147483722"/>
              <ac:picMk id="31" creationId="{4E97B963-8A5C-D37F-08D3-859CFE2E9EA1}"/>
            </ac:picMkLst>
          </pc:picChg>
          <pc:picChg chg="del">
            <ac:chgData name="Claudia Chan" userId="93473b32-9a5b-480c-a5c7-36832fc51abf" providerId="ADAL" clId="{A7DAAEAB-C44C-46F8-A854-C9AA2A6CC1BC}" dt="2024-06-27T17:12:24.609" v="295" actId="478"/>
            <ac:picMkLst>
              <pc:docMk/>
              <pc:sldMasterMk cId="3184991844" sldId="2147483720"/>
              <pc:sldLayoutMk cId="3437826465" sldId="2147483722"/>
              <ac:picMk id="32" creationId="{2A251957-6C04-E571-7B49-AB6AB81DFF33}"/>
            </ac:picMkLst>
          </pc:picChg>
          <pc:picChg chg="del">
            <ac:chgData name="Claudia Chan" userId="93473b32-9a5b-480c-a5c7-36832fc51abf" providerId="ADAL" clId="{A7DAAEAB-C44C-46F8-A854-C9AA2A6CC1BC}" dt="2024-06-27T17:12:24.609" v="295" actId="478"/>
            <ac:picMkLst>
              <pc:docMk/>
              <pc:sldMasterMk cId="3184991844" sldId="2147483720"/>
              <pc:sldLayoutMk cId="3437826465" sldId="2147483722"/>
              <ac:picMk id="54" creationId="{3CB2A49A-1A07-6C64-8F57-581E779256B2}"/>
            </ac:picMkLst>
          </pc:picChg>
          <pc:picChg chg="del">
            <ac:chgData name="Claudia Chan" userId="93473b32-9a5b-480c-a5c7-36832fc51abf" providerId="ADAL" clId="{A7DAAEAB-C44C-46F8-A854-C9AA2A6CC1BC}" dt="2024-06-27T17:12:24.609" v="295" actId="478"/>
            <ac:picMkLst>
              <pc:docMk/>
              <pc:sldMasterMk cId="3184991844" sldId="2147483720"/>
              <pc:sldLayoutMk cId="3437826465" sldId="2147483722"/>
              <ac:picMk id="92" creationId="{D847EEDC-6A44-A52A-92D7-86FDFDBBBA7A}"/>
            </ac:picMkLst>
          </pc:picChg>
          <pc:picChg chg="add del mod">
            <ac:chgData name="Claudia Chan" userId="93473b32-9a5b-480c-a5c7-36832fc51abf" providerId="ADAL" clId="{A7DAAEAB-C44C-46F8-A854-C9AA2A6CC1BC}" dt="2024-06-27T17:12:56.113" v="302" actId="21"/>
            <ac:picMkLst>
              <pc:docMk/>
              <pc:sldMasterMk cId="3184991844" sldId="2147483720"/>
              <pc:sldLayoutMk cId="3437826465" sldId="2147483722"/>
              <ac:picMk id="109" creationId="{DA920652-8B10-BF82-453C-8F6B22DDE479}"/>
            </ac:picMkLst>
          </pc:picChg>
          <pc:cxnChg chg="add mod">
            <ac:chgData name="Claudia Chan" userId="93473b32-9a5b-480c-a5c7-36832fc51abf" providerId="ADAL" clId="{A7DAAEAB-C44C-46F8-A854-C9AA2A6CC1BC}" dt="2024-06-27T17:12:43.943" v="299"/>
            <ac:cxnSpMkLst>
              <pc:docMk/>
              <pc:sldMasterMk cId="3184991844" sldId="2147483720"/>
              <pc:sldLayoutMk cId="3437826465" sldId="2147483722"/>
              <ac:cxnSpMk id="106" creationId="{14116714-5178-180F-63A3-9EB297170CFE}"/>
            </ac:cxnSpMkLst>
          </pc:cxnChg>
        </pc:sldLayoutChg>
        <pc:sldLayoutChg chg="modSp del">
          <pc:chgData name="Claudia Chan" userId="93473b32-9a5b-480c-a5c7-36832fc51abf" providerId="ADAL" clId="{A7DAAEAB-C44C-46F8-A854-C9AA2A6CC1BC}" dt="2024-06-27T17:12:03.534" v="272" actId="2696"/>
          <pc:sldLayoutMkLst>
            <pc:docMk/>
            <pc:sldMasterMk cId="3184991844" sldId="2147483720"/>
            <pc:sldLayoutMk cId="4134689496" sldId="2147483722"/>
          </pc:sldLayoutMkLst>
        </pc:sldLayoutChg>
        <pc:sldLayoutChg chg="modSp del">
          <pc:chgData name="Claudia Chan" userId="93473b32-9a5b-480c-a5c7-36832fc51abf" providerId="ADAL" clId="{A7DAAEAB-C44C-46F8-A854-C9AA2A6CC1BC}" dt="2024-06-27T17:12:03.679" v="274" actId="2696"/>
          <pc:sldLayoutMkLst>
            <pc:docMk/>
            <pc:sldMasterMk cId="3184991844" sldId="2147483720"/>
            <pc:sldLayoutMk cId="1905869575" sldId="2147483723"/>
          </pc:sldLayoutMkLst>
        </pc:sldLayoutChg>
        <pc:sldLayoutChg chg="modSp del">
          <pc:chgData name="Claudia Chan" userId="93473b32-9a5b-480c-a5c7-36832fc51abf" providerId="ADAL" clId="{A7DAAEAB-C44C-46F8-A854-C9AA2A6CC1BC}" dt="2024-06-27T17:12:03.839" v="276" actId="2696"/>
          <pc:sldLayoutMkLst>
            <pc:docMk/>
            <pc:sldMasterMk cId="3184991844" sldId="2147483720"/>
            <pc:sldLayoutMk cId="4220864837" sldId="2147483724"/>
          </pc:sldLayoutMkLst>
        </pc:sldLayoutChg>
        <pc:sldLayoutChg chg="modSp del">
          <pc:chgData name="Claudia Chan" userId="93473b32-9a5b-480c-a5c7-36832fc51abf" providerId="ADAL" clId="{A7DAAEAB-C44C-46F8-A854-C9AA2A6CC1BC}" dt="2024-06-27T17:12:03.979" v="278" actId="2696"/>
          <pc:sldLayoutMkLst>
            <pc:docMk/>
            <pc:sldMasterMk cId="3184991844" sldId="2147483720"/>
            <pc:sldLayoutMk cId="3012423939" sldId="2147483725"/>
          </pc:sldLayoutMkLst>
        </pc:sldLayoutChg>
        <pc:sldLayoutChg chg="modSp del">
          <pc:chgData name="Claudia Chan" userId="93473b32-9a5b-480c-a5c7-36832fc51abf" providerId="ADAL" clId="{A7DAAEAB-C44C-46F8-A854-C9AA2A6CC1BC}" dt="2024-06-27T17:12:04.139" v="280" actId="2696"/>
          <pc:sldLayoutMkLst>
            <pc:docMk/>
            <pc:sldMasterMk cId="3184991844" sldId="2147483720"/>
            <pc:sldLayoutMk cId="415070921" sldId="2147483726"/>
          </pc:sldLayoutMkLst>
        </pc:sldLayoutChg>
        <pc:sldLayoutChg chg="modSp del">
          <pc:chgData name="Claudia Chan" userId="93473b32-9a5b-480c-a5c7-36832fc51abf" providerId="ADAL" clId="{A7DAAEAB-C44C-46F8-A854-C9AA2A6CC1BC}" dt="2024-06-27T17:12:04.274" v="282" actId="2696"/>
          <pc:sldLayoutMkLst>
            <pc:docMk/>
            <pc:sldMasterMk cId="3184991844" sldId="2147483720"/>
            <pc:sldLayoutMk cId="3983562374" sldId="2147483727"/>
          </pc:sldLayoutMkLst>
        </pc:sldLayoutChg>
        <pc:sldLayoutChg chg="modSp del">
          <pc:chgData name="Claudia Chan" userId="93473b32-9a5b-480c-a5c7-36832fc51abf" providerId="ADAL" clId="{A7DAAEAB-C44C-46F8-A854-C9AA2A6CC1BC}" dt="2024-06-27T17:12:04.850" v="284" actId="2696"/>
          <pc:sldLayoutMkLst>
            <pc:docMk/>
            <pc:sldMasterMk cId="3184991844" sldId="2147483720"/>
            <pc:sldLayoutMk cId="1154160356" sldId="2147483728"/>
          </pc:sldLayoutMkLst>
        </pc:sldLayoutChg>
        <pc:sldLayoutChg chg="modSp del">
          <pc:chgData name="Claudia Chan" userId="93473b32-9a5b-480c-a5c7-36832fc51abf" providerId="ADAL" clId="{A7DAAEAB-C44C-46F8-A854-C9AA2A6CC1BC}" dt="2024-06-27T17:12:05.030" v="286" actId="2696"/>
          <pc:sldLayoutMkLst>
            <pc:docMk/>
            <pc:sldMasterMk cId="3184991844" sldId="2147483720"/>
            <pc:sldLayoutMk cId="1492912671" sldId="2147483729"/>
          </pc:sldLayoutMkLst>
        </pc:sldLayoutChg>
        <pc:sldLayoutChg chg="modSp del">
          <pc:chgData name="Claudia Chan" userId="93473b32-9a5b-480c-a5c7-36832fc51abf" providerId="ADAL" clId="{A7DAAEAB-C44C-46F8-A854-C9AA2A6CC1BC}" dt="2024-06-27T17:12:05.171" v="288" actId="2696"/>
          <pc:sldLayoutMkLst>
            <pc:docMk/>
            <pc:sldMasterMk cId="3184991844" sldId="2147483720"/>
            <pc:sldLayoutMk cId="323785050" sldId="2147483730"/>
          </pc:sldLayoutMkLst>
        </pc:sldLayoutChg>
        <pc:sldLayoutChg chg="modSp del">
          <pc:chgData name="Claudia Chan" userId="93473b32-9a5b-480c-a5c7-36832fc51abf" providerId="ADAL" clId="{A7DAAEAB-C44C-46F8-A854-C9AA2A6CC1BC}" dt="2024-06-27T17:12:05.359" v="290" actId="2696"/>
          <pc:sldLayoutMkLst>
            <pc:docMk/>
            <pc:sldMasterMk cId="3184991844" sldId="2147483720"/>
            <pc:sldLayoutMk cId="1104354190" sldId="2147483731"/>
          </pc:sldLayoutMkLst>
        </pc:sldLayoutChg>
      </pc:sldMasterChg>
    </pc:docChg>
  </pc:docChgLst>
  <pc:docChgLst>
    <pc:chgData name="Kirsten Furtado" userId="8110b2f5-1411-4e3b-9ec1-ce9b94ff1bb4" providerId="ADAL" clId="{4A26F8F3-E1BE-4A2B-BE81-978A65A916D1}"/>
    <pc:docChg chg="">
      <pc:chgData name="Kirsten Furtado" userId="8110b2f5-1411-4e3b-9ec1-ce9b94ff1bb4" providerId="ADAL" clId="{4A26F8F3-E1BE-4A2B-BE81-978A65A916D1}" dt="2024-07-15T13:59:20.980" v="0"/>
      <pc:docMkLst>
        <pc:docMk/>
      </pc:docMkLst>
      <pc:sldChg chg="delCm">
        <pc:chgData name="Kirsten Furtado" userId="8110b2f5-1411-4e3b-9ec1-ce9b94ff1bb4" providerId="ADAL" clId="{4A26F8F3-E1BE-4A2B-BE81-978A65A916D1}" dt="2024-07-15T13:59:20.980" v="0"/>
        <pc:sldMkLst>
          <pc:docMk/>
          <pc:sldMk cId="4021955260" sldId="26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Kirsten Furtado" userId="8110b2f5-1411-4e3b-9ec1-ce9b94ff1bb4" providerId="ADAL" clId="{4A26F8F3-E1BE-4A2B-BE81-978A65A916D1}" dt="2024-07-15T13:59:20.980" v="0"/>
              <pc2:cmMkLst xmlns:pc2="http://schemas.microsoft.com/office/powerpoint/2019/9/main/command">
                <pc:docMk/>
                <pc:sldMk cId="4021955260" sldId="260"/>
                <pc2:cmMk id="{85FACE30-D664-4037-9041-86EC2C08C7D3}"/>
              </pc2:cmMkLst>
            </pc226:cmChg>
            <pc226:cmChg xmlns:pc226="http://schemas.microsoft.com/office/powerpoint/2022/06/main/command" chg="del">
              <pc226:chgData name="Kirsten Furtado" userId="8110b2f5-1411-4e3b-9ec1-ce9b94ff1bb4" providerId="ADAL" clId="{4A26F8F3-E1BE-4A2B-BE81-978A65A916D1}" dt="2024-07-15T13:59:20.980" v="0"/>
              <pc2:cmMkLst xmlns:pc2="http://schemas.microsoft.com/office/powerpoint/2019/9/main/command">
                <pc:docMk/>
                <pc:sldMk cId="4021955260" sldId="260"/>
                <pc2:cmMk id="{B5BEF286-3EFA-4832-9510-9AC55DEA9B36}"/>
              </pc2:cmMkLst>
            </pc226:cmChg>
          </p:ext>
        </pc:extLst>
      </pc:sldChg>
    </pc:docChg>
  </pc:docChgLst>
  <pc:docChgLst>
    <pc:chgData name="Najma Naveed" userId="0a9d2d62-657c-4576-a5a2-5463934c4369" providerId="ADAL" clId="{52FA3065-8F49-4D6A-98DD-E500DA1AF85E}"/>
    <pc:docChg chg="undo custSel modMainMaster">
      <pc:chgData name="Najma Naveed" userId="0a9d2d62-657c-4576-a5a2-5463934c4369" providerId="ADAL" clId="{52FA3065-8F49-4D6A-98DD-E500DA1AF85E}" dt="2024-06-28T13:32:19.489" v="19" actId="20577"/>
      <pc:docMkLst>
        <pc:docMk/>
      </pc:docMkLst>
      <pc:sldMasterChg chg="modSldLayout">
        <pc:chgData name="Najma Naveed" userId="0a9d2d62-657c-4576-a5a2-5463934c4369" providerId="ADAL" clId="{52FA3065-8F49-4D6A-98DD-E500DA1AF85E}" dt="2024-06-28T13:32:19.489" v="19" actId="20577"/>
        <pc:sldMasterMkLst>
          <pc:docMk/>
          <pc:sldMasterMk cId="3184991844" sldId="2147483720"/>
        </pc:sldMasterMkLst>
        <pc:sldLayoutChg chg="addSp delSp modSp mod">
          <pc:chgData name="Najma Naveed" userId="0a9d2d62-657c-4576-a5a2-5463934c4369" providerId="ADAL" clId="{52FA3065-8F49-4D6A-98DD-E500DA1AF85E}" dt="2024-06-28T13:32:19.489" v="19" actId="20577"/>
          <pc:sldLayoutMkLst>
            <pc:docMk/>
            <pc:sldMasterMk cId="3184991844" sldId="2147483720"/>
            <pc:sldLayoutMk cId="3437826465" sldId="2147483722"/>
          </pc:sldLayoutMkLst>
          <pc:spChg chg="mod">
            <ac:chgData name="Najma Naveed" userId="0a9d2d62-657c-4576-a5a2-5463934c4369" providerId="ADAL" clId="{52FA3065-8F49-4D6A-98DD-E500DA1AF85E}" dt="2024-06-28T13:32:19.489" v="19" actId="20577"/>
            <ac:spMkLst>
              <pc:docMk/>
              <pc:sldMasterMk cId="3184991844" sldId="2147483720"/>
              <pc:sldLayoutMk cId="3437826465" sldId="2147483722"/>
              <ac:spMk id="41" creationId="{82D0D8EF-F91B-9161-7837-14100F780975}"/>
            </ac:spMkLst>
          </pc:spChg>
          <pc:spChg chg="mod">
            <ac:chgData name="Najma Naveed" userId="0a9d2d62-657c-4576-a5a2-5463934c4369" providerId="ADAL" clId="{52FA3065-8F49-4D6A-98DD-E500DA1AF85E}" dt="2024-06-27T20:10:21.824" v="17"/>
            <ac:spMkLst>
              <pc:docMk/>
              <pc:sldMasterMk cId="3184991844" sldId="2147483720"/>
              <pc:sldLayoutMk cId="3437826465" sldId="2147483722"/>
              <ac:spMk id="81" creationId="{66C6FA45-988A-5DB6-2C33-38D05A094E06}"/>
            </ac:spMkLst>
          </pc:spChg>
          <pc:picChg chg="add del">
            <ac:chgData name="Najma Naveed" userId="0a9d2d62-657c-4576-a5a2-5463934c4369" providerId="ADAL" clId="{52FA3065-8F49-4D6A-98DD-E500DA1AF85E}" dt="2024-06-27T20:03:21.029" v="9" actId="22"/>
            <ac:picMkLst>
              <pc:docMk/>
              <pc:sldMasterMk cId="3184991844" sldId="2147483720"/>
              <pc:sldLayoutMk cId="3437826465" sldId="2147483722"/>
              <ac:picMk id="5" creationId="{83334479-3EF7-1CD2-2D55-19FDF13F6DE6}"/>
            </ac:picMkLst>
          </pc:picChg>
        </pc:sldLayoutChg>
      </pc:sldMasterChg>
    </pc:docChg>
  </pc:docChgLst>
  <pc:docChgLst>
    <pc:chgData name="Guest User" userId="S::urn:spo:anon#c56334be39a73e24efa8bdb9181df53e20897dbc35e2a139e42c17dcba4dceb3::" providerId="AD" clId="Web-{5234126C-06BD-1E86-7EF6-0FB4B12C35A6}"/>
    <pc:docChg chg="mod modSld">
      <pc:chgData name="Guest User" userId="S::urn:spo:anon#c56334be39a73e24efa8bdb9181df53e20897dbc35e2a139e42c17dcba4dceb3::" providerId="AD" clId="Web-{5234126C-06BD-1E86-7EF6-0FB4B12C35A6}" dt="2024-06-26T16:21:49.716" v="8"/>
      <pc:docMkLst>
        <pc:docMk/>
      </pc:docMkLst>
      <pc:sldChg chg="modSp addCm modCm">
        <pc:chgData name="Guest User" userId="S::urn:spo:anon#c56334be39a73e24efa8bdb9181df53e20897dbc35e2a139e42c17dcba4dceb3::" providerId="AD" clId="Web-{5234126C-06BD-1E86-7EF6-0FB4B12C35A6}" dt="2024-06-26T16:21:49.716" v="8"/>
        <pc:sldMkLst>
          <pc:docMk/>
          <pc:sldMk cId="4021955260" sldId="260"/>
        </pc:sldMkLst>
        <pc:picChg chg="mod">
          <ac:chgData name="Guest User" userId="S::urn:spo:anon#c56334be39a73e24efa8bdb9181df53e20897dbc35e2a139e42c17dcba4dceb3::" providerId="AD" clId="Web-{5234126C-06BD-1E86-7EF6-0FB4B12C35A6}" dt="2024-06-26T16:16:46.992" v="6" actId="1076"/>
          <ac:picMkLst>
            <pc:docMk/>
            <pc:sldMk cId="4021955260" sldId="260"/>
            <ac:picMk id="12" creationId="{B11E9A6A-390C-AE25-6E08-3248CA57224D}"/>
          </ac:picMkLst>
        </pc:picChg>
        <pc:picChg chg="mod">
          <ac:chgData name="Guest User" userId="S::urn:spo:anon#c56334be39a73e24efa8bdb9181df53e20897dbc35e2a139e42c17dcba4dceb3::" providerId="AD" clId="Web-{5234126C-06BD-1E86-7EF6-0FB4B12C35A6}" dt="2024-06-26T16:16:08.523" v="2" actId="1076"/>
          <ac:picMkLst>
            <pc:docMk/>
            <pc:sldMk cId="4021955260" sldId="260"/>
            <ac:picMk id="114" creationId="{FDB3BF81-7935-B27F-7A44-96E594D461F6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Guest User" userId="S::urn:spo:anon#c56334be39a73e24efa8bdb9181df53e20897dbc35e2a139e42c17dcba4dceb3::" providerId="AD" clId="Web-{5234126C-06BD-1E86-7EF6-0FB4B12C35A6}" dt="2024-06-26T16:15:23.397" v="1"/>
              <pc2:cmMkLst xmlns:pc2="http://schemas.microsoft.com/office/powerpoint/2019/9/main/command">
                <pc:docMk/>
                <pc:sldMk cId="4021955260" sldId="260"/>
                <pc2:cmMk id="{57F8BB2A-2A69-4BA5-BC9D-25A6C5E130B7}"/>
              </pc2:cmMkLst>
            </pc226:cmChg>
            <pc226:cmChg xmlns:pc226="http://schemas.microsoft.com/office/powerpoint/2022/06/main/command" chg="add mod">
              <pc226:chgData name="Guest User" userId="S::urn:spo:anon#c56334be39a73e24efa8bdb9181df53e20897dbc35e2a139e42c17dcba4dceb3::" providerId="AD" clId="Web-{5234126C-06BD-1E86-7EF6-0FB4B12C35A6}" dt="2024-06-26T16:16:38.836" v="5"/>
              <pc2:cmMkLst xmlns:pc2="http://schemas.microsoft.com/office/powerpoint/2019/9/main/command">
                <pc:docMk/>
                <pc:sldMk cId="4021955260" sldId="260"/>
                <pc2:cmMk id="{C03E7F71-70B4-4D03-ABB5-B683B856D829}"/>
              </pc2:cmMkLst>
            </pc226:cmChg>
            <pc226:cmChg xmlns:pc226="http://schemas.microsoft.com/office/powerpoint/2022/06/main/command" chg="add">
              <pc226:chgData name="Guest User" userId="S::urn:spo:anon#c56334be39a73e24efa8bdb9181df53e20897dbc35e2a139e42c17dcba4dceb3::" providerId="AD" clId="Web-{5234126C-06BD-1E86-7EF6-0FB4B12C35A6}" dt="2024-06-26T16:21:49.716" v="8"/>
              <pc2:cmMkLst xmlns:pc2="http://schemas.microsoft.com/office/powerpoint/2019/9/main/command">
                <pc:docMk/>
                <pc:sldMk cId="4021955260" sldId="260"/>
                <pc2:cmMk id="{8A5501E2-DC6B-40FE-89CC-2FB5E2713EC8}"/>
              </pc2:cmMkLst>
            </pc226:cmChg>
            <pc226:cmChg xmlns:pc226="http://schemas.microsoft.com/office/powerpoint/2022/06/main/command" chg="add">
              <pc226:chgData name="Guest User" userId="S::urn:spo:anon#c56334be39a73e24efa8bdb9181df53e20897dbc35e2a139e42c17dcba4dceb3::" providerId="AD" clId="Web-{5234126C-06BD-1E86-7EF6-0FB4B12C35A6}" dt="2024-06-26T16:16:11.538" v="3"/>
              <pc2:cmMkLst xmlns:pc2="http://schemas.microsoft.com/office/powerpoint/2019/9/main/command">
                <pc:docMk/>
                <pc:sldMk cId="4021955260" sldId="260"/>
                <pc2:cmMk id="{1D3BDAE7-E348-46FB-AC05-EC4E86341A58}"/>
              </pc2:cmMkLst>
            </pc226:cmChg>
          </p:ext>
        </pc:extLst>
      </pc:sldChg>
      <pc:sldChg chg="addCm">
        <pc:chgData name="Guest User" userId="S::urn:spo:anon#c56334be39a73e24efa8bdb9181df53e20897dbc35e2a139e42c17dcba4dceb3::" providerId="AD" clId="Web-{5234126C-06BD-1E86-7EF6-0FB4B12C35A6}" dt="2024-06-26T16:19:27.636" v="7"/>
        <pc:sldMkLst>
          <pc:docMk/>
          <pc:sldMk cId="3993039101" sldId="261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Guest User" userId="S::urn:spo:anon#c56334be39a73e24efa8bdb9181df53e20897dbc35e2a139e42c17dcba4dceb3::" providerId="AD" clId="Web-{5234126C-06BD-1E86-7EF6-0FB4B12C35A6}" dt="2024-06-26T16:19:27.636" v="7"/>
              <pc2:cmMkLst xmlns:pc2="http://schemas.microsoft.com/office/powerpoint/2019/9/main/command">
                <pc:docMk/>
                <pc:sldMk cId="3993039101" sldId="261"/>
                <pc2:cmMk id="{D3858BD3-E8F8-4D47-BBC3-5589BB4F3F0E}"/>
              </pc2:cmMkLst>
            </pc226:cmChg>
          </p:ext>
        </pc:extLst>
      </pc:sldChg>
    </pc:docChg>
  </pc:docChgLst>
  <pc:docChgLst>
    <pc:chgData name="Kirsten Furtado" userId="S::k.furtado@interceptgroup.com::8110b2f5-1411-4e3b-9ec1-ce9b94ff1bb4" providerId="AD" clId="Web-{7E0EB222-38DA-DD65-7B67-D1BC2A37F7B8}"/>
    <pc:docChg chg="">
      <pc:chgData name="Kirsten Furtado" userId="S::k.furtado@interceptgroup.com::8110b2f5-1411-4e3b-9ec1-ce9b94ff1bb4" providerId="AD" clId="Web-{7E0EB222-38DA-DD65-7B67-D1BC2A37F7B8}" dt="2024-07-10T13:19:11.894" v="0"/>
      <pc:docMkLst>
        <pc:docMk/>
      </pc:docMkLst>
      <pc:sldChg chg="modCm">
        <pc:chgData name="Kirsten Furtado" userId="S::k.furtado@interceptgroup.com::8110b2f5-1411-4e3b-9ec1-ce9b94ff1bb4" providerId="AD" clId="Web-{7E0EB222-38DA-DD65-7B67-D1BC2A37F7B8}" dt="2024-07-10T13:19:11.894" v="0"/>
        <pc:sldMkLst>
          <pc:docMk/>
          <pc:sldMk cId="4021955260" sldId="26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Kirsten Furtado" userId="S::k.furtado@interceptgroup.com::8110b2f5-1411-4e3b-9ec1-ce9b94ff1bb4" providerId="AD" clId="Web-{7E0EB222-38DA-DD65-7B67-D1BC2A37F7B8}" dt="2024-07-10T13:19:11.894" v="0"/>
              <pc2:cmMkLst xmlns:pc2="http://schemas.microsoft.com/office/powerpoint/2019/9/main/command">
                <pc:docMk/>
                <pc:sldMk cId="4021955260" sldId="260"/>
                <pc2:cmMk id="{B5BEF286-3EFA-4832-9510-9AC55DEA9B36}"/>
              </pc2:cmMkLst>
              <pc226:cmRplyChg chg="add">
                <pc226:chgData name="Kirsten Furtado" userId="S::k.furtado@interceptgroup.com::8110b2f5-1411-4e3b-9ec1-ce9b94ff1bb4" providerId="AD" clId="Web-{7E0EB222-38DA-DD65-7B67-D1BC2A37F7B8}" dt="2024-07-10T13:19:11.894" v="0"/>
                <pc2:cmRplyMkLst xmlns:pc2="http://schemas.microsoft.com/office/powerpoint/2019/9/main/command">
                  <pc:docMk/>
                  <pc:sldMk cId="4021955260" sldId="260"/>
                  <pc2:cmMk id="{B5BEF286-3EFA-4832-9510-9AC55DEA9B36}"/>
                  <pc2:cmRplyMk id="{27B969E5-E101-499F-9AC8-DE7F3211490F}"/>
                </pc2:cmRplyMkLst>
              </pc226:cmRplyChg>
            </pc226:cmChg>
          </p:ext>
        </pc:extLst>
      </pc:sldChg>
    </pc:docChg>
  </pc:docChgLst>
  <pc:docChgLst>
    <pc:chgData name="Najma Naveed" userId="S::v-n.naveed@interceptgroup.com::0a9d2d62-657c-4576-a5a2-5463934c4369" providerId="AD" clId="Web-{619323FE-ACFD-7ECF-2522-76A7EAA69E76}"/>
    <pc:docChg chg="">
      <pc:chgData name="Najma Naveed" userId="S::v-n.naveed@interceptgroup.com::0a9d2d62-657c-4576-a5a2-5463934c4369" providerId="AD" clId="Web-{619323FE-ACFD-7ECF-2522-76A7EAA69E76}" dt="2024-07-04T19:26:44.990" v="0"/>
      <pc:docMkLst>
        <pc:docMk/>
      </pc:docMkLst>
      <pc:sldChg chg="modCm">
        <pc:chgData name="Najma Naveed" userId="S::v-n.naveed@interceptgroup.com::0a9d2d62-657c-4576-a5a2-5463934c4369" providerId="AD" clId="Web-{619323FE-ACFD-7ECF-2522-76A7EAA69E76}" dt="2024-07-04T19:26:44.990" v="0"/>
        <pc:sldMkLst>
          <pc:docMk/>
          <pc:sldMk cId="4021955260" sldId="26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Najma Naveed" userId="S::v-n.naveed@interceptgroup.com::0a9d2d62-657c-4576-a5a2-5463934c4369" providerId="AD" clId="Web-{619323FE-ACFD-7ECF-2522-76A7EAA69E76}" dt="2024-07-04T19:26:44.990" v="0"/>
              <pc2:cmMkLst xmlns:pc2="http://schemas.microsoft.com/office/powerpoint/2019/9/main/command">
                <pc:docMk/>
                <pc:sldMk cId="4021955260" sldId="260"/>
                <pc2:cmMk id="{A7E27E78-1FA4-44CB-A51B-1696D52029A2}"/>
              </pc2:cmMkLst>
              <pc226:cmRplyChg chg="mod modRxn">
                <pc226:chgData name="Najma Naveed" userId="S::v-n.naveed@interceptgroup.com::0a9d2d62-657c-4576-a5a2-5463934c4369" providerId="AD" clId="Web-{619323FE-ACFD-7ECF-2522-76A7EAA69E76}" dt="2024-07-04T19:26:44.990" v="0"/>
                <pc2:cmRplyMkLst xmlns:pc2="http://schemas.microsoft.com/office/powerpoint/2019/9/main/command">
                  <pc:docMk/>
                  <pc:sldMk cId="4021955260" sldId="260"/>
                  <pc2:cmMk id="{A7E27E78-1FA4-44CB-A51B-1696D52029A2}"/>
                  <pc2:cmRplyMk id="{A3D367D4-38E0-439F-A825-D1BF824EF45C}"/>
                </pc2:cmRplyMkLst>
              </pc226:cmRplyChg>
            </pc226:cmChg>
          </p:ext>
        </pc:extLst>
      </pc:sldChg>
    </pc:docChg>
  </pc:docChgLst>
  <pc:docChgLst>
    <pc:chgData name="Basit Ishtiaq" userId="S::b.ishtiaq@interceptgroup.com::eb1bfcf1-b076-4047-beab-9c89c6e728f5" providerId="AD" clId="Web-{A676F142-D97F-B07A-B262-C082AF05081E}"/>
    <pc:docChg chg="mod">
      <pc:chgData name="Basit Ishtiaq" userId="S::b.ishtiaq@interceptgroup.com::eb1bfcf1-b076-4047-beab-9c89c6e728f5" providerId="AD" clId="Web-{A676F142-D97F-B07A-B262-C082AF05081E}" dt="2024-07-10T06:57:04.853" v="1"/>
      <pc:docMkLst>
        <pc:docMk/>
      </pc:docMkLst>
      <pc:sldChg chg="addCm">
        <pc:chgData name="Basit Ishtiaq" userId="S::b.ishtiaq@interceptgroup.com::eb1bfcf1-b076-4047-beab-9c89c6e728f5" providerId="AD" clId="Web-{A676F142-D97F-B07A-B262-C082AF05081E}" dt="2024-07-10T06:57:04.853" v="1"/>
        <pc:sldMkLst>
          <pc:docMk/>
          <pc:sldMk cId="4021955260" sldId="26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Basit Ishtiaq" userId="S::b.ishtiaq@interceptgroup.com::eb1bfcf1-b076-4047-beab-9c89c6e728f5" providerId="AD" clId="Web-{A676F142-D97F-B07A-B262-C082AF05081E}" dt="2024-07-10T06:57:04.853" v="1"/>
              <pc2:cmMkLst xmlns:pc2="http://schemas.microsoft.com/office/powerpoint/2019/9/main/command">
                <pc:docMk/>
                <pc:sldMk cId="4021955260" sldId="260"/>
                <pc2:cmMk id="{B5BEF286-3EFA-4832-9510-9AC55DEA9B36}"/>
              </pc2:cmMkLst>
            </pc226:cmChg>
          </p:ext>
        </pc:extLst>
      </pc:sldChg>
    </pc:docChg>
  </pc:docChgLst>
  <pc:docChgLst>
    <pc:chgData name="Claudia Chan" userId="93473b32-9a5b-480c-a5c7-36832fc51abf" providerId="ADAL" clId="{DEFDA03C-666D-4C33-9787-EEB8B34A44C8}"/>
    <pc:docChg chg="undo custSel modSld modMainMaster">
      <pc:chgData name="Claudia Chan" userId="93473b32-9a5b-480c-a5c7-36832fc51abf" providerId="ADAL" clId="{DEFDA03C-666D-4C33-9787-EEB8B34A44C8}" dt="2024-07-04T19:19:51.648" v="349"/>
      <pc:docMkLst>
        <pc:docMk/>
      </pc:docMkLst>
      <pc:sldChg chg="addSp delSp modSp mod modCm">
        <pc:chgData name="Claudia Chan" userId="93473b32-9a5b-480c-a5c7-36832fc51abf" providerId="ADAL" clId="{DEFDA03C-666D-4C33-9787-EEB8B34A44C8}" dt="2024-07-04T19:19:28.886" v="348"/>
        <pc:sldMkLst>
          <pc:docMk/>
          <pc:sldMk cId="4021955260" sldId="260"/>
        </pc:sldMkLst>
        <pc:spChg chg="add del mod">
          <ac:chgData name="Claudia Chan" userId="93473b32-9a5b-480c-a5c7-36832fc51abf" providerId="ADAL" clId="{DEFDA03C-666D-4C33-9787-EEB8B34A44C8}" dt="2024-07-03T15:16:42.265" v="121" actId="478"/>
          <ac:spMkLst>
            <pc:docMk/>
            <pc:sldMk cId="4021955260" sldId="260"/>
            <ac:spMk id="3" creationId="{70522DA0-09B0-0322-36E3-E077311AE5F0}"/>
          </ac:spMkLst>
        </pc:spChg>
        <pc:spChg chg="add mod">
          <ac:chgData name="Claudia Chan" userId="93473b32-9a5b-480c-a5c7-36832fc51abf" providerId="ADAL" clId="{DEFDA03C-666D-4C33-9787-EEB8B34A44C8}" dt="2024-07-03T14:53:12.230" v="75" actId="164"/>
          <ac:spMkLst>
            <pc:docMk/>
            <pc:sldMk cId="4021955260" sldId="260"/>
            <ac:spMk id="8" creationId="{E353791A-726E-0E01-0988-AA253A711011}"/>
          </ac:spMkLst>
        </pc:spChg>
        <pc:spChg chg="add mod">
          <ac:chgData name="Claudia Chan" userId="93473b32-9a5b-480c-a5c7-36832fc51abf" providerId="ADAL" clId="{DEFDA03C-666D-4C33-9787-EEB8B34A44C8}" dt="2024-07-03T14:53:12.230" v="75" actId="164"/>
          <ac:spMkLst>
            <pc:docMk/>
            <pc:sldMk cId="4021955260" sldId="260"/>
            <ac:spMk id="13" creationId="{AC853DCC-200F-D0EE-1D88-1A96CE7CB350}"/>
          </ac:spMkLst>
        </pc:spChg>
        <pc:spChg chg="add mod">
          <ac:chgData name="Claudia Chan" userId="93473b32-9a5b-480c-a5c7-36832fc51abf" providerId="ADAL" clId="{DEFDA03C-666D-4C33-9787-EEB8B34A44C8}" dt="2024-07-03T13:18:48.339" v="69"/>
          <ac:spMkLst>
            <pc:docMk/>
            <pc:sldMk cId="4021955260" sldId="260"/>
            <ac:spMk id="26" creationId="{F95ACFA6-665B-B529-515C-D73834BE7CEF}"/>
          </ac:spMkLst>
        </pc:spChg>
        <pc:spChg chg="mod">
          <ac:chgData name="Claudia Chan" userId="93473b32-9a5b-480c-a5c7-36832fc51abf" providerId="ADAL" clId="{DEFDA03C-666D-4C33-9787-EEB8B34A44C8}" dt="2024-07-03T14:53:51.615" v="101" actId="555"/>
          <ac:spMkLst>
            <pc:docMk/>
            <pc:sldMk cId="4021955260" sldId="260"/>
            <ac:spMk id="33" creationId="{8B0146EB-D343-96F8-139A-805AA97BD81E}"/>
          </ac:spMkLst>
        </pc:spChg>
        <pc:grpChg chg="add del mod">
          <ac:chgData name="Claudia Chan" userId="93473b32-9a5b-480c-a5c7-36832fc51abf" providerId="ADAL" clId="{DEFDA03C-666D-4C33-9787-EEB8B34A44C8}" dt="2024-07-03T14:54:03.425" v="104" actId="21"/>
          <ac:grpSpMkLst>
            <pc:docMk/>
            <pc:sldMk cId="4021955260" sldId="260"/>
            <ac:grpSpMk id="2" creationId="{7EF07734-E9C7-72E3-56E2-340858DFB066}"/>
          </ac:grpSpMkLst>
        </pc:grpChg>
        <pc:picChg chg="add del mod">
          <ac:chgData name="Claudia Chan" userId="93473b32-9a5b-480c-a5c7-36832fc51abf" providerId="ADAL" clId="{DEFDA03C-666D-4C33-9787-EEB8B34A44C8}" dt="2024-07-03T14:54:03.425" v="104" actId="21"/>
          <ac:picMkLst>
            <pc:docMk/>
            <pc:sldMk cId="4021955260" sldId="260"/>
            <ac:picMk id="12" creationId="{484F0C01-30B1-929A-6CAC-5DAF27B56EE7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Claudia Chan" userId="93473b32-9a5b-480c-a5c7-36832fc51abf" providerId="ADAL" clId="{DEFDA03C-666D-4C33-9787-EEB8B34A44C8}" dt="2024-07-04T19:19:04.167" v="347"/>
              <pc2:cmMkLst xmlns:pc2="http://schemas.microsoft.com/office/powerpoint/2019/9/main/command">
                <pc:docMk/>
                <pc:sldMk cId="4021955260" sldId="260"/>
                <pc2:cmMk id="{8FA27438-D3C4-49B2-9CB2-726A9B9C5A4E}"/>
              </pc2:cmMkLst>
              <pc226:cmRplyChg chg="add">
                <pc226:chgData name="Claudia Chan" userId="93473b32-9a5b-480c-a5c7-36832fc51abf" providerId="ADAL" clId="{DEFDA03C-666D-4C33-9787-EEB8B34A44C8}" dt="2024-07-04T19:19:04.167" v="347"/>
                <pc2:cmRplyMkLst xmlns:pc2="http://schemas.microsoft.com/office/powerpoint/2019/9/main/command">
                  <pc:docMk/>
                  <pc:sldMk cId="4021955260" sldId="260"/>
                  <pc2:cmMk id="{8FA27438-D3C4-49B2-9CB2-726A9B9C5A4E}"/>
                  <pc2:cmRplyMk id="{AC003FCC-BE5C-4F2A-972D-762F825C9A38}"/>
                </pc2:cmRplyMkLst>
              </pc226:cmRplyChg>
            </pc226:cmChg>
            <pc226:cmChg xmlns:pc226="http://schemas.microsoft.com/office/powerpoint/2022/06/main/command" chg="">
              <pc226:chgData name="Claudia Chan" userId="93473b32-9a5b-480c-a5c7-36832fc51abf" providerId="ADAL" clId="{DEFDA03C-666D-4C33-9787-EEB8B34A44C8}" dt="2024-07-03T15:13:52.905" v="120"/>
              <pc2:cmMkLst xmlns:pc2="http://schemas.microsoft.com/office/powerpoint/2019/9/main/command">
                <pc:docMk/>
                <pc:sldMk cId="4021955260" sldId="260"/>
                <pc2:cmMk id="{26F10B5F-51BE-4BD7-8029-12B4DEA949F3}"/>
              </pc2:cmMkLst>
              <pc226:cmRplyChg chg="add">
                <pc226:chgData name="Claudia Chan" userId="93473b32-9a5b-480c-a5c7-36832fc51abf" providerId="ADAL" clId="{DEFDA03C-666D-4C33-9787-EEB8B34A44C8}" dt="2024-07-03T15:13:52.905" v="120"/>
                <pc2:cmRplyMkLst xmlns:pc2="http://schemas.microsoft.com/office/powerpoint/2019/9/main/command">
                  <pc:docMk/>
                  <pc:sldMk cId="4021955260" sldId="260"/>
                  <pc2:cmMk id="{26F10B5F-51BE-4BD7-8029-12B4DEA949F3}"/>
                  <pc2:cmRplyMk id="{E806ACE8-D2F1-4505-B552-E275BB3BC341}"/>
                </pc2:cmRplyMkLst>
              </pc226:cmRplyChg>
            </pc226:cmChg>
            <pc226:cmChg xmlns:pc226="http://schemas.microsoft.com/office/powerpoint/2022/06/main/command" chg="">
              <pc226:chgData name="Claudia Chan" userId="93473b32-9a5b-480c-a5c7-36832fc51abf" providerId="ADAL" clId="{DEFDA03C-666D-4C33-9787-EEB8B34A44C8}" dt="2024-07-04T19:19:28.886" v="348"/>
              <pc2:cmMkLst xmlns:pc2="http://schemas.microsoft.com/office/powerpoint/2019/9/main/command">
                <pc:docMk/>
                <pc:sldMk cId="4021955260" sldId="260"/>
                <pc2:cmMk id="{A7E27E78-1FA4-44CB-A51B-1696D52029A2}"/>
              </pc2:cmMkLst>
              <pc226:cmRplyChg chg="add">
                <pc226:chgData name="Claudia Chan" userId="93473b32-9a5b-480c-a5c7-36832fc51abf" providerId="ADAL" clId="{DEFDA03C-666D-4C33-9787-EEB8B34A44C8}" dt="2024-07-04T19:19:28.886" v="348"/>
                <pc2:cmRplyMkLst xmlns:pc2="http://schemas.microsoft.com/office/powerpoint/2019/9/main/command">
                  <pc:docMk/>
                  <pc:sldMk cId="4021955260" sldId="260"/>
                  <pc2:cmMk id="{A7E27E78-1FA4-44CB-A51B-1696D52029A2}"/>
                  <pc2:cmRplyMk id="{A3D367D4-38E0-439F-A825-D1BF824EF45C}"/>
                </pc2:cmRplyMkLst>
              </pc226:cmRplyChg>
            </pc226:cmChg>
          </p:ext>
        </pc:extLst>
      </pc:sldChg>
      <pc:sldChg chg="delSp modSp addCm modCm">
        <pc:chgData name="Claudia Chan" userId="93473b32-9a5b-480c-a5c7-36832fc51abf" providerId="ADAL" clId="{DEFDA03C-666D-4C33-9787-EEB8B34A44C8}" dt="2024-07-04T19:19:51.648" v="349"/>
        <pc:sldMkLst>
          <pc:docMk/>
          <pc:sldMk cId="99501686" sldId="262"/>
        </pc:sldMkLst>
        <pc:spChg chg="mod">
          <ac:chgData name="Claudia Chan" userId="93473b32-9a5b-480c-a5c7-36832fc51abf" providerId="ADAL" clId="{DEFDA03C-666D-4C33-9787-EEB8B34A44C8}" dt="2024-07-04T19:11:21.531" v="133" actId="165"/>
          <ac:spMkLst>
            <pc:docMk/>
            <pc:sldMk cId="99501686" sldId="262"/>
            <ac:spMk id="82" creationId="{1ABF8022-DC6B-74DE-DBB7-EAC96445F822}"/>
          </ac:spMkLst>
        </pc:spChg>
        <pc:spChg chg="mod">
          <ac:chgData name="Claudia Chan" userId="93473b32-9a5b-480c-a5c7-36832fc51abf" providerId="ADAL" clId="{DEFDA03C-666D-4C33-9787-EEB8B34A44C8}" dt="2024-07-04T19:11:21.531" v="133" actId="165"/>
          <ac:spMkLst>
            <pc:docMk/>
            <pc:sldMk cId="99501686" sldId="262"/>
            <ac:spMk id="93" creationId="{D2A3DD58-D579-8F7E-4E9C-531BB8532C20}"/>
          </ac:spMkLst>
        </pc:spChg>
        <pc:spChg chg="mod">
          <ac:chgData name="Claudia Chan" userId="93473b32-9a5b-480c-a5c7-36832fc51abf" providerId="ADAL" clId="{DEFDA03C-666D-4C33-9787-EEB8B34A44C8}" dt="2024-07-04T19:11:21.531" v="133" actId="165"/>
          <ac:spMkLst>
            <pc:docMk/>
            <pc:sldMk cId="99501686" sldId="262"/>
            <ac:spMk id="98" creationId="{2D48A1DE-C4BC-D62B-EBD3-EBFE1A949057}"/>
          </ac:spMkLst>
        </pc:spChg>
        <pc:spChg chg="mod">
          <ac:chgData name="Claudia Chan" userId="93473b32-9a5b-480c-a5c7-36832fc51abf" providerId="ADAL" clId="{DEFDA03C-666D-4C33-9787-EEB8B34A44C8}" dt="2024-07-04T19:11:21.531" v="133" actId="165"/>
          <ac:spMkLst>
            <pc:docMk/>
            <pc:sldMk cId="99501686" sldId="262"/>
            <ac:spMk id="110" creationId="{9DAF4E61-1E5D-5424-4556-9E5F4DDC6BED}"/>
          </ac:spMkLst>
        </pc:spChg>
        <pc:spChg chg="mod">
          <ac:chgData name="Claudia Chan" userId="93473b32-9a5b-480c-a5c7-36832fc51abf" providerId="ADAL" clId="{DEFDA03C-666D-4C33-9787-EEB8B34A44C8}" dt="2024-07-04T19:11:21.531" v="133" actId="165"/>
          <ac:spMkLst>
            <pc:docMk/>
            <pc:sldMk cId="99501686" sldId="262"/>
            <ac:spMk id="115" creationId="{BEE3C125-3774-C1F1-2DCA-38794AC030B9}"/>
          </ac:spMkLst>
        </pc:spChg>
        <pc:spChg chg="mod">
          <ac:chgData name="Claudia Chan" userId="93473b32-9a5b-480c-a5c7-36832fc51abf" providerId="ADAL" clId="{DEFDA03C-666D-4C33-9787-EEB8B34A44C8}" dt="2024-07-04T19:11:21.531" v="133" actId="165"/>
          <ac:spMkLst>
            <pc:docMk/>
            <pc:sldMk cId="99501686" sldId="262"/>
            <ac:spMk id="116" creationId="{CD028835-B90F-BC23-570D-3D9CC41D15C7}"/>
          </ac:spMkLst>
        </pc:spChg>
        <pc:spChg chg="mod">
          <ac:chgData name="Claudia Chan" userId="93473b32-9a5b-480c-a5c7-36832fc51abf" providerId="ADAL" clId="{DEFDA03C-666D-4C33-9787-EEB8B34A44C8}" dt="2024-07-04T19:11:21.531" v="133" actId="165"/>
          <ac:spMkLst>
            <pc:docMk/>
            <pc:sldMk cId="99501686" sldId="262"/>
            <ac:spMk id="117" creationId="{688A585A-6BE2-91C0-6C68-0004BF3E3036}"/>
          </ac:spMkLst>
        </pc:spChg>
        <pc:spChg chg="mod">
          <ac:chgData name="Claudia Chan" userId="93473b32-9a5b-480c-a5c7-36832fc51abf" providerId="ADAL" clId="{DEFDA03C-666D-4C33-9787-EEB8B34A44C8}" dt="2024-07-04T19:11:21.531" v="133" actId="165"/>
          <ac:spMkLst>
            <pc:docMk/>
            <pc:sldMk cId="99501686" sldId="262"/>
            <ac:spMk id="118" creationId="{B907A53A-5ED3-B17F-BA1C-516842F94190}"/>
          </ac:spMkLst>
        </pc:spChg>
        <pc:spChg chg="mod">
          <ac:chgData name="Claudia Chan" userId="93473b32-9a5b-480c-a5c7-36832fc51abf" providerId="ADAL" clId="{DEFDA03C-666D-4C33-9787-EEB8B34A44C8}" dt="2024-07-04T19:11:20.675" v="132" actId="165"/>
          <ac:spMkLst>
            <pc:docMk/>
            <pc:sldMk cId="99501686" sldId="262"/>
            <ac:spMk id="123" creationId="{D90C61A4-FCD9-93DA-1971-1183F53D2356}"/>
          </ac:spMkLst>
        </pc:spChg>
        <pc:spChg chg="mod">
          <ac:chgData name="Claudia Chan" userId="93473b32-9a5b-480c-a5c7-36832fc51abf" providerId="ADAL" clId="{DEFDA03C-666D-4C33-9787-EEB8B34A44C8}" dt="2024-07-04T19:11:20.675" v="132" actId="165"/>
          <ac:spMkLst>
            <pc:docMk/>
            <pc:sldMk cId="99501686" sldId="262"/>
            <ac:spMk id="124" creationId="{18B9D49C-FCBB-444E-2EA5-E3EE333C8ABE}"/>
          </ac:spMkLst>
        </pc:spChg>
        <pc:spChg chg="mod">
          <ac:chgData name="Claudia Chan" userId="93473b32-9a5b-480c-a5c7-36832fc51abf" providerId="ADAL" clId="{DEFDA03C-666D-4C33-9787-EEB8B34A44C8}" dt="2024-07-04T19:11:20.675" v="132" actId="165"/>
          <ac:spMkLst>
            <pc:docMk/>
            <pc:sldMk cId="99501686" sldId="262"/>
            <ac:spMk id="125" creationId="{2765A5D6-2F5F-2F05-7D12-B3FB16116DC9}"/>
          </ac:spMkLst>
        </pc:spChg>
        <pc:spChg chg="mod">
          <ac:chgData name="Claudia Chan" userId="93473b32-9a5b-480c-a5c7-36832fc51abf" providerId="ADAL" clId="{DEFDA03C-666D-4C33-9787-EEB8B34A44C8}" dt="2024-07-04T19:11:20.675" v="132" actId="165"/>
          <ac:spMkLst>
            <pc:docMk/>
            <pc:sldMk cId="99501686" sldId="262"/>
            <ac:spMk id="126" creationId="{4B3F1590-1D11-80C1-7630-BD71F35BB450}"/>
          </ac:spMkLst>
        </pc:spChg>
        <pc:spChg chg="mod">
          <ac:chgData name="Claudia Chan" userId="93473b32-9a5b-480c-a5c7-36832fc51abf" providerId="ADAL" clId="{DEFDA03C-666D-4C33-9787-EEB8B34A44C8}" dt="2024-07-04T19:11:20.675" v="132" actId="165"/>
          <ac:spMkLst>
            <pc:docMk/>
            <pc:sldMk cId="99501686" sldId="262"/>
            <ac:spMk id="127" creationId="{B7D6F42E-BB70-07C5-3C1D-6C4099F73D6D}"/>
          </ac:spMkLst>
        </pc:spChg>
        <pc:spChg chg="mod">
          <ac:chgData name="Claudia Chan" userId="93473b32-9a5b-480c-a5c7-36832fc51abf" providerId="ADAL" clId="{DEFDA03C-666D-4C33-9787-EEB8B34A44C8}" dt="2024-07-04T19:11:20.675" v="132" actId="165"/>
          <ac:spMkLst>
            <pc:docMk/>
            <pc:sldMk cId="99501686" sldId="262"/>
            <ac:spMk id="128" creationId="{A8A8A8E9-9079-BC81-7933-3D0F3D7187EF}"/>
          </ac:spMkLst>
        </pc:spChg>
        <pc:spChg chg="mod">
          <ac:chgData name="Claudia Chan" userId="93473b32-9a5b-480c-a5c7-36832fc51abf" providerId="ADAL" clId="{DEFDA03C-666D-4C33-9787-EEB8B34A44C8}" dt="2024-07-04T19:11:20.675" v="132" actId="165"/>
          <ac:spMkLst>
            <pc:docMk/>
            <pc:sldMk cId="99501686" sldId="262"/>
            <ac:spMk id="129" creationId="{64127C64-191A-A992-3D43-9B3B4EBC4B86}"/>
          </ac:spMkLst>
        </pc:spChg>
        <pc:spChg chg="mod">
          <ac:chgData name="Claudia Chan" userId="93473b32-9a5b-480c-a5c7-36832fc51abf" providerId="ADAL" clId="{DEFDA03C-666D-4C33-9787-EEB8B34A44C8}" dt="2024-07-04T19:11:20.675" v="132" actId="165"/>
          <ac:spMkLst>
            <pc:docMk/>
            <pc:sldMk cId="99501686" sldId="262"/>
            <ac:spMk id="130" creationId="{23D9C515-C2A0-AE58-8D85-E418784AA281}"/>
          </ac:spMkLst>
        </pc:spChg>
        <pc:grpChg chg="mod topLvl">
          <ac:chgData name="Claudia Chan" userId="93473b32-9a5b-480c-a5c7-36832fc51abf" providerId="ADAL" clId="{DEFDA03C-666D-4C33-9787-EEB8B34A44C8}" dt="2024-07-04T19:11:21.531" v="133" actId="165"/>
          <ac:grpSpMkLst>
            <pc:docMk/>
            <pc:sldMk cId="99501686" sldId="262"/>
            <ac:grpSpMk id="111" creationId="{0FC441B4-AF2D-5A6F-A512-8B5BE5486A9D}"/>
          </ac:grpSpMkLst>
        </pc:grpChg>
        <pc:grpChg chg="mod topLvl">
          <ac:chgData name="Claudia Chan" userId="93473b32-9a5b-480c-a5c7-36832fc51abf" providerId="ADAL" clId="{DEFDA03C-666D-4C33-9787-EEB8B34A44C8}" dt="2024-07-04T19:11:21.531" v="133" actId="165"/>
          <ac:grpSpMkLst>
            <pc:docMk/>
            <pc:sldMk cId="99501686" sldId="262"/>
            <ac:grpSpMk id="112" creationId="{AA045A05-44B5-6FBA-2C6D-EED5BB07FC3B}"/>
          </ac:grpSpMkLst>
        </pc:grpChg>
        <pc:grpChg chg="del">
          <ac:chgData name="Claudia Chan" userId="93473b32-9a5b-480c-a5c7-36832fc51abf" providerId="ADAL" clId="{DEFDA03C-666D-4C33-9787-EEB8B34A44C8}" dt="2024-07-04T19:11:21.531" v="133" actId="165"/>
          <ac:grpSpMkLst>
            <pc:docMk/>
            <pc:sldMk cId="99501686" sldId="262"/>
            <ac:grpSpMk id="119" creationId="{ADCF9719-331D-443A-6397-58BD28C05062}"/>
          </ac:grpSpMkLst>
        </pc:grpChg>
        <pc:grpChg chg="del">
          <ac:chgData name="Claudia Chan" userId="93473b32-9a5b-480c-a5c7-36832fc51abf" providerId="ADAL" clId="{DEFDA03C-666D-4C33-9787-EEB8B34A44C8}" dt="2024-07-04T19:11:20.675" v="132" actId="165"/>
          <ac:grpSpMkLst>
            <pc:docMk/>
            <pc:sldMk cId="99501686" sldId="262"/>
            <ac:grpSpMk id="120" creationId="{8F499794-5EFA-7F64-8ED3-5CAB455223CE}"/>
          </ac:grpSpMkLst>
        </pc:grpChg>
        <pc:grpChg chg="mod topLvl">
          <ac:chgData name="Claudia Chan" userId="93473b32-9a5b-480c-a5c7-36832fc51abf" providerId="ADAL" clId="{DEFDA03C-666D-4C33-9787-EEB8B34A44C8}" dt="2024-07-04T19:11:20.675" v="132" actId="165"/>
          <ac:grpSpMkLst>
            <pc:docMk/>
            <pc:sldMk cId="99501686" sldId="262"/>
            <ac:grpSpMk id="121" creationId="{58E44C9B-BB4C-1660-7C8E-9B5C27F4DFC6}"/>
          </ac:grpSpMkLst>
        </pc:grpChg>
        <pc:grpChg chg="mod topLvl">
          <ac:chgData name="Claudia Chan" userId="93473b32-9a5b-480c-a5c7-36832fc51abf" providerId="ADAL" clId="{DEFDA03C-666D-4C33-9787-EEB8B34A44C8}" dt="2024-07-04T19:11:20.675" v="132" actId="165"/>
          <ac:grpSpMkLst>
            <pc:docMk/>
            <pc:sldMk cId="99501686" sldId="262"/>
            <ac:grpSpMk id="122" creationId="{FFAF5C16-B67D-3E4A-E56E-AB033D040DD2}"/>
          </ac:grpSpMkLst>
        </pc:gr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Claudia Chan" userId="93473b32-9a5b-480c-a5c7-36832fc51abf" providerId="ADAL" clId="{DEFDA03C-666D-4C33-9787-EEB8B34A44C8}" dt="2024-07-04T19:19:51.648" v="349"/>
              <pc2:cmMkLst xmlns:pc2="http://schemas.microsoft.com/office/powerpoint/2019/9/main/command">
                <pc:docMk/>
                <pc:sldMk cId="99501686" sldId="262"/>
                <pc2:cmMk id="{56350E1A-CABC-4BAE-ADD3-AB9B2126E7EB}"/>
              </pc2:cmMkLst>
            </pc226:cmChg>
            <pc226:cmChg xmlns:pc226="http://schemas.microsoft.com/office/powerpoint/2022/06/main/command" chg="">
              <pc226:chgData name="Claudia Chan" userId="93473b32-9a5b-480c-a5c7-36832fc51abf" providerId="ADAL" clId="{DEFDA03C-666D-4C33-9787-EEB8B34A44C8}" dt="2024-07-04T19:11:19.297" v="131"/>
              <pc2:cmMkLst xmlns:pc2="http://schemas.microsoft.com/office/powerpoint/2019/9/main/command">
                <pc:docMk/>
                <pc:sldMk cId="99501686" sldId="262"/>
                <pc2:cmMk id="{CE80172A-8691-4DF2-A922-102626D4C463}"/>
              </pc2:cmMkLst>
              <pc226:cmRplyChg chg="add">
                <pc226:chgData name="Claudia Chan" userId="93473b32-9a5b-480c-a5c7-36832fc51abf" providerId="ADAL" clId="{DEFDA03C-666D-4C33-9787-EEB8B34A44C8}" dt="2024-07-04T19:11:19.297" v="131"/>
                <pc2:cmRplyMkLst xmlns:pc2="http://schemas.microsoft.com/office/powerpoint/2019/9/main/command">
                  <pc:docMk/>
                  <pc:sldMk cId="99501686" sldId="262"/>
                  <pc2:cmMk id="{CE80172A-8691-4DF2-A922-102626D4C463}"/>
                  <pc2:cmRplyMk id="{22B698BE-96C3-4812-AA0C-3F56F26B2B77}"/>
                </pc2:cmRplyMkLst>
              </pc226:cmRplyChg>
            </pc226:cmChg>
            <pc226:cmChg xmlns:pc226="http://schemas.microsoft.com/office/powerpoint/2022/06/main/command" chg="">
              <pc226:chgData name="Claudia Chan" userId="93473b32-9a5b-480c-a5c7-36832fc51abf" providerId="ADAL" clId="{DEFDA03C-666D-4C33-9787-EEB8B34A44C8}" dt="2024-07-03T15:18:01.537" v="122"/>
              <pc2:cmMkLst xmlns:pc2="http://schemas.microsoft.com/office/powerpoint/2019/9/main/command">
                <pc:docMk/>
                <pc:sldMk cId="99501686" sldId="262"/>
                <pc2:cmMk id="{8F4680AC-50D7-44BB-924C-53E72DAEA8F1}"/>
              </pc2:cmMkLst>
              <pc226:cmRplyChg chg="add">
                <pc226:chgData name="Claudia Chan" userId="93473b32-9a5b-480c-a5c7-36832fc51abf" providerId="ADAL" clId="{DEFDA03C-666D-4C33-9787-EEB8B34A44C8}" dt="2024-07-03T15:18:01.537" v="122"/>
                <pc2:cmRplyMkLst xmlns:pc2="http://schemas.microsoft.com/office/powerpoint/2019/9/main/command">
                  <pc:docMk/>
                  <pc:sldMk cId="99501686" sldId="262"/>
                  <pc2:cmMk id="{8F4680AC-50D7-44BB-924C-53E72DAEA8F1}"/>
                  <pc2:cmRplyMk id="{5304FED1-85E3-4E3D-80A4-480E078F038D}"/>
                </pc2:cmRplyMkLst>
              </pc226:cmRplyChg>
            </pc226:cmChg>
          </p:ext>
        </pc:extLst>
      </pc:sldChg>
      <pc:sldMasterChg chg="modSldLayout">
        <pc:chgData name="Claudia Chan" userId="93473b32-9a5b-480c-a5c7-36832fc51abf" providerId="ADAL" clId="{DEFDA03C-666D-4C33-9787-EEB8B34A44C8}" dt="2024-07-04T19:18:15.981" v="346" actId="478"/>
        <pc:sldMasterMkLst>
          <pc:docMk/>
          <pc:sldMasterMk cId="3184991844" sldId="2147483720"/>
        </pc:sldMasterMkLst>
        <pc:sldLayoutChg chg="addSp delSp modSp mod">
          <pc:chgData name="Claudia Chan" userId="93473b32-9a5b-480c-a5c7-36832fc51abf" providerId="ADAL" clId="{DEFDA03C-666D-4C33-9787-EEB8B34A44C8}" dt="2024-07-04T19:09:49.627" v="126" actId="478"/>
          <pc:sldLayoutMkLst>
            <pc:docMk/>
            <pc:sldMasterMk cId="3184991844" sldId="2147483720"/>
            <pc:sldLayoutMk cId="1092554545" sldId="2147483721"/>
          </pc:sldLayoutMkLst>
          <pc:spChg chg="add del mod">
            <ac:chgData name="Claudia Chan" userId="93473b32-9a5b-480c-a5c7-36832fc51abf" providerId="ADAL" clId="{DEFDA03C-666D-4C33-9787-EEB8B34A44C8}" dt="2024-07-03T13:17:42.998" v="16" actId="478"/>
            <ac:spMkLst>
              <pc:docMk/>
              <pc:sldMasterMk cId="3184991844" sldId="2147483720"/>
              <pc:sldLayoutMk cId="1092554545" sldId="2147483721"/>
              <ac:spMk id="2" creationId="{07BA71E7-4D6B-51DB-168C-0574C37C06C5}"/>
            </ac:spMkLst>
          </pc:spChg>
          <pc:spChg chg="mod">
            <ac:chgData name="Claudia Chan" userId="93473b32-9a5b-480c-a5c7-36832fc51abf" providerId="ADAL" clId="{DEFDA03C-666D-4C33-9787-EEB8B34A44C8}" dt="2024-07-03T14:54:06.109" v="105"/>
            <ac:spMkLst>
              <pc:docMk/>
              <pc:sldMasterMk cId="3184991844" sldId="2147483720"/>
              <pc:sldLayoutMk cId="1092554545" sldId="2147483721"/>
              <ac:spMk id="4" creationId="{E353791A-726E-0E01-0988-AA253A711011}"/>
            </ac:spMkLst>
          </pc:spChg>
          <pc:spChg chg="mod">
            <ac:chgData name="Claudia Chan" userId="93473b32-9a5b-480c-a5c7-36832fc51abf" providerId="ADAL" clId="{DEFDA03C-666D-4C33-9787-EEB8B34A44C8}" dt="2024-07-03T14:54:06.109" v="105"/>
            <ac:spMkLst>
              <pc:docMk/>
              <pc:sldMasterMk cId="3184991844" sldId="2147483720"/>
              <pc:sldLayoutMk cId="1092554545" sldId="2147483721"/>
              <ac:spMk id="5" creationId="{AC853DCC-200F-D0EE-1D88-1A96CE7CB350}"/>
            </ac:spMkLst>
          </pc:spChg>
          <pc:spChg chg="mod">
            <ac:chgData name="Claudia Chan" userId="93473b32-9a5b-480c-a5c7-36832fc51abf" providerId="ADAL" clId="{DEFDA03C-666D-4C33-9787-EEB8B34A44C8}" dt="2024-07-03T13:17:32.604" v="4" actId="555"/>
            <ac:spMkLst>
              <pc:docMk/>
              <pc:sldMasterMk cId="3184991844" sldId="2147483720"/>
              <pc:sldLayoutMk cId="1092554545" sldId="2147483721"/>
              <ac:spMk id="7" creationId="{041E0496-C1EF-4405-2C75-191E6C0C688E}"/>
            </ac:spMkLst>
          </pc:spChg>
          <pc:spChg chg="del">
            <ac:chgData name="Claudia Chan" userId="93473b32-9a5b-480c-a5c7-36832fc51abf" providerId="ADAL" clId="{DEFDA03C-666D-4C33-9787-EEB8B34A44C8}" dt="2024-07-03T14:52:58.797" v="72" actId="21"/>
            <ac:spMkLst>
              <pc:docMk/>
              <pc:sldMasterMk cId="3184991844" sldId="2147483720"/>
              <pc:sldLayoutMk cId="1092554545" sldId="2147483721"/>
              <ac:spMk id="8" creationId="{E353791A-726E-0E01-0988-AA253A711011}"/>
            </ac:spMkLst>
          </pc:spChg>
          <pc:spChg chg="del">
            <ac:chgData name="Claudia Chan" userId="93473b32-9a5b-480c-a5c7-36832fc51abf" providerId="ADAL" clId="{DEFDA03C-666D-4C33-9787-EEB8B34A44C8}" dt="2024-07-03T14:52:58.797" v="72" actId="21"/>
            <ac:spMkLst>
              <pc:docMk/>
              <pc:sldMasterMk cId="3184991844" sldId="2147483720"/>
              <pc:sldLayoutMk cId="1092554545" sldId="2147483721"/>
              <ac:spMk id="13" creationId="{AC853DCC-200F-D0EE-1D88-1A96CE7CB350}"/>
            </ac:spMkLst>
          </pc:spChg>
          <pc:spChg chg="del">
            <ac:chgData name="Claudia Chan" userId="93473b32-9a5b-480c-a5c7-36832fc51abf" providerId="ADAL" clId="{DEFDA03C-666D-4C33-9787-EEB8B34A44C8}" dt="2024-07-03T13:18:45.828" v="68" actId="21"/>
            <ac:spMkLst>
              <pc:docMk/>
              <pc:sldMasterMk cId="3184991844" sldId="2147483720"/>
              <pc:sldLayoutMk cId="1092554545" sldId="2147483721"/>
              <ac:spMk id="26" creationId="{F95ACFA6-665B-B529-515C-D73834BE7CEF}"/>
            </ac:spMkLst>
          </pc:spChg>
          <pc:spChg chg="ord">
            <ac:chgData name="Claudia Chan" userId="93473b32-9a5b-480c-a5c7-36832fc51abf" providerId="ADAL" clId="{DEFDA03C-666D-4C33-9787-EEB8B34A44C8}" dt="2024-07-03T15:13:16.195" v="117" actId="167"/>
            <ac:spMkLst>
              <pc:docMk/>
              <pc:sldMasterMk cId="3184991844" sldId="2147483720"/>
              <pc:sldLayoutMk cId="1092554545" sldId="2147483721"/>
              <ac:spMk id="45" creationId="{41D8BD34-2B6A-2360-55E2-58AAC1F44AEC}"/>
            </ac:spMkLst>
          </pc:spChg>
          <pc:grpChg chg="add mod">
            <ac:chgData name="Claudia Chan" userId="93473b32-9a5b-480c-a5c7-36832fc51abf" providerId="ADAL" clId="{DEFDA03C-666D-4C33-9787-EEB8B34A44C8}" dt="2024-07-03T14:54:06.109" v="105"/>
            <ac:grpSpMkLst>
              <pc:docMk/>
              <pc:sldMasterMk cId="3184991844" sldId="2147483720"/>
              <pc:sldLayoutMk cId="1092554545" sldId="2147483721"/>
              <ac:grpSpMk id="3" creationId="{7EF07734-E9C7-72E3-56E2-340858DFB066}"/>
            </ac:grpSpMkLst>
          </pc:grpChg>
          <pc:picChg chg="add mod">
            <ac:chgData name="Claudia Chan" userId="93473b32-9a5b-480c-a5c7-36832fc51abf" providerId="ADAL" clId="{DEFDA03C-666D-4C33-9787-EEB8B34A44C8}" dt="2024-07-03T14:54:06.109" v="105"/>
            <ac:picMkLst>
              <pc:docMk/>
              <pc:sldMasterMk cId="3184991844" sldId="2147483720"/>
              <pc:sldLayoutMk cId="1092554545" sldId="2147483721"/>
              <ac:picMk id="6" creationId="{484F0C01-30B1-929A-6CAC-5DAF27B56EE7}"/>
            </ac:picMkLst>
          </pc:picChg>
          <pc:picChg chg="add del mod">
            <ac:chgData name="Claudia Chan" userId="93473b32-9a5b-480c-a5c7-36832fc51abf" providerId="ADAL" clId="{DEFDA03C-666D-4C33-9787-EEB8B34A44C8}" dt="2024-07-03T15:13:09.855" v="113" actId="21"/>
            <ac:picMkLst>
              <pc:docMk/>
              <pc:sldMasterMk cId="3184991844" sldId="2147483720"/>
              <pc:sldLayoutMk cId="1092554545" sldId="2147483721"/>
              <ac:picMk id="11" creationId="{8994EA55-5802-9C12-1958-97FA5BA7A5AE}"/>
            </ac:picMkLst>
          </pc:picChg>
          <pc:picChg chg="add del mod">
            <ac:chgData name="Claudia Chan" userId="93473b32-9a5b-480c-a5c7-36832fc51abf" providerId="ADAL" clId="{DEFDA03C-666D-4C33-9787-EEB8B34A44C8}" dt="2024-07-03T14:52:58.797" v="72" actId="21"/>
            <ac:picMkLst>
              <pc:docMk/>
              <pc:sldMasterMk cId="3184991844" sldId="2147483720"/>
              <pc:sldLayoutMk cId="1092554545" sldId="2147483721"/>
              <ac:picMk id="12" creationId="{484F0C01-30B1-929A-6CAC-5DAF27B56EE7}"/>
            </ac:picMkLst>
          </pc:picChg>
          <pc:picChg chg="add mod ord">
            <ac:chgData name="Claudia Chan" userId="93473b32-9a5b-480c-a5c7-36832fc51abf" providerId="ADAL" clId="{DEFDA03C-666D-4C33-9787-EEB8B34A44C8}" dt="2024-07-03T20:50:54.612" v="123" actId="14826"/>
            <ac:picMkLst>
              <pc:docMk/>
              <pc:sldMasterMk cId="3184991844" sldId="2147483720"/>
              <pc:sldLayoutMk cId="1092554545" sldId="2147483721"/>
              <ac:picMk id="28" creationId="{8994EA55-5802-9C12-1958-97FA5BA7A5AE}"/>
            </ac:picMkLst>
          </pc:picChg>
          <pc:picChg chg="del">
            <ac:chgData name="Claudia Chan" userId="93473b32-9a5b-480c-a5c7-36832fc51abf" providerId="ADAL" clId="{DEFDA03C-666D-4C33-9787-EEB8B34A44C8}" dt="2024-07-04T19:09:46.060" v="124" actId="478"/>
            <ac:picMkLst>
              <pc:docMk/>
              <pc:sldMasterMk cId="3184991844" sldId="2147483720"/>
              <pc:sldLayoutMk cId="1092554545" sldId="2147483721"/>
              <ac:picMk id="29" creationId="{8AD70151-A4A1-9FDB-E3C0-ACBAF9BE95D7}"/>
            </ac:picMkLst>
          </pc:picChg>
          <pc:picChg chg="del">
            <ac:chgData name="Claudia Chan" userId="93473b32-9a5b-480c-a5c7-36832fc51abf" providerId="ADAL" clId="{DEFDA03C-666D-4C33-9787-EEB8B34A44C8}" dt="2024-07-04T19:09:46.060" v="124" actId="478"/>
            <ac:picMkLst>
              <pc:docMk/>
              <pc:sldMasterMk cId="3184991844" sldId="2147483720"/>
              <pc:sldLayoutMk cId="1092554545" sldId="2147483721"/>
              <ac:picMk id="30" creationId="{00F1D799-4926-9AD4-46C1-A76BCA24A2C9}"/>
            </ac:picMkLst>
          </pc:picChg>
          <pc:picChg chg="del">
            <ac:chgData name="Claudia Chan" userId="93473b32-9a5b-480c-a5c7-36832fc51abf" providerId="ADAL" clId="{DEFDA03C-666D-4C33-9787-EEB8B34A44C8}" dt="2024-07-04T19:09:49.097" v="125" actId="478"/>
            <ac:picMkLst>
              <pc:docMk/>
              <pc:sldMasterMk cId="3184991844" sldId="2147483720"/>
              <pc:sldLayoutMk cId="1092554545" sldId="2147483721"/>
              <ac:picMk id="31" creationId="{4E97B963-8A5C-D37F-08D3-859CFE2E9EA1}"/>
            </ac:picMkLst>
          </pc:picChg>
          <pc:picChg chg="del">
            <ac:chgData name="Claudia Chan" userId="93473b32-9a5b-480c-a5c7-36832fc51abf" providerId="ADAL" clId="{DEFDA03C-666D-4C33-9787-EEB8B34A44C8}" dt="2024-07-04T19:09:49.627" v="126" actId="478"/>
            <ac:picMkLst>
              <pc:docMk/>
              <pc:sldMasterMk cId="3184991844" sldId="2147483720"/>
              <pc:sldLayoutMk cId="1092554545" sldId="2147483721"/>
              <ac:picMk id="32" creationId="{2A251957-6C04-E571-7B49-AB6AB81DFF33}"/>
            </ac:picMkLst>
          </pc:picChg>
          <pc:picChg chg="del">
            <ac:chgData name="Claudia Chan" userId="93473b32-9a5b-480c-a5c7-36832fc51abf" providerId="ADAL" clId="{DEFDA03C-666D-4C33-9787-EEB8B34A44C8}" dt="2024-07-03T15:13:10.933" v="114" actId="478"/>
            <ac:picMkLst>
              <pc:docMk/>
              <pc:sldMasterMk cId="3184991844" sldId="2147483720"/>
              <pc:sldLayoutMk cId="1092554545" sldId="2147483721"/>
              <ac:picMk id="92" creationId="{D847EEDC-6A44-A52A-92D7-86FDFDBBBA7A}"/>
            </ac:picMkLst>
          </pc:picChg>
        </pc:sldLayoutChg>
        <pc:sldLayoutChg chg="addSp delSp modSp mod">
          <pc:chgData name="Claudia Chan" userId="93473b32-9a5b-480c-a5c7-36832fc51abf" providerId="ADAL" clId="{DEFDA03C-666D-4C33-9787-EEB8B34A44C8}" dt="2024-07-04T19:18:15.981" v="346" actId="478"/>
          <pc:sldLayoutMkLst>
            <pc:docMk/>
            <pc:sldMasterMk cId="3184991844" sldId="2147483720"/>
            <pc:sldLayoutMk cId="3437826465" sldId="2147483722"/>
          </pc:sldLayoutMkLst>
          <pc:spChg chg="add mod">
            <ac:chgData name="Claudia Chan" userId="93473b32-9a5b-480c-a5c7-36832fc51abf" providerId="ADAL" clId="{DEFDA03C-666D-4C33-9787-EEB8B34A44C8}" dt="2024-07-04T19:16:07.447" v="196" actId="552"/>
            <ac:spMkLst>
              <pc:docMk/>
              <pc:sldMasterMk cId="3184991844" sldId="2147483720"/>
              <pc:sldLayoutMk cId="3437826465" sldId="2147483722"/>
              <ac:spMk id="6" creationId="{871DCCBA-932F-60CC-DA6B-2F238E94EA8B}"/>
            </ac:spMkLst>
          </pc:spChg>
          <pc:spChg chg="add del mod">
            <ac:chgData name="Claudia Chan" userId="93473b32-9a5b-480c-a5c7-36832fc51abf" providerId="ADAL" clId="{DEFDA03C-666D-4C33-9787-EEB8B34A44C8}" dt="2024-07-04T19:18:15.981" v="346" actId="478"/>
            <ac:spMkLst>
              <pc:docMk/>
              <pc:sldMasterMk cId="3184991844" sldId="2147483720"/>
              <pc:sldLayoutMk cId="3437826465" sldId="2147483722"/>
              <ac:spMk id="7" creationId="{76ABFCBC-EA9D-48CC-4E5F-5C58764017DE}"/>
            </ac:spMkLst>
          </pc:spChg>
          <pc:spChg chg="add mod">
            <ac:chgData name="Claudia Chan" userId="93473b32-9a5b-480c-a5c7-36832fc51abf" providerId="ADAL" clId="{DEFDA03C-666D-4C33-9787-EEB8B34A44C8}" dt="2024-07-04T19:17:50.427" v="315" actId="1036"/>
            <ac:spMkLst>
              <pc:docMk/>
              <pc:sldMasterMk cId="3184991844" sldId="2147483720"/>
              <pc:sldLayoutMk cId="3437826465" sldId="2147483722"/>
              <ac:spMk id="8" creationId="{0DBC4497-7B68-7380-5075-2ED92B0B9A75}"/>
            </ac:spMkLst>
          </pc:spChg>
          <pc:spChg chg="add mod">
            <ac:chgData name="Claudia Chan" userId="93473b32-9a5b-480c-a5c7-36832fc51abf" providerId="ADAL" clId="{DEFDA03C-666D-4C33-9787-EEB8B34A44C8}" dt="2024-07-04T19:17:59.810" v="344" actId="1036"/>
            <ac:spMkLst>
              <pc:docMk/>
              <pc:sldMasterMk cId="3184991844" sldId="2147483720"/>
              <pc:sldLayoutMk cId="3437826465" sldId="2147483722"/>
              <ac:spMk id="9" creationId="{0107E3FC-1E3D-D89E-5619-E62B96D2E7FE}"/>
            </ac:spMkLst>
          </pc:spChg>
          <pc:spChg chg="mod">
            <ac:chgData name="Claudia Chan" userId="93473b32-9a5b-480c-a5c7-36832fc51abf" providerId="ADAL" clId="{DEFDA03C-666D-4C33-9787-EEB8B34A44C8}" dt="2024-07-04T19:09:57.468" v="130" actId="20577"/>
            <ac:spMkLst>
              <pc:docMk/>
              <pc:sldMasterMk cId="3184991844" sldId="2147483720"/>
              <pc:sldLayoutMk cId="3437826465" sldId="2147483722"/>
              <ac:spMk id="33" creationId="{42C123FA-5E86-1A4E-C533-E71547C32AD4}"/>
            </ac:spMkLst>
          </pc:spChg>
          <pc:spChg chg="mod">
            <ac:chgData name="Claudia Chan" userId="93473b32-9a5b-480c-a5c7-36832fc51abf" providerId="ADAL" clId="{DEFDA03C-666D-4C33-9787-EEB8B34A44C8}" dt="2024-07-04T19:16:40.187" v="233" actId="14100"/>
            <ac:spMkLst>
              <pc:docMk/>
              <pc:sldMasterMk cId="3184991844" sldId="2147483720"/>
              <pc:sldLayoutMk cId="3437826465" sldId="2147483722"/>
              <ac:spMk id="37" creationId="{5F291491-EA03-7C44-2ABA-F4D312C9F64D}"/>
            </ac:spMkLst>
          </pc:spChg>
          <pc:spChg chg="mod">
            <ac:chgData name="Claudia Chan" userId="93473b32-9a5b-480c-a5c7-36832fc51abf" providerId="ADAL" clId="{DEFDA03C-666D-4C33-9787-EEB8B34A44C8}" dt="2024-07-04T19:16:19.802" v="203" actId="552"/>
            <ac:spMkLst>
              <pc:docMk/>
              <pc:sldMasterMk cId="3184991844" sldId="2147483720"/>
              <pc:sldLayoutMk cId="3437826465" sldId="2147483722"/>
              <ac:spMk id="38" creationId="{5D336B58-D279-ED34-3BCD-30BD73347CE4}"/>
            </ac:spMkLst>
          </pc:spChg>
          <pc:spChg chg="del">
            <ac:chgData name="Claudia Chan" userId="93473b32-9a5b-480c-a5c7-36832fc51abf" providerId="ADAL" clId="{DEFDA03C-666D-4C33-9787-EEB8B34A44C8}" dt="2024-07-04T19:12:29.624" v="134" actId="478"/>
            <ac:spMkLst>
              <pc:docMk/>
              <pc:sldMasterMk cId="3184991844" sldId="2147483720"/>
              <pc:sldLayoutMk cId="3437826465" sldId="2147483722"/>
              <ac:spMk id="40" creationId="{9567057D-7269-75DC-CC43-653F43117807}"/>
            </ac:spMkLst>
          </pc:spChg>
          <pc:spChg chg="mod">
            <ac:chgData name="Claudia Chan" userId="93473b32-9a5b-480c-a5c7-36832fc51abf" providerId="ADAL" clId="{DEFDA03C-666D-4C33-9787-EEB8B34A44C8}" dt="2024-07-04T19:12:48.770" v="137" actId="552"/>
            <ac:spMkLst>
              <pc:docMk/>
              <pc:sldMasterMk cId="3184991844" sldId="2147483720"/>
              <pc:sldLayoutMk cId="3437826465" sldId="2147483722"/>
              <ac:spMk id="41" creationId="{82D0D8EF-F91B-9161-7837-14100F780975}"/>
            </ac:spMkLst>
          </pc:spChg>
          <pc:spChg chg="mod">
            <ac:chgData name="Claudia Chan" userId="93473b32-9a5b-480c-a5c7-36832fc51abf" providerId="ADAL" clId="{DEFDA03C-666D-4C33-9787-EEB8B34A44C8}" dt="2024-07-04T19:17:50.427" v="315" actId="1036"/>
            <ac:spMkLst>
              <pc:docMk/>
              <pc:sldMasterMk cId="3184991844" sldId="2147483720"/>
              <pc:sldLayoutMk cId="3437826465" sldId="2147483722"/>
              <ac:spMk id="61" creationId="{1AE39E0B-18E1-FF5D-A989-9833AFD04940}"/>
            </ac:spMkLst>
          </pc:spChg>
          <pc:spChg chg="mod">
            <ac:chgData name="Claudia Chan" userId="93473b32-9a5b-480c-a5c7-36832fc51abf" providerId="ADAL" clId="{DEFDA03C-666D-4C33-9787-EEB8B34A44C8}" dt="2024-07-04T19:17:50.427" v="315" actId="1036"/>
            <ac:spMkLst>
              <pc:docMk/>
              <pc:sldMasterMk cId="3184991844" sldId="2147483720"/>
              <pc:sldLayoutMk cId="3437826465" sldId="2147483722"/>
              <ac:spMk id="62" creationId="{B92D2447-A0E3-8B8B-CF1E-BAF52FCAF6C7}"/>
            </ac:spMkLst>
          </pc:spChg>
          <pc:spChg chg="del">
            <ac:chgData name="Claudia Chan" userId="93473b32-9a5b-480c-a5c7-36832fc51abf" providerId="ADAL" clId="{DEFDA03C-666D-4C33-9787-EEB8B34A44C8}" dt="2024-07-04T19:12:29.624" v="134" actId="478"/>
            <ac:spMkLst>
              <pc:docMk/>
              <pc:sldMasterMk cId="3184991844" sldId="2147483720"/>
              <pc:sldLayoutMk cId="3437826465" sldId="2147483722"/>
              <ac:spMk id="63" creationId="{AA5421B9-68C5-5F54-BFA4-4F33107E118D}"/>
            </ac:spMkLst>
          </pc:spChg>
          <pc:spChg chg="mod">
            <ac:chgData name="Claudia Chan" userId="93473b32-9a5b-480c-a5c7-36832fc51abf" providerId="ADAL" clId="{DEFDA03C-666D-4C33-9787-EEB8B34A44C8}" dt="2024-07-04T19:17:50.427" v="315" actId="1036"/>
            <ac:spMkLst>
              <pc:docMk/>
              <pc:sldMasterMk cId="3184991844" sldId="2147483720"/>
              <pc:sldLayoutMk cId="3437826465" sldId="2147483722"/>
              <ac:spMk id="64" creationId="{51FBCE95-17D6-D691-2919-CB083B7AEA87}"/>
            </ac:spMkLst>
          </pc:spChg>
          <pc:spChg chg="mod">
            <ac:chgData name="Claudia Chan" userId="93473b32-9a5b-480c-a5c7-36832fc51abf" providerId="ADAL" clId="{DEFDA03C-666D-4C33-9787-EEB8B34A44C8}" dt="2024-07-04T19:17:59.810" v="344" actId="1036"/>
            <ac:spMkLst>
              <pc:docMk/>
              <pc:sldMasterMk cId="3184991844" sldId="2147483720"/>
              <pc:sldLayoutMk cId="3437826465" sldId="2147483722"/>
              <ac:spMk id="66" creationId="{9C3BD7A5-C14A-B309-F586-8486DBD94B73}"/>
            </ac:spMkLst>
          </pc:spChg>
          <pc:spChg chg="mod">
            <ac:chgData name="Claudia Chan" userId="93473b32-9a5b-480c-a5c7-36832fc51abf" providerId="ADAL" clId="{DEFDA03C-666D-4C33-9787-EEB8B34A44C8}" dt="2024-07-04T19:17:59.810" v="344" actId="1036"/>
            <ac:spMkLst>
              <pc:docMk/>
              <pc:sldMasterMk cId="3184991844" sldId="2147483720"/>
              <pc:sldLayoutMk cId="3437826465" sldId="2147483722"/>
              <ac:spMk id="67" creationId="{D51A9A3E-64F4-5478-A5F1-906E9AFD7251}"/>
            </ac:spMkLst>
          </pc:spChg>
          <pc:spChg chg="del">
            <ac:chgData name="Claudia Chan" userId="93473b32-9a5b-480c-a5c7-36832fc51abf" providerId="ADAL" clId="{DEFDA03C-666D-4C33-9787-EEB8B34A44C8}" dt="2024-07-04T19:12:29.624" v="134" actId="478"/>
            <ac:spMkLst>
              <pc:docMk/>
              <pc:sldMasterMk cId="3184991844" sldId="2147483720"/>
              <pc:sldLayoutMk cId="3437826465" sldId="2147483722"/>
              <ac:spMk id="68" creationId="{B98493EE-07C5-E9C2-A8FD-22A279F09C1F}"/>
            </ac:spMkLst>
          </pc:spChg>
          <pc:spChg chg="mod">
            <ac:chgData name="Claudia Chan" userId="93473b32-9a5b-480c-a5c7-36832fc51abf" providerId="ADAL" clId="{DEFDA03C-666D-4C33-9787-EEB8B34A44C8}" dt="2024-07-04T19:17:59.810" v="344" actId="1036"/>
            <ac:spMkLst>
              <pc:docMk/>
              <pc:sldMasterMk cId="3184991844" sldId="2147483720"/>
              <pc:sldLayoutMk cId="3437826465" sldId="2147483722"/>
              <ac:spMk id="69" creationId="{E16D31FA-67B3-68B2-3015-EBD9F802A9C0}"/>
            </ac:spMkLst>
          </pc:spChg>
        </pc:sldLayoutChg>
      </pc:sldMasterChg>
    </pc:docChg>
  </pc:docChgLst>
  <pc:docChgLst>
    <pc:chgData name="Claudia Chan" userId="93473b32-9a5b-480c-a5c7-36832fc51abf" providerId="ADAL" clId="{D7746280-2483-488C-BF5F-D02A38AF9A8E}"/>
    <pc:docChg chg="undo redo custSel modSld modMainMaster">
      <pc:chgData name="Claudia Chan" userId="93473b32-9a5b-480c-a5c7-36832fc51abf" providerId="ADAL" clId="{D7746280-2483-488C-BF5F-D02A38AF9A8E}" dt="2024-06-28T13:26:33.715" v="249" actId="20577"/>
      <pc:docMkLst>
        <pc:docMk/>
      </pc:docMkLst>
      <pc:sldChg chg="addSp delSp modSp mod">
        <pc:chgData name="Claudia Chan" userId="93473b32-9a5b-480c-a5c7-36832fc51abf" providerId="ADAL" clId="{D7746280-2483-488C-BF5F-D02A38AF9A8E}" dt="2024-06-28T13:26:33.715" v="249" actId="20577"/>
        <pc:sldMkLst>
          <pc:docMk/>
          <pc:sldMk cId="99501686" sldId="262"/>
        </pc:sldMkLst>
        <pc:spChg chg="mod">
          <ac:chgData name="Claudia Chan" userId="93473b32-9a5b-480c-a5c7-36832fc51abf" providerId="ADAL" clId="{D7746280-2483-488C-BF5F-D02A38AF9A8E}" dt="2024-06-28T13:25:12.920" v="241" actId="12789"/>
          <ac:spMkLst>
            <pc:docMk/>
            <pc:sldMk cId="99501686" sldId="262"/>
            <ac:spMk id="3" creationId="{8BFE98BD-88C4-09FC-C796-CA7C91B43BAF}"/>
          </ac:spMkLst>
        </pc:spChg>
        <pc:spChg chg="add del mod">
          <ac:chgData name="Claudia Chan" userId="93473b32-9a5b-480c-a5c7-36832fc51abf" providerId="ADAL" clId="{D7746280-2483-488C-BF5F-D02A38AF9A8E}" dt="2024-06-28T13:23:02.356" v="229" actId="21"/>
          <ac:spMkLst>
            <pc:docMk/>
            <pc:sldMk cId="99501686" sldId="262"/>
            <ac:spMk id="4" creationId="{93245BDC-9EF8-2B40-0BA9-42965A63696D}"/>
          </ac:spMkLst>
        </pc:spChg>
        <pc:spChg chg="add del mod">
          <ac:chgData name="Claudia Chan" userId="93473b32-9a5b-480c-a5c7-36832fc51abf" providerId="ADAL" clId="{D7746280-2483-488C-BF5F-D02A38AF9A8E}" dt="2024-06-28T13:25:26.587" v="244" actId="478"/>
          <ac:spMkLst>
            <pc:docMk/>
            <pc:sldMk cId="99501686" sldId="262"/>
            <ac:spMk id="6" creationId="{2C25D9D6-751E-E440-1E05-D08D1BFF04D0}"/>
          </ac:spMkLst>
        </pc:spChg>
        <pc:spChg chg="mod topLvl">
          <ac:chgData name="Claudia Chan" userId="93473b32-9a5b-480c-a5c7-36832fc51abf" providerId="ADAL" clId="{D7746280-2483-488C-BF5F-D02A38AF9A8E}" dt="2024-06-28T13:25:11.313" v="240" actId="164"/>
          <ac:spMkLst>
            <pc:docMk/>
            <pc:sldMk cId="99501686" sldId="262"/>
            <ac:spMk id="78" creationId="{591BACF0-CC09-6D2D-4DC4-05A59F7067F8}"/>
          </ac:spMkLst>
        </pc:spChg>
        <pc:spChg chg="mod topLvl">
          <ac:chgData name="Claudia Chan" userId="93473b32-9a5b-480c-a5c7-36832fc51abf" providerId="ADAL" clId="{D7746280-2483-488C-BF5F-D02A38AF9A8E}" dt="2024-06-28T13:26:33.715" v="249" actId="20577"/>
          <ac:spMkLst>
            <pc:docMk/>
            <pc:sldMk cId="99501686" sldId="262"/>
            <ac:spMk id="79" creationId="{A45AB3F0-7843-594C-EFEE-9C26257E08ED}"/>
          </ac:spMkLst>
        </pc:spChg>
        <pc:spChg chg="mod topLvl">
          <ac:chgData name="Claudia Chan" userId="93473b32-9a5b-480c-a5c7-36832fc51abf" providerId="ADAL" clId="{D7746280-2483-488C-BF5F-D02A38AF9A8E}" dt="2024-06-28T13:25:09.139" v="239" actId="165"/>
          <ac:spMkLst>
            <pc:docMk/>
            <pc:sldMk cId="99501686" sldId="262"/>
            <ac:spMk id="103" creationId="{A3008A8A-D008-6FB4-632D-19721B2A7E93}"/>
          </ac:spMkLst>
        </pc:spChg>
        <pc:grpChg chg="add mod">
          <ac:chgData name="Claudia Chan" userId="93473b32-9a5b-480c-a5c7-36832fc51abf" providerId="ADAL" clId="{D7746280-2483-488C-BF5F-D02A38AF9A8E}" dt="2024-06-28T13:25:12.920" v="241" actId="12789"/>
          <ac:grpSpMkLst>
            <pc:docMk/>
            <pc:sldMk cId="99501686" sldId="262"/>
            <ac:grpSpMk id="5" creationId="{714F16A7-4B9A-8685-7D85-BF267E9538C4}"/>
          </ac:grpSpMkLst>
        </pc:grpChg>
        <pc:grpChg chg="del">
          <ac:chgData name="Claudia Chan" userId="93473b32-9a5b-480c-a5c7-36832fc51abf" providerId="ADAL" clId="{D7746280-2483-488C-BF5F-D02A38AF9A8E}" dt="2024-06-28T13:25:09.139" v="239" actId="165"/>
          <ac:grpSpMkLst>
            <pc:docMk/>
            <pc:sldMk cId="99501686" sldId="262"/>
            <ac:grpSpMk id="108" creationId="{16479408-DF94-3CD4-7020-0288527498F7}"/>
          </ac:grpSpMkLst>
        </pc:grpChg>
        <pc:picChg chg="mod">
          <ac:chgData name="Claudia Chan" userId="93473b32-9a5b-480c-a5c7-36832fc51abf" providerId="ADAL" clId="{D7746280-2483-488C-BF5F-D02A38AF9A8E}" dt="2024-06-27T21:08:35.985" v="212" actId="14826"/>
          <ac:picMkLst>
            <pc:docMk/>
            <pc:sldMk cId="99501686" sldId="262"/>
            <ac:picMk id="109" creationId="{DA920652-8B10-BF82-453C-8F6B22DDE479}"/>
          </ac:picMkLst>
        </pc:picChg>
      </pc:sldChg>
      <pc:sldMasterChg chg="modSp modSldLayout">
        <pc:chgData name="Claudia Chan" userId="93473b32-9a5b-480c-a5c7-36832fc51abf" providerId="ADAL" clId="{D7746280-2483-488C-BF5F-D02A38AF9A8E}" dt="2024-06-28T13:24:17.920" v="233" actId="14100"/>
        <pc:sldMasterMkLst>
          <pc:docMk/>
          <pc:sldMasterMk cId="3184991844" sldId="2147483720"/>
        </pc:sldMasterMkLst>
        <pc:sldLayoutChg chg="modSp mod">
          <pc:chgData name="Claudia Chan" userId="93473b32-9a5b-480c-a5c7-36832fc51abf" providerId="ADAL" clId="{D7746280-2483-488C-BF5F-D02A38AF9A8E}" dt="2024-06-27T21:07:27.948" v="211" actId="1035"/>
          <pc:sldLayoutMkLst>
            <pc:docMk/>
            <pc:sldMasterMk cId="3184991844" sldId="2147483720"/>
            <pc:sldLayoutMk cId="1092554545" sldId="2147483721"/>
          </pc:sldLayoutMkLst>
          <pc:spChg chg="mod">
            <ac:chgData name="Claudia Chan" userId="93473b32-9a5b-480c-a5c7-36832fc51abf" providerId="ADAL" clId="{D7746280-2483-488C-BF5F-D02A38AF9A8E}" dt="2024-06-27T21:01:10.357" v="189" actId="207"/>
            <ac:spMkLst>
              <pc:docMk/>
              <pc:sldMasterMk cId="3184991844" sldId="2147483720"/>
              <pc:sldLayoutMk cId="1092554545" sldId="2147483721"/>
              <ac:spMk id="7" creationId="{041E0496-C1EF-4405-2C75-191E6C0C688E}"/>
            </ac:spMkLst>
          </pc:spChg>
          <pc:picChg chg="mod">
            <ac:chgData name="Claudia Chan" userId="93473b32-9a5b-480c-a5c7-36832fc51abf" providerId="ADAL" clId="{D7746280-2483-488C-BF5F-D02A38AF9A8E}" dt="2024-06-27T21:07:27.948" v="211" actId="1035"/>
            <ac:picMkLst>
              <pc:docMk/>
              <pc:sldMasterMk cId="3184991844" sldId="2147483720"/>
              <pc:sldLayoutMk cId="1092554545" sldId="2147483721"/>
              <ac:picMk id="12" creationId="{484F0C01-30B1-929A-6CAC-5DAF27B56EE7}"/>
            </ac:picMkLst>
          </pc:picChg>
        </pc:sldLayoutChg>
        <pc:sldLayoutChg chg="addSp delSp modSp mod">
          <pc:chgData name="Claudia Chan" userId="93473b32-9a5b-480c-a5c7-36832fc51abf" providerId="ADAL" clId="{D7746280-2483-488C-BF5F-D02A38AF9A8E}" dt="2024-06-28T13:24:17.920" v="233" actId="14100"/>
          <pc:sldLayoutMkLst>
            <pc:docMk/>
            <pc:sldMasterMk cId="3184991844" sldId="2147483720"/>
            <pc:sldLayoutMk cId="3437826465" sldId="2147483722"/>
          </pc:sldLayoutMkLst>
          <pc:spChg chg="mod">
            <ac:chgData name="Claudia Chan" userId="93473b32-9a5b-480c-a5c7-36832fc51abf" providerId="ADAL" clId="{D7746280-2483-488C-BF5F-D02A38AF9A8E}" dt="2024-06-27T20:13:14.380" v="101" actId="14100"/>
            <ac:spMkLst>
              <pc:docMk/>
              <pc:sldMasterMk cId="3184991844" sldId="2147483720"/>
              <pc:sldLayoutMk cId="3437826465" sldId="2147483722"/>
              <ac:spMk id="2" creationId="{41D8BD34-2B6A-2360-55E2-58AAC1F44AEC}"/>
            </ac:spMkLst>
          </pc:spChg>
          <pc:spChg chg="add del mod">
            <ac:chgData name="Claudia Chan" userId="93473b32-9a5b-480c-a5c7-36832fc51abf" providerId="ADAL" clId="{D7746280-2483-488C-BF5F-D02A38AF9A8E}" dt="2024-06-27T20:10:05.285" v="70" actId="478"/>
            <ac:spMkLst>
              <pc:docMk/>
              <pc:sldMasterMk cId="3184991844" sldId="2147483720"/>
              <pc:sldLayoutMk cId="3437826465" sldId="2147483722"/>
              <ac:spMk id="3" creationId="{1073E5F6-C245-6F76-396F-C8C3357CFCB0}"/>
            </ac:spMkLst>
          </pc:spChg>
          <pc:spChg chg="add mod ord">
            <ac:chgData name="Claudia Chan" userId="93473b32-9a5b-480c-a5c7-36832fc51abf" providerId="ADAL" clId="{D7746280-2483-488C-BF5F-D02A38AF9A8E}" dt="2024-06-27T20:30:04.481" v="188" actId="12788"/>
            <ac:spMkLst>
              <pc:docMk/>
              <pc:sldMasterMk cId="3184991844" sldId="2147483720"/>
              <pc:sldLayoutMk cId="3437826465" sldId="2147483722"/>
              <ac:spMk id="3" creationId="{72C0E5F1-2BF6-9BC5-3A99-930A3DC1954A}"/>
            </ac:spMkLst>
          </pc:spChg>
          <pc:spChg chg="add mod">
            <ac:chgData name="Claudia Chan" userId="93473b32-9a5b-480c-a5c7-36832fc51abf" providerId="ADAL" clId="{D7746280-2483-488C-BF5F-D02A38AF9A8E}" dt="2024-06-28T13:24:17.920" v="233" actId="14100"/>
            <ac:spMkLst>
              <pc:docMk/>
              <pc:sldMasterMk cId="3184991844" sldId="2147483720"/>
              <pc:sldLayoutMk cId="3437826465" sldId="2147483722"/>
              <ac:spMk id="5" creationId="{93245BDC-9EF8-2B40-0BA9-42965A63696D}"/>
            </ac:spMkLst>
          </pc:spChg>
          <pc:spChg chg="add del mod">
            <ac:chgData name="Claudia Chan" userId="93473b32-9a5b-480c-a5c7-36832fc51abf" providerId="ADAL" clId="{D7746280-2483-488C-BF5F-D02A38AF9A8E}" dt="2024-06-27T20:10:30.725" v="80" actId="478"/>
            <ac:spMkLst>
              <pc:docMk/>
              <pc:sldMasterMk cId="3184991844" sldId="2147483720"/>
              <pc:sldLayoutMk cId="3437826465" sldId="2147483722"/>
              <ac:spMk id="5" creationId="{D5F50508-4827-782E-C1BE-2EE1E2C0C884}"/>
            </ac:spMkLst>
          </pc:spChg>
          <pc:spChg chg="ord">
            <ac:chgData name="Claudia Chan" userId="93473b32-9a5b-480c-a5c7-36832fc51abf" providerId="ADAL" clId="{D7746280-2483-488C-BF5F-D02A38AF9A8E}" dt="2024-06-27T20:29:59.780" v="187" actId="167"/>
            <ac:spMkLst>
              <pc:docMk/>
              <pc:sldMasterMk cId="3184991844" sldId="2147483720"/>
              <pc:sldLayoutMk cId="3437826465" sldId="2147483722"/>
              <ac:spMk id="28" creationId="{36E88B81-F00C-0034-145D-E8AA62E43EDF}"/>
            </ac:spMkLst>
          </pc:spChg>
          <pc:spChg chg="ord">
            <ac:chgData name="Claudia Chan" userId="93473b32-9a5b-480c-a5c7-36832fc51abf" providerId="ADAL" clId="{D7746280-2483-488C-BF5F-D02A38AF9A8E}" dt="2024-06-27T20:28:48.493" v="168" actId="166"/>
            <ac:spMkLst>
              <pc:docMk/>
              <pc:sldMasterMk cId="3184991844" sldId="2147483720"/>
              <pc:sldLayoutMk cId="3437826465" sldId="2147483722"/>
              <ac:spMk id="33" creationId="{42C123FA-5E86-1A4E-C533-E71547C32AD4}"/>
            </ac:spMkLst>
          </pc:spChg>
          <pc:spChg chg="ord">
            <ac:chgData name="Claudia Chan" userId="93473b32-9a5b-480c-a5c7-36832fc51abf" providerId="ADAL" clId="{D7746280-2483-488C-BF5F-D02A38AF9A8E}" dt="2024-06-27T20:28:48.493" v="168" actId="166"/>
            <ac:spMkLst>
              <pc:docMk/>
              <pc:sldMasterMk cId="3184991844" sldId="2147483720"/>
              <pc:sldLayoutMk cId="3437826465" sldId="2147483722"/>
              <ac:spMk id="37" creationId="{5F291491-EA03-7C44-2ABA-F4D312C9F64D}"/>
            </ac:spMkLst>
          </pc:spChg>
          <pc:spChg chg="ord">
            <ac:chgData name="Claudia Chan" userId="93473b32-9a5b-480c-a5c7-36832fc51abf" providerId="ADAL" clId="{D7746280-2483-488C-BF5F-D02A38AF9A8E}" dt="2024-06-27T20:28:48.493" v="168" actId="166"/>
            <ac:spMkLst>
              <pc:docMk/>
              <pc:sldMasterMk cId="3184991844" sldId="2147483720"/>
              <pc:sldLayoutMk cId="3437826465" sldId="2147483722"/>
              <ac:spMk id="38" creationId="{5D336B58-D279-ED34-3BCD-30BD73347CE4}"/>
            </ac:spMkLst>
          </pc:spChg>
          <pc:spChg chg="ord">
            <ac:chgData name="Claudia Chan" userId="93473b32-9a5b-480c-a5c7-36832fc51abf" providerId="ADAL" clId="{D7746280-2483-488C-BF5F-D02A38AF9A8E}" dt="2024-06-27T20:28:48.493" v="168" actId="166"/>
            <ac:spMkLst>
              <pc:docMk/>
              <pc:sldMasterMk cId="3184991844" sldId="2147483720"/>
              <pc:sldLayoutMk cId="3437826465" sldId="2147483722"/>
              <ac:spMk id="40" creationId="{9567057D-7269-75DC-CC43-653F43117807}"/>
            </ac:spMkLst>
          </pc:spChg>
          <pc:spChg chg="ord">
            <ac:chgData name="Claudia Chan" userId="93473b32-9a5b-480c-a5c7-36832fc51abf" providerId="ADAL" clId="{D7746280-2483-488C-BF5F-D02A38AF9A8E}" dt="2024-06-27T20:28:48.493" v="168" actId="166"/>
            <ac:spMkLst>
              <pc:docMk/>
              <pc:sldMasterMk cId="3184991844" sldId="2147483720"/>
              <pc:sldLayoutMk cId="3437826465" sldId="2147483722"/>
              <ac:spMk id="41" creationId="{82D0D8EF-F91B-9161-7837-14100F780975}"/>
            </ac:spMkLst>
          </pc:spChg>
          <pc:spChg chg="mod ord">
            <ac:chgData name="Claudia Chan" userId="93473b32-9a5b-480c-a5c7-36832fc51abf" providerId="ADAL" clId="{D7746280-2483-488C-BF5F-D02A38AF9A8E}" dt="2024-06-27T20:29:56.693" v="186" actId="167"/>
            <ac:spMkLst>
              <pc:docMk/>
              <pc:sldMasterMk cId="3184991844" sldId="2147483720"/>
              <pc:sldLayoutMk cId="3437826465" sldId="2147483722"/>
              <ac:spMk id="44" creationId="{AFEA9625-0560-DBAD-B2F0-C0C9FE716FED}"/>
            </ac:spMkLst>
          </pc:spChg>
          <pc:spChg chg="mod ord">
            <ac:chgData name="Claudia Chan" userId="93473b32-9a5b-480c-a5c7-36832fc51abf" providerId="ADAL" clId="{D7746280-2483-488C-BF5F-D02A38AF9A8E}" dt="2024-06-27T20:30:04.481" v="188" actId="12788"/>
            <ac:spMkLst>
              <pc:docMk/>
              <pc:sldMasterMk cId="3184991844" sldId="2147483720"/>
              <pc:sldLayoutMk cId="3437826465" sldId="2147483722"/>
              <ac:spMk id="46" creationId="{7139F70B-938F-80CB-D3A1-E7D6B36B6180}"/>
            </ac:spMkLst>
          </pc:spChg>
          <pc:spChg chg="ord">
            <ac:chgData name="Claudia Chan" userId="93473b32-9a5b-480c-a5c7-36832fc51abf" providerId="ADAL" clId="{D7746280-2483-488C-BF5F-D02A38AF9A8E}" dt="2024-06-27T20:28:48.493" v="168" actId="166"/>
            <ac:spMkLst>
              <pc:docMk/>
              <pc:sldMasterMk cId="3184991844" sldId="2147483720"/>
              <pc:sldLayoutMk cId="3437826465" sldId="2147483722"/>
              <ac:spMk id="61" creationId="{1AE39E0B-18E1-FF5D-A989-9833AFD04940}"/>
            </ac:spMkLst>
          </pc:spChg>
          <pc:spChg chg="ord">
            <ac:chgData name="Claudia Chan" userId="93473b32-9a5b-480c-a5c7-36832fc51abf" providerId="ADAL" clId="{D7746280-2483-488C-BF5F-D02A38AF9A8E}" dt="2024-06-27T20:28:48.493" v="168" actId="166"/>
            <ac:spMkLst>
              <pc:docMk/>
              <pc:sldMasterMk cId="3184991844" sldId="2147483720"/>
              <pc:sldLayoutMk cId="3437826465" sldId="2147483722"/>
              <ac:spMk id="62" creationId="{B92D2447-A0E3-8B8B-CF1E-BAF52FCAF6C7}"/>
            </ac:spMkLst>
          </pc:spChg>
          <pc:spChg chg="ord">
            <ac:chgData name="Claudia Chan" userId="93473b32-9a5b-480c-a5c7-36832fc51abf" providerId="ADAL" clId="{D7746280-2483-488C-BF5F-D02A38AF9A8E}" dt="2024-06-27T20:28:48.493" v="168" actId="166"/>
            <ac:spMkLst>
              <pc:docMk/>
              <pc:sldMasterMk cId="3184991844" sldId="2147483720"/>
              <pc:sldLayoutMk cId="3437826465" sldId="2147483722"/>
              <ac:spMk id="63" creationId="{AA5421B9-68C5-5F54-BFA4-4F33107E118D}"/>
            </ac:spMkLst>
          </pc:spChg>
          <pc:spChg chg="ord">
            <ac:chgData name="Claudia Chan" userId="93473b32-9a5b-480c-a5c7-36832fc51abf" providerId="ADAL" clId="{D7746280-2483-488C-BF5F-D02A38AF9A8E}" dt="2024-06-27T20:28:48.493" v="168" actId="166"/>
            <ac:spMkLst>
              <pc:docMk/>
              <pc:sldMasterMk cId="3184991844" sldId="2147483720"/>
              <pc:sldLayoutMk cId="3437826465" sldId="2147483722"/>
              <ac:spMk id="64" creationId="{51FBCE95-17D6-D691-2919-CB083B7AEA87}"/>
            </ac:spMkLst>
          </pc:spChg>
          <pc:spChg chg="mod ord">
            <ac:chgData name="Claudia Chan" userId="93473b32-9a5b-480c-a5c7-36832fc51abf" providerId="ADAL" clId="{D7746280-2483-488C-BF5F-D02A38AF9A8E}" dt="2024-06-27T20:29:13.440" v="171" actId="552"/>
            <ac:spMkLst>
              <pc:docMk/>
              <pc:sldMasterMk cId="3184991844" sldId="2147483720"/>
              <pc:sldLayoutMk cId="3437826465" sldId="2147483722"/>
              <ac:spMk id="66" creationId="{9C3BD7A5-C14A-B309-F586-8486DBD94B73}"/>
            </ac:spMkLst>
          </pc:spChg>
          <pc:spChg chg="ord">
            <ac:chgData name="Claudia Chan" userId="93473b32-9a5b-480c-a5c7-36832fc51abf" providerId="ADAL" clId="{D7746280-2483-488C-BF5F-D02A38AF9A8E}" dt="2024-06-27T20:28:48.493" v="168" actId="166"/>
            <ac:spMkLst>
              <pc:docMk/>
              <pc:sldMasterMk cId="3184991844" sldId="2147483720"/>
              <pc:sldLayoutMk cId="3437826465" sldId="2147483722"/>
              <ac:spMk id="67" creationId="{D51A9A3E-64F4-5478-A5F1-906E9AFD7251}"/>
            </ac:spMkLst>
          </pc:spChg>
          <pc:spChg chg="ord">
            <ac:chgData name="Claudia Chan" userId="93473b32-9a5b-480c-a5c7-36832fc51abf" providerId="ADAL" clId="{D7746280-2483-488C-BF5F-D02A38AF9A8E}" dt="2024-06-27T20:28:48.493" v="168" actId="166"/>
            <ac:spMkLst>
              <pc:docMk/>
              <pc:sldMasterMk cId="3184991844" sldId="2147483720"/>
              <pc:sldLayoutMk cId="3437826465" sldId="2147483722"/>
              <ac:spMk id="68" creationId="{B98493EE-07C5-E9C2-A8FD-22A279F09C1F}"/>
            </ac:spMkLst>
          </pc:spChg>
          <pc:spChg chg="ord">
            <ac:chgData name="Claudia Chan" userId="93473b32-9a5b-480c-a5c7-36832fc51abf" providerId="ADAL" clId="{D7746280-2483-488C-BF5F-D02A38AF9A8E}" dt="2024-06-27T20:28:48.493" v="168" actId="166"/>
            <ac:spMkLst>
              <pc:docMk/>
              <pc:sldMasterMk cId="3184991844" sldId="2147483720"/>
              <pc:sldLayoutMk cId="3437826465" sldId="2147483722"/>
              <ac:spMk id="69" creationId="{E16D31FA-67B3-68B2-3015-EBD9F802A9C0}"/>
            </ac:spMkLst>
          </pc:spChg>
          <pc:spChg chg="del mod ord">
            <ac:chgData name="Claudia Chan" userId="93473b32-9a5b-480c-a5c7-36832fc51abf" providerId="ADAL" clId="{D7746280-2483-488C-BF5F-D02A38AF9A8E}" dt="2024-06-28T13:23:07.345" v="230" actId="478"/>
            <ac:spMkLst>
              <pc:docMk/>
              <pc:sldMasterMk cId="3184991844" sldId="2147483720"/>
              <pc:sldLayoutMk cId="3437826465" sldId="2147483722"/>
              <ac:spMk id="81" creationId="{66C6FA45-988A-5DB6-2C33-38D05A094E06}"/>
            </ac:spMkLst>
          </pc:spChg>
          <pc:cxnChg chg="del mod">
            <ac:chgData name="Claudia Chan" userId="93473b32-9a5b-480c-a5c7-36832fc51abf" providerId="ADAL" clId="{D7746280-2483-488C-BF5F-D02A38AF9A8E}" dt="2024-06-27T20:10:54.757" v="81" actId="478"/>
            <ac:cxnSpMkLst>
              <pc:docMk/>
              <pc:sldMasterMk cId="3184991844" sldId="2147483720"/>
              <pc:sldLayoutMk cId="3437826465" sldId="2147483722"/>
              <ac:cxnSpMk id="106" creationId="{14116714-5178-180F-63A3-9EB297170CFE}"/>
            </ac:cxnSpMkLst>
          </pc:cxnChg>
        </pc:sldLayoutChg>
      </pc:sldMasterChg>
    </pc:docChg>
  </pc:docChgLst>
  <pc:docChgLst>
    <pc:chgData name="Kirsten Furtado" userId="S::k.furtado@interceptgroup.com::8110b2f5-1411-4e3b-9ec1-ce9b94ff1bb4" providerId="AD" clId="Web-{4117F265-9B33-15B8-ACAB-9D8914291410}"/>
    <pc:docChg chg="">
      <pc:chgData name="Kirsten Furtado" userId="S::k.furtado@interceptgroup.com::8110b2f5-1411-4e3b-9ec1-ce9b94ff1bb4" providerId="AD" clId="Web-{4117F265-9B33-15B8-ACAB-9D8914291410}" dt="2024-07-04T14:32:43.013" v="1"/>
      <pc:docMkLst>
        <pc:docMk/>
      </pc:docMkLst>
      <pc:sldChg chg="addCm">
        <pc:chgData name="Kirsten Furtado" userId="S::k.furtado@interceptgroup.com::8110b2f5-1411-4e3b-9ec1-ce9b94ff1bb4" providerId="AD" clId="Web-{4117F265-9B33-15B8-ACAB-9D8914291410}" dt="2024-07-04T14:31:45.905" v="0"/>
        <pc:sldMkLst>
          <pc:docMk/>
          <pc:sldMk cId="4021955260" sldId="26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Kirsten Furtado" userId="S::k.furtado@interceptgroup.com::8110b2f5-1411-4e3b-9ec1-ce9b94ff1bb4" providerId="AD" clId="Web-{4117F265-9B33-15B8-ACAB-9D8914291410}" dt="2024-07-04T14:31:45.905" v="0"/>
              <pc2:cmMkLst xmlns:pc2="http://schemas.microsoft.com/office/powerpoint/2019/9/main/command">
                <pc:docMk/>
                <pc:sldMk cId="4021955260" sldId="260"/>
                <pc2:cmMk id="{A7E27E78-1FA4-44CB-A51B-1696D52029A2}"/>
              </pc2:cmMkLst>
            </pc226:cmChg>
          </p:ext>
        </pc:extLst>
      </pc:sldChg>
      <pc:sldChg chg="addCm">
        <pc:chgData name="Kirsten Furtado" userId="S::k.furtado@interceptgroup.com::8110b2f5-1411-4e3b-9ec1-ce9b94ff1bb4" providerId="AD" clId="Web-{4117F265-9B33-15B8-ACAB-9D8914291410}" dt="2024-07-04T14:32:43.013" v="1"/>
        <pc:sldMkLst>
          <pc:docMk/>
          <pc:sldMk cId="99501686" sldId="262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Kirsten Furtado" userId="S::k.furtado@interceptgroup.com::8110b2f5-1411-4e3b-9ec1-ce9b94ff1bb4" providerId="AD" clId="Web-{4117F265-9B33-15B8-ACAB-9D8914291410}" dt="2024-07-04T14:32:43.013" v="1"/>
              <pc2:cmMkLst xmlns:pc2="http://schemas.microsoft.com/office/powerpoint/2019/9/main/command">
                <pc:docMk/>
                <pc:sldMk cId="99501686" sldId="262"/>
                <pc2:cmMk id="{CE80172A-8691-4DF2-A922-102626D4C463}"/>
              </pc2:cmMkLst>
            </pc226:cmChg>
          </p:ext>
        </pc:extLst>
      </pc:sldChg>
    </pc:docChg>
  </pc:docChgLst>
  <pc:docChgLst>
    <pc:chgData name="Claudia Chan" userId="93473b32-9a5b-480c-a5c7-36832fc51abf" providerId="ADAL" clId="{AAA220D2-8A6B-49E5-A551-F6B966239582}"/>
    <pc:docChg chg="undo custSel addSld delSld modSld">
      <pc:chgData name="Claudia Chan" userId="93473b32-9a5b-480c-a5c7-36832fc51abf" providerId="ADAL" clId="{AAA220D2-8A6B-49E5-A551-F6B966239582}" dt="2024-06-26T14:15:28.593" v="1827" actId="478"/>
      <pc:docMkLst>
        <pc:docMk/>
      </pc:docMkLst>
      <pc:sldChg chg="addSp delSp modSp mod addCm">
        <pc:chgData name="Claudia Chan" userId="93473b32-9a5b-480c-a5c7-36832fc51abf" providerId="ADAL" clId="{AAA220D2-8A6B-49E5-A551-F6B966239582}" dt="2024-06-25T22:22:17.080" v="1770"/>
        <pc:sldMkLst>
          <pc:docMk/>
          <pc:sldMk cId="4021955260" sldId="260"/>
        </pc:sldMkLst>
        <pc:spChg chg="del mod ord">
          <ac:chgData name="Claudia Chan" userId="93473b32-9a5b-480c-a5c7-36832fc51abf" providerId="ADAL" clId="{AAA220D2-8A6B-49E5-A551-F6B966239582}" dt="2024-06-25T22:10:56.846" v="1767" actId="478"/>
          <ac:spMkLst>
            <pc:docMk/>
            <pc:sldMk cId="4021955260" sldId="260"/>
            <ac:spMk id="2" creationId="{BEB11547-4349-B997-CC12-328122D935BE}"/>
          </ac:spMkLst>
        </pc:spChg>
        <pc:spChg chg="mod">
          <ac:chgData name="Claudia Chan" userId="93473b32-9a5b-480c-a5c7-36832fc51abf" providerId="ADAL" clId="{AAA220D2-8A6B-49E5-A551-F6B966239582}" dt="2024-06-25T21:25:23.430" v="2" actId="164"/>
          <ac:spMkLst>
            <pc:docMk/>
            <pc:sldMk cId="4021955260" sldId="260"/>
            <ac:spMk id="5" creationId="{707E289D-4AF4-0F08-16A6-B253DCCEA480}"/>
          </ac:spMkLst>
        </pc:spChg>
        <pc:spChg chg="add mod">
          <ac:chgData name="Claudia Chan" userId="93473b32-9a5b-480c-a5c7-36832fc51abf" providerId="ADAL" clId="{AAA220D2-8A6B-49E5-A551-F6B966239582}" dt="2024-06-25T21:32:41.049" v="167" actId="18654"/>
          <ac:spMkLst>
            <pc:docMk/>
            <pc:sldMk cId="4021955260" sldId="260"/>
            <ac:spMk id="6" creationId="{041E0496-C1EF-4405-2C75-191E6C0C688E}"/>
          </ac:spMkLst>
        </pc:spChg>
        <pc:spChg chg="add mod">
          <ac:chgData name="Claudia Chan" userId="93473b32-9a5b-480c-a5c7-36832fc51abf" providerId="ADAL" clId="{AAA220D2-8A6B-49E5-A551-F6B966239582}" dt="2024-06-25T21:28:03.153" v="80" actId="1035"/>
          <ac:spMkLst>
            <pc:docMk/>
            <pc:sldMk cId="4021955260" sldId="260"/>
            <ac:spMk id="7" creationId="{E353791A-726E-0E01-0988-AA253A711011}"/>
          </ac:spMkLst>
        </pc:spChg>
        <pc:spChg chg="mod">
          <ac:chgData name="Claudia Chan" userId="93473b32-9a5b-480c-a5c7-36832fc51abf" providerId="ADAL" clId="{AAA220D2-8A6B-49E5-A551-F6B966239582}" dt="2024-06-25T21:25:23.430" v="2" actId="164"/>
          <ac:spMkLst>
            <pc:docMk/>
            <pc:sldMk cId="4021955260" sldId="260"/>
            <ac:spMk id="8" creationId="{3E865157-4EB5-50CF-ECDE-27190E3CBFD9}"/>
          </ac:spMkLst>
        </pc:spChg>
        <pc:spChg chg="add mod">
          <ac:chgData name="Claudia Chan" userId="93473b32-9a5b-480c-a5c7-36832fc51abf" providerId="ADAL" clId="{AAA220D2-8A6B-49E5-A551-F6B966239582}" dt="2024-06-25T21:28:13.171" v="156" actId="1038"/>
          <ac:spMkLst>
            <pc:docMk/>
            <pc:sldMk cId="4021955260" sldId="260"/>
            <ac:spMk id="10" creationId="{9239DCD3-B844-08F9-7CA1-C1DFCCF85536}"/>
          </ac:spMkLst>
        </pc:spChg>
        <pc:spChg chg="add mod">
          <ac:chgData name="Claudia Chan" userId="93473b32-9a5b-480c-a5c7-36832fc51abf" providerId="ADAL" clId="{AAA220D2-8A6B-49E5-A551-F6B966239582}" dt="2024-06-25T21:28:13.171" v="156" actId="1038"/>
          <ac:spMkLst>
            <pc:docMk/>
            <pc:sldMk cId="4021955260" sldId="260"/>
            <ac:spMk id="11" creationId="{46FBD193-307E-1F40-B824-DD4B15B0E69F}"/>
          </ac:spMkLst>
        </pc:spChg>
        <pc:spChg chg="add mod">
          <ac:chgData name="Claudia Chan" userId="93473b32-9a5b-480c-a5c7-36832fc51abf" providerId="ADAL" clId="{AAA220D2-8A6B-49E5-A551-F6B966239582}" dt="2024-06-25T21:28:03.153" v="80" actId="1035"/>
          <ac:spMkLst>
            <pc:docMk/>
            <pc:sldMk cId="4021955260" sldId="260"/>
            <ac:spMk id="13" creationId="{AC853DCC-200F-D0EE-1D88-1A96CE7CB350}"/>
          </ac:spMkLst>
        </pc:spChg>
        <pc:spChg chg="add mod topLvl">
          <ac:chgData name="Claudia Chan" userId="93473b32-9a5b-480c-a5c7-36832fc51abf" providerId="ADAL" clId="{AAA220D2-8A6B-49E5-A551-F6B966239582}" dt="2024-06-25T21:40:51.340" v="540" actId="1076"/>
          <ac:spMkLst>
            <pc:docMk/>
            <pc:sldMk cId="4021955260" sldId="260"/>
            <ac:spMk id="14" creationId="{36E88B81-F00C-0034-145D-E8AA62E43EDF}"/>
          </ac:spMkLst>
        </pc:spChg>
        <pc:spChg chg="add mod topLvl">
          <ac:chgData name="Claudia Chan" userId="93473b32-9a5b-480c-a5c7-36832fc51abf" providerId="ADAL" clId="{AAA220D2-8A6B-49E5-A551-F6B966239582}" dt="2024-06-25T21:36:23.548" v="279" actId="1036"/>
          <ac:spMkLst>
            <pc:docMk/>
            <pc:sldMk cId="4021955260" sldId="260"/>
            <ac:spMk id="15" creationId="{0CC5988B-8A9F-89EB-CD4A-DF0DBDFA743E}"/>
          </ac:spMkLst>
        </pc:spChg>
        <pc:spChg chg="add mod topLvl">
          <ac:chgData name="Claudia Chan" userId="93473b32-9a5b-480c-a5c7-36832fc51abf" providerId="ADAL" clId="{AAA220D2-8A6B-49E5-A551-F6B966239582}" dt="2024-06-25T21:36:23.548" v="279" actId="1036"/>
          <ac:spMkLst>
            <pc:docMk/>
            <pc:sldMk cId="4021955260" sldId="260"/>
            <ac:spMk id="16" creationId="{AB044560-EAC8-CE73-4C04-6D13D453A43E}"/>
          </ac:spMkLst>
        </pc:spChg>
        <pc:spChg chg="add mod topLvl">
          <ac:chgData name="Claudia Chan" userId="93473b32-9a5b-480c-a5c7-36832fc51abf" providerId="ADAL" clId="{AAA220D2-8A6B-49E5-A551-F6B966239582}" dt="2024-06-25T21:36:23.548" v="279" actId="1036"/>
          <ac:spMkLst>
            <pc:docMk/>
            <pc:sldMk cId="4021955260" sldId="260"/>
            <ac:spMk id="17" creationId="{B0C5195F-3A4F-9A91-EBE5-A889D85460DA}"/>
          </ac:spMkLst>
        </pc:spChg>
        <pc:spChg chg="add mod topLvl">
          <ac:chgData name="Claudia Chan" userId="93473b32-9a5b-480c-a5c7-36832fc51abf" providerId="ADAL" clId="{AAA220D2-8A6B-49E5-A551-F6B966239582}" dt="2024-06-25T21:36:23.548" v="279" actId="1036"/>
          <ac:spMkLst>
            <pc:docMk/>
            <pc:sldMk cId="4021955260" sldId="260"/>
            <ac:spMk id="18" creationId="{C565B724-2FCC-D574-6D87-B7CF7884BB88}"/>
          </ac:spMkLst>
        </pc:spChg>
        <pc:spChg chg="add mod topLvl">
          <ac:chgData name="Claudia Chan" userId="93473b32-9a5b-480c-a5c7-36832fc51abf" providerId="ADAL" clId="{AAA220D2-8A6B-49E5-A551-F6B966239582}" dt="2024-06-25T21:36:08.100" v="247" actId="12788"/>
          <ac:spMkLst>
            <pc:docMk/>
            <pc:sldMk cId="4021955260" sldId="260"/>
            <ac:spMk id="20" creationId="{42C123FA-5E86-1A4E-C533-E71547C32AD4}"/>
          </ac:spMkLst>
        </pc:spChg>
        <pc:spChg chg="add mod topLvl">
          <ac:chgData name="Claudia Chan" userId="93473b32-9a5b-480c-a5c7-36832fc51abf" providerId="ADAL" clId="{AAA220D2-8A6B-49E5-A551-F6B966239582}" dt="2024-06-25T21:36:23.548" v="279" actId="1036"/>
          <ac:spMkLst>
            <pc:docMk/>
            <pc:sldMk cId="4021955260" sldId="260"/>
            <ac:spMk id="21" creationId="{B24FE9B4-83BA-21BF-FCBC-CF4777F5E439}"/>
          </ac:spMkLst>
        </pc:spChg>
        <pc:spChg chg="add mod topLvl">
          <ac:chgData name="Claudia Chan" userId="93473b32-9a5b-480c-a5c7-36832fc51abf" providerId="ADAL" clId="{AAA220D2-8A6B-49E5-A551-F6B966239582}" dt="2024-06-25T21:36:23.548" v="279" actId="1036"/>
          <ac:spMkLst>
            <pc:docMk/>
            <pc:sldMk cId="4021955260" sldId="260"/>
            <ac:spMk id="22" creationId="{2CE4EF02-86D6-7710-4991-2F748344760F}"/>
          </ac:spMkLst>
        </pc:spChg>
        <pc:spChg chg="add mod topLvl">
          <ac:chgData name="Claudia Chan" userId="93473b32-9a5b-480c-a5c7-36832fc51abf" providerId="ADAL" clId="{AAA220D2-8A6B-49E5-A551-F6B966239582}" dt="2024-06-25T21:36:23.548" v="279" actId="1036"/>
          <ac:spMkLst>
            <pc:docMk/>
            <pc:sldMk cId="4021955260" sldId="260"/>
            <ac:spMk id="23" creationId="{C17360C3-C3BB-F2DD-B8B5-C13E16DA99DC}"/>
          </ac:spMkLst>
        </pc:spChg>
        <pc:spChg chg="add mod topLvl">
          <ac:chgData name="Claudia Chan" userId="93473b32-9a5b-480c-a5c7-36832fc51abf" providerId="ADAL" clId="{AAA220D2-8A6B-49E5-A551-F6B966239582}" dt="2024-06-25T21:36:23.548" v="279" actId="1036"/>
          <ac:spMkLst>
            <pc:docMk/>
            <pc:sldMk cId="4021955260" sldId="260"/>
            <ac:spMk id="24" creationId="{57FE6E48-7C8A-4795-15F8-ACBA5139B9CF}"/>
          </ac:spMkLst>
        </pc:spChg>
        <pc:spChg chg="add mod topLvl">
          <ac:chgData name="Claudia Chan" userId="93473b32-9a5b-480c-a5c7-36832fc51abf" providerId="ADAL" clId="{AAA220D2-8A6B-49E5-A551-F6B966239582}" dt="2024-06-25T21:36:23.548" v="279" actId="1036"/>
          <ac:spMkLst>
            <pc:docMk/>
            <pc:sldMk cId="4021955260" sldId="260"/>
            <ac:spMk id="25" creationId="{2B27F6AC-EFB7-BA12-6610-29B675E3D2F7}"/>
          </ac:spMkLst>
        </pc:spChg>
        <pc:spChg chg="add mod topLvl">
          <ac:chgData name="Claudia Chan" userId="93473b32-9a5b-480c-a5c7-36832fc51abf" providerId="ADAL" clId="{AAA220D2-8A6B-49E5-A551-F6B966239582}" dt="2024-06-25T21:36:23.548" v="279" actId="1036"/>
          <ac:spMkLst>
            <pc:docMk/>
            <pc:sldMk cId="4021955260" sldId="260"/>
            <ac:spMk id="26" creationId="{786DB9E0-317A-CC60-B358-CA6CC03D0FB2}"/>
          </ac:spMkLst>
        </pc:spChg>
        <pc:spChg chg="add mod topLvl">
          <ac:chgData name="Claudia Chan" userId="93473b32-9a5b-480c-a5c7-36832fc51abf" providerId="ADAL" clId="{AAA220D2-8A6B-49E5-A551-F6B966239582}" dt="2024-06-25T21:36:23.548" v="279" actId="1036"/>
          <ac:spMkLst>
            <pc:docMk/>
            <pc:sldMk cId="4021955260" sldId="260"/>
            <ac:spMk id="27" creationId="{7862DB92-E63D-97DE-7D2F-04F0E2035626}"/>
          </ac:spMkLst>
        </pc:spChg>
        <pc:spChg chg="add mod topLvl">
          <ac:chgData name="Claudia Chan" userId="93473b32-9a5b-480c-a5c7-36832fc51abf" providerId="ADAL" clId="{AAA220D2-8A6B-49E5-A551-F6B966239582}" dt="2024-06-25T21:36:23.548" v="279" actId="1036"/>
          <ac:spMkLst>
            <pc:docMk/>
            <pc:sldMk cId="4021955260" sldId="260"/>
            <ac:spMk id="28" creationId="{58AAB54E-F45B-FFA4-E644-8DE8BA94B476}"/>
          </ac:spMkLst>
        </pc:spChg>
        <pc:spChg chg="mod">
          <ac:chgData name="Claudia Chan" userId="93473b32-9a5b-480c-a5c7-36832fc51abf" providerId="ADAL" clId="{AAA220D2-8A6B-49E5-A551-F6B966239582}" dt="2024-06-25T21:25:23.430" v="2" actId="164"/>
          <ac:spMkLst>
            <pc:docMk/>
            <pc:sldMk cId="4021955260" sldId="260"/>
            <ac:spMk id="33" creationId="{0745A6E5-94FE-2A30-C531-5B6C0A760E52}"/>
          </ac:spMkLst>
        </pc:spChg>
        <pc:spChg chg="add mod topLvl">
          <ac:chgData name="Claudia Chan" userId="93473b32-9a5b-480c-a5c7-36832fc51abf" providerId="ADAL" clId="{AAA220D2-8A6B-49E5-A551-F6B966239582}" dt="2024-06-25T21:36:23.548" v="279" actId="1036"/>
          <ac:spMkLst>
            <pc:docMk/>
            <pc:sldMk cId="4021955260" sldId="260"/>
            <ac:spMk id="34" creationId="{345E6939-9E08-97EC-B0A4-2F5583F37671}"/>
          </ac:spMkLst>
        </pc:spChg>
        <pc:spChg chg="add mod topLvl">
          <ac:chgData name="Claudia Chan" userId="93473b32-9a5b-480c-a5c7-36832fc51abf" providerId="ADAL" clId="{AAA220D2-8A6B-49E5-A551-F6B966239582}" dt="2024-06-25T21:36:23.548" v="279" actId="1036"/>
          <ac:spMkLst>
            <pc:docMk/>
            <pc:sldMk cId="4021955260" sldId="260"/>
            <ac:spMk id="35" creationId="{B3134E00-2DFE-8FB8-0D7C-82721D768055}"/>
          </ac:spMkLst>
        </pc:spChg>
        <pc:spChg chg="add mod topLvl">
          <ac:chgData name="Claudia Chan" userId="93473b32-9a5b-480c-a5c7-36832fc51abf" providerId="ADAL" clId="{AAA220D2-8A6B-49E5-A551-F6B966239582}" dt="2024-06-25T21:36:23.548" v="279" actId="1036"/>
          <ac:spMkLst>
            <pc:docMk/>
            <pc:sldMk cId="4021955260" sldId="260"/>
            <ac:spMk id="36" creationId="{28429B8B-F066-15F4-72D0-98CBA04997CE}"/>
          </ac:spMkLst>
        </pc:spChg>
        <pc:spChg chg="mod">
          <ac:chgData name="Claudia Chan" userId="93473b32-9a5b-480c-a5c7-36832fc51abf" providerId="ADAL" clId="{AAA220D2-8A6B-49E5-A551-F6B966239582}" dt="2024-06-25T21:25:23.430" v="2" actId="164"/>
          <ac:spMkLst>
            <pc:docMk/>
            <pc:sldMk cId="4021955260" sldId="260"/>
            <ac:spMk id="37" creationId="{EB38BE77-6E96-D09D-7899-B6A3B78A1296}"/>
          </ac:spMkLst>
        </pc:spChg>
        <pc:spChg chg="add mod topLvl">
          <ac:chgData name="Claudia Chan" userId="93473b32-9a5b-480c-a5c7-36832fc51abf" providerId="ADAL" clId="{AAA220D2-8A6B-49E5-A551-F6B966239582}" dt="2024-06-25T21:36:23.548" v="279" actId="1036"/>
          <ac:spMkLst>
            <pc:docMk/>
            <pc:sldMk cId="4021955260" sldId="260"/>
            <ac:spMk id="39" creationId="{CD29DBB8-5021-98CB-0142-F93884EC50C5}"/>
          </ac:spMkLst>
        </pc:spChg>
        <pc:spChg chg="mod">
          <ac:chgData name="Claudia Chan" userId="93473b32-9a5b-480c-a5c7-36832fc51abf" providerId="ADAL" clId="{AAA220D2-8A6B-49E5-A551-F6B966239582}" dt="2024-06-25T21:25:23.430" v="2" actId="164"/>
          <ac:spMkLst>
            <pc:docMk/>
            <pc:sldMk cId="4021955260" sldId="260"/>
            <ac:spMk id="40" creationId="{776E9744-AA40-BF8E-EB0D-96AAC4494C76}"/>
          </ac:spMkLst>
        </pc:spChg>
        <pc:spChg chg="mod">
          <ac:chgData name="Claudia Chan" userId="93473b32-9a5b-480c-a5c7-36832fc51abf" providerId="ADAL" clId="{AAA220D2-8A6B-49E5-A551-F6B966239582}" dt="2024-06-25T21:25:23.430" v="2" actId="164"/>
          <ac:spMkLst>
            <pc:docMk/>
            <pc:sldMk cId="4021955260" sldId="260"/>
            <ac:spMk id="43" creationId="{758B7F29-6271-235A-586A-C2C87C559FB6}"/>
          </ac:spMkLst>
        </pc:spChg>
        <pc:spChg chg="mod">
          <ac:chgData name="Claudia Chan" userId="93473b32-9a5b-480c-a5c7-36832fc51abf" providerId="ADAL" clId="{AAA220D2-8A6B-49E5-A551-F6B966239582}" dt="2024-06-25T21:25:23.430" v="2" actId="164"/>
          <ac:spMkLst>
            <pc:docMk/>
            <pc:sldMk cId="4021955260" sldId="260"/>
            <ac:spMk id="44" creationId="{950E66BC-E4E6-E089-E10E-959C91FFB315}"/>
          </ac:spMkLst>
        </pc:spChg>
        <pc:spChg chg="add mod ord topLvl">
          <ac:chgData name="Claudia Chan" userId="93473b32-9a5b-480c-a5c7-36832fc51abf" providerId="ADAL" clId="{AAA220D2-8A6B-49E5-A551-F6B966239582}" dt="2024-06-25T21:53:42.452" v="982" actId="167"/>
          <ac:spMkLst>
            <pc:docMk/>
            <pc:sldMk cId="4021955260" sldId="260"/>
            <ac:spMk id="45" creationId="{41D8BD34-2B6A-2360-55E2-58AAC1F44AEC}"/>
          </ac:spMkLst>
        </pc:spChg>
        <pc:spChg chg="add mod topLvl">
          <ac:chgData name="Claudia Chan" userId="93473b32-9a5b-480c-a5c7-36832fc51abf" providerId="ADAL" clId="{AAA220D2-8A6B-49E5-A551-F6B966239582}" dt="2024-06-25T21:50:39.354" v="964" actId="1037"/>
          <ac:spMkLst>
            <pc:docMk/>
            <pc:sldMk cId="4021955260" sldId="260"/>
            <ac:spMk id="49" creationId="{BA9F2CF9-EB80-C95F-D29E-2D402732090A}"/>
          </ac:spMkLst>
        </pc:spChg>
        <pc:spChg chg="add mod topLvl">
          <ac:chgData name="Claudia Chan" userId="93473b32-9a5b-480c-a5c7-36832fc51abf" providerId="ADAL" clId="{AAA220D2-8A6B-49E5-A551-F6B966239582}" dt="2024-06-25T21:53:03.988" v="972" actId="164"/>
          <ac:spMkLst>
            <pc:docMk/>
            <pc:sldMk cId="4021955260" sldId="260"/>
            <ac:spMk id="50" creationId="{4DEFA000-7C7B-8454-9407-FC8DDE83F617}"/>
          </ac:spMkLst>
        </pc:spChg>
        <pc:spChg chg="add mod topLvl">
          <ac:chgData name="Claudia Chan" userId="93473b32-9a5b-480c-a5c7-36832fc51abf" providerId="ADAL" clId="{AAA220D2-8A6B-49E5-A551-F6B966239582}" dt="2024-06-25T21:54:03.354" v="987" actId="164"/>
          <ac:spMkLst>
            <pc:docMk/>
            <pc:sldMk cId="4021955260" sldId="260"/>
            <ac:spMk id="51" creationId="{74547F31-9FC2-7E94-DE98-EC8FBC4D923C}"/>
          </ac:spMkLst>
        </pc:spChg>
        <pc:spChg chg="add mod topLvl">
          <ac:chgData name="Claudia Chan" userId="93473b32-9a5b-480c-a5c7-36832fc51abf" providerId="ADAL" clId="{AAA220D2-8A6B-49E5-A551-F6B966239582}" dt="2024-06-25T21:54:03.354" v="987" actId="164"/>
          <ac:spMkLst>
            <pc:docMk/>
            <pc:sldMk cId="4021955260" sldId="260"/>
            <ac:spMk id="52" creationId="{F2D23B3A-785B-C3E7-DFA4-B22A9888109C}"/>
          </ac:spMkLst>
        </pc:spChg>
        <pc:spChg chg="add mod topLvl">
          <ac:chgData name="Claudia Chan" userId="93473b32-9a5b-480c-a5c7-36832fc51abf" providerId="ADAL" clId="{AAA220D2-8A6B-49E5-A551-F6B966239582}" dt="2024-06-25T21:53:05.488" v="973" actId="164"/>
          <ac:spMkLst>
            <pc:docMk/>
            <pc:sldMk cId="4021955260" sldId="260"/>
            <ac:spMk id="53" creationId="{354BC830-2951-BD15-43A4-5DDBC6A8ED66}"/>
          </ac:spMkLst>
        </pc:spChg>
        <pc:spChg chg="add mod topLvl">
          <ac:chgData name="Claudia Chan" userId="93473b32-9a5b-480c-a5c7-36832fc51abf" providerId="ADAL" clId="{AAA220D2-8A6B-49E5-A551-F6B966239582}" dt="2024-06-25T21:53:05.488" v="973" actId="164"/>
          <ac:spMkLst>
            <pc:docMk/>
            <pc:sldMk cId="4021955260" sldId="260"/>
            <ac:spMk id="55" creationId="{016B60BE-508D-2E9E-E669-1DAA6C64DDD9}"/>
          </ac:spMkLst>
        </pc:spChg>
        <pc:spChg chg="add mod topLvl">
          <ac:chgData name="Claudia Chan" userId="93473b32-9a5b-480c-a5c7-36832fc51abf" providerId="ADAL" clId="{AAA220D2-8A6B-49E5-A551-F6B966239582}" dt="2024-06-25T21:54:03.354" v="987" actId="164"/>
          <ac:spMkLst>
            <pc:docMk/>
            <pc:sldMk cId="4021955260" sldId="260"/>
            <ac:spMk id="56" creationId="{F668059E-A8E5-8FC6-C984-37DDE371F9B0}"/>
          </ac:spMkLst>
        </pc:spChg>
        <pc:spChg chg="add mod topLvl">
          <ac:chgData name="Claudia Chan" userId="93473b32-9a5b-480c-a5c7-36832fc51abf" providerId="ADAL" clId="{AAA220D2-8A6B-49E5-A551-F6B966239582}" dt="2024-06-25T21:54:03.354" v="987" actId="164"/>
          <ac:spMkLst>
            <pc:docMk/>
            <pc:sldMk cId="4021955260" sldId="260"/>
            <ac:spMk id="57" creationId="{46FACAEE-D2FF-4776-F1ED-6BA38936A1C4}"/>
          </ac:spMkLst>
        </pc:spChg>
        <pc:spChg chg="add mod topLvl">
          <ac:chgData name="Claudia Chan" userId="93473b32-9a5b-480c-a5c7-36832fc51abf" providerId="ADAL" clId="{AAA220D2-8A6B-49E5-A551-F6B966239582}" dt="2024-06-25T21:53:03.988" v="972" actId="164"/>
          <ac:spMkLst>
            <pc:docMk/>
            <pc:sldMk cId="4021955260" sldId="260"/>
            <ac:spMk id="58" creationId="{39B0AE26-0F66-7530-7924-915A6A58E869}"/>
          </ac:spMkLst>
        </pc:spChg>
        <pc:spChg chg="mod">
          <ac:chgData name="Claudia Chan" userId="93473b32-9a5b-480c-a5c7-36832fc51abf" providerId="ADAL" clId="{AAA220D2-8A6B-49E5-A551-F6B966239582}" dt="2024-06-25T21:25:23.430" v="2" actId="164"/>
          <ac:spMkLst>
            <pc:docMk/>
            <pc:sldMk cId="4021955260" sldId="260"/>
            <ac:spMk id="59" creationId="{2E6FED9F-E750-3818-843A-C71937F356D8}"/>
          </ac:spMkLst>
        </pc:spChg>
        <pc:spChg chg="mod">
          <ac:chgData name="Claudia Chan" userId="93473b32-9a5b-480c-a5c7-36832fc51abf" providerId="ADAL" clId="{AAA220D2-8A6B-49E5-A551-F6B966239582}" dt="2024-06-25T21:25:23.430" v="2" actId="164"/>
          <ac:spMkLst>
            <pc:docMk/>
            <pc:sldMk cId="4021955260" sldId="260"/>
            <ac:spMk id="60" creationId="{40FDBFDF-2E19-16E6-4C90-6AB811A92723}"/>
          </ac:spMkLst>
        </pc:spChg>
        <pc:spChg chg="mod">
          <ac:chgData name="Claudia Chan" userId="93473b32-9a5b-480c-a5c7-36832fc51abf" providerId="ADAL" clId="{AAA220D2-8A6B-49E5-A551-F6B966239582}" dt="2024-06-25T21:25:23.430" v="2" actId="164"/>
          <ac:spMkLst>
            <pc:docMk/>
            <pc:sldMk cId="4021955260" sldId="260"/>
            <ac:spMk id="61" creationId="{8FC14248-A6D3-E76B-2CC0-AA7A24B720C3}"/>
          </ac:spMkLst>
        </pc:spChg>
        <pc:spChg chg="mod">
          <ac:chgData name="Claudia Chan" userId="93473b32-9a5b-480c-a5c7-36832fc51abf" providerId="ADAL" clId="{AAA220D2-8A6B-49E5-A551-F6B966239582}" dt="2024-06-25T21:25:23.430" v="2" actId="164"/>
          <ac:spMkLst>
            <pc:docMk/>
            <pc:sldMk cId="4021955260" sldId="260"/>
            <ac:spMk id="62" creationId="{A22A99E8-B37F-7C83-076A-7A670E449392}"/>
          </ac:spMkLst>
        </pc:spChg>
        <pc:spChg chg="mod">
          <ac:chgData name="Claudia Chan" userId="93473b32-9a5b-480c-a5c7-36832fc51abf" providerId="ADAL" clId="{AAA220D2-8A6B-49E5-A551-F6B966239582}" dt="2024-06-25T21:25:23.430" v="2" actId="164"/>
          <ac:spMkLst>
            <pc:docMk/>
            <pc:sldMk cId="4021955260" sldId="260"/>
            <ac:spMk id="63" creationId="{52163BD0-2150-32DD-F50F-AA9134871334}"/>
          </ac:spMkLst>
        </pc:spChg>
        <pc:spChg chg="mod">
          <ac:chgData name="Claudia Chan" userId="93473b32-9a5b-480c-a5c7-36832fc51abf" providerId="ADAL" clId="{AAA220D2-8A6B-49E5-A551-F6B966239582}" dt="2024-06-25T21:25:23.430" v="2" actId="164"/>
          <ac:spMkLst>
            <pc:docMk/>
            <pc:sldMk cId="4021955260" sldId="260"/>
            <ac:spMk id="64" creationId="{A3EA67E1-3095-53A1-0E45-CA22EFEB180E}"/>
          </ac:spMkLst>
        </pc:spChg>
        <pc:spChg chg="mod">
          <ac:chgData name="Claudia Chan" userId="93473b32-9a5b-480c-a5c7-36832fc51abf" providerId="ADAL" clId="{AAA220D2-8A6B-49E5-A551-F6B966239582}" dt="2024-06-25T21:25:23.430" v="2" actId="164"/>
          <ac:spMkLst>
            <pc:docMk/>
            <pc:sldMk cId="4021955260" sldId="260"/>
            <ac:spMk id="65" creationId="{A61C109C-164B-2E92-001E-80B96585F8A5}"/>
          </ac:spMkLst>
        </pc:spChg>
        <pc:spChg chg="mod">
          <ac:chgData name="Claudia Chan" userId="93473b32-9a5b-480c-a5c7-36832fc51abf" providerId="ADAL" clId="{AAA220D2-8A6B-49E5-A551-F6B966239582}" dt="2024-06-25T21:25:23.430" v="2" actId="164"/>
          <ac:spMkLst>
            <pc:docMk/>
            <pc:sldMk cId="4021955260" sldId="260"/>
            <ac:spMk id="66" creationId="{18686B36-C133-786D-EC50-55C194373718}"/>
          </ac:spMkLst>
        </pc:spChg>
        <pc:spChg chg="mod">
          <ac:chgData name="Claudia Chan" userId="93473b32-9a5b-480c-a5c7-36832fc51abf" providerId="ADAL" clId="{AAA220D2-8A6B-49E5-A551-F6B966239582}" dt="2024-06-25T21:25:23.430" v="2" actId="164"/>
          <ac:spMkLst>
            <pc:docMk/>
            <pc:sldMk cId="4021955260" sldId="260"/>
            <ac:spMk id="67" creationId="{1FD6B69E-A8AC-B43B-9964-1ECED8869130}"/>
          </ac:spMkLst>
        </pc:spChg>
        <pc:spChg chg="mod">
          <ac:chgData name="Claudia Chan" userId="93473b32-9a5b-480c-a5c7-36832fc51abf" providerId="ADAL" clId="{AAA220D2-8A6B-49E5-A551-F6B966239582}" dt="2024-06-25T21:25:23.430" v="2" actId="164"/>
          <ac:spMkLst>
            <pc:docMk/>
            <pc:sldMk cId="4021955260" sldId="260"/>
            <ac:spMk id="68" creationId="{EB7B75FD-2DAF-16BE-8771-7A1CD811BC66}"/>
          </ac:spMkLst>
        </pc:spChg>
        <pc:spChg chg="mod">
          <ac:chgData name="Claudia Chan" userId="93473b32-9a5b-480c-a5c7-36832fc51abf" providerId="ADAL" clId="{AAA220D2-8A6B-49E5-A551-F6B966239582}" dt="2024-06-25T21:25:23.430" v="2" actId="164"/>
          <ac:spMkLst>
            <pc:docMk/>
            <pc:sldMk cId="4021955260" sldId="260"/>
            <ac:spMk id="69" creationId="{77B88EBE-FDA4-35DD-2634-5CBA0887A1AC}"/>
          </ac:spMkLst>
        </pc:spChg>
        <pc:spChg chg="mod">
          <ac:chgData name="Claudia Chan" userId="93473b32-9a5b-480c-a5c7-36832fc51abf" providerId="ADAL" clId="{AAA220D2-8A6B-49E5-A551-F6B966239582}" dt="2024-06-25T21:25:23.430" v="2" actId="164"/>
          <ac:spMkLst>
            <pc:docMk/>
            <pc:sldMk cId="4021955260" sldId="260"/>
            <ac:spMk id="70" creationId="{EDB0C568-DCB6-79AD-8996-56C4B022D70B}"/>
          </ac:spMkLst>
        </pc:spChg>
        <pc:spChg chg="mod">
          <ac:chgData name="Claudia Chan" userId="93473b32-9a5b-480c-a5c7-36832fc51abf" providerId="ADAL" clId="{AAA220D2-8A6B-49E5-A551-F6B966239582}" dt="2024-06-25T21:25:23.430" v="2" actId="164"/>
          <ac:spMkLst>
            <pc:docMk/>
            <pc:sldMk cId="4021955260" sldId="260"/>
            <ac:spMk id="71" creationId="{7535C1A7-BF22-9AAA-40F8-A028755F572D}"/>
          </ac:spMkLst>
        </pc:spChg>
        <pc:spChg chg="mod">
          <ac:chgData name="Claudia Chan" userId="93473b32-9a5b-480c-a5c7-36832fc51abf" providerId="ADAL" clId="{AAA220D2-8A6B-49E5-A551-F6B966239582}" dt="2024-06-25T21:25:23.430" v="2" actId="164"/>
          <ac:spMkLst>
            <pc:docMk/>
            <pc:sldMk cId="4021955260" sldId="260"/>
            <ac:spMk id="72" creationId="{0DB29E8D-5107-32A5-4A8A-A1A40D0CBBA4}"/>
          </ac:spMkLst>
        </pc:spChg>
        <pc:spChg chg="mod">
          <ac:chgData name="Claudia Chan" userId="93473b32-9a5b-480c-a5c7-36832fc51abf" providerId="ADAL" clId="{AAA220D2-8A6B-49E5-A551-F6B966239582}" dt="2024-06-25T21:25:23.430" v="2" actId="164"/>
          <ac:spMkLst>
            <pc:docMk/>
            <pc:sldMk cId="4021955260" sldId="260"/>
            <ac:spMk id="73" creationId="{11DEB2F0-FEEA-EE4D-C8F0-76FED4D03E93}"/>
          </ac:spMkLst>
        </pc:spChg>
        <pc:spChg chg="mod">
          <ac:chgData name="Claudia Chan" userId="93473b32-9a5b-480c-a5c7-36832fc51abf" providerId="ADAL" clId="{AAA220D2-8A6B-49E5-A551-F6B966239582}" dt="2024-06-25T21:25:23.430" v="2" actId="164"/>
          <ac:spMkLst>
            <pc:docMk/>
            <pc:sldMk cId="4021955260" sldId="260"/>
            <ac:spMk id="74" creationId="{797AF730-9BF6-5A1A-1DF4-7F85A58D8C64}"/>
          </ac:spMkLst>
        </pc:spChg>
        <pc:spChg chg="del mod ord">
          <ac:chgData name="Claudia Chan" userId="93473b32-9a5b-480c-a5c7-36832fc51abf" providerId="ADAL" clId="{AAA220D2-8A6B-49E5-A551-F6B966239582}" dt="2024-06-25T22:10:56.846" v="1767" actId="478"/>
          <ac:spMkLst>
            <pc:docMk/>
            <pc:sldMk cId="4021955260" sldId="260"/>
            <ac:spMk id="80" creationId="{EC22AAF4-B884-BC82-7905-58ED046D020E}"/>
          </ac:spMkLst>
        </pc:spChg>
        <pc:spChg chg="mod">
          <ac:chgData name="Claudia Chan" userId="93473b32-9a5b-480c-a5c7-36832fc51abf" providerId="ADAL" clId="{AAA220D2-8A6B-49E5-A551-F6B966239582}" dt="2024-06-25T21:25:23.430" v="2" actId="164"/>
          <ac:spMkLst>
            <pc:docMk/>
            <pc:sldMk cId="4021955260" sldId="260"/>
            <ac:spMk id="81" creationId="{3DD8B9BE-55E1-9DC7-44DB-524534437A69}"/>
          </ac:spMkLst>
        </pc:spChg>
        <pc:spChg chg="mod">
          <ac:chgData name="Claudia Chan" userId="93473b32-9a5b-480c-a5c7-36832fc51abf" providerId="ADAL" clId="{AAA220D2-8A6B-49E5-A551-F6B966239582}" dt="2024-06-25T21:25:23.430" v="2" actId="164"/>
          <ac:spMkLst>
            <pc:docMk/>
            <pc:sldMk cId="4021955260" sldId="260"/>
            <ac:spMk id="82" creationId="{0972AC05-F40D-38D3-BE10-B74C0FA8BAD9}"/>
          </ac:spMkLst>
        </pc:spChg>
        <pc:spChg chg="add mod ord topLvl">
          <ac:chgData name="Claudia Chan" userId="93473b32-9a5b-480c-a5c7-36832fc51abf" providerId="ADAL" clId="{AAA220D2-8A6B-49E5-A551-F6B966239582}" dt="2024-06-25T21:59:35.027" v="1274" actId="167"/>
          <ac:spMkLst>
            <pc:docMk/>
            <pc:sldMk cId="4021955260" sldId="260"/>
            <ac:spMk id="83" creationId="{8BFE98BD-88C4-09FC-C796-CA7C91B43BAF}"/>
          </ac:spMkLst>
        </pc:spChg>
        <pc:spChg chg="add mod ord topLvl">
          <ac:chgData name="Claudia Chan" userId="93473b32-9a5b-480c-a5c7-36832fc51abf" providerId="ADAL" clId="{AAA220D2-8A6B-49E5-A551-F6B966239582}" dt="2024-06-25T21:59:35.027" v="1274" actId="167"/>
          <ac:spMkLst>
            <pc:docMk/>
            <pc:sldMk cId="4021955260" sldId="260"/>
            <ac:spMk id="84" creationId="{7B4A317D-C949-79BB-3D11-C7B262862707}"/>
          </ac:spMkLst>
        </pc:spChg>
        <pc:spChg chg="add mod ord topLvl">
          <ac:chgData name="Claudia Chan" userId="93473b32-9a5b-480c-a5c7-36832fc51abf" providerId="ADAL" clId="{AAA220D2-8A6B-49E5-A551-F6B966239582}" dt="2024-06-25T21:59:35.027" v="1274" actId="167"/>
          <ac:spMkLst>
            <pc:docMk/>
            <pc:sldMk cId="4021955260" sldId="260"/>
            <ac:spMk id="85" creationId="{AB759E96-51EE-B087-B56E-9712F5919C5F}"/>
          </ac:spMkLst>
        </pc:spChg>
        <pc:spChg chg="add mod ord topLvl">
          <ac:chgData name="Claudia Chan" userId="93473b32-9a5b-480c-a5c7-36832fc51abf" providerId="ADAL" clId="{AAA220D2-8A6B-49E5-A551-F6B966239582}" dt="2024-06-25T21:59:35.027" v="1274" actId="167"/>
          <ac:spMkLst>
            <pc:docMk/>
            <pc:sldMk cId="4021955260" sldId="260"/>
            <ac:spMk id="86" creationId="{2DA68C32-841C-9E8F-FA8D-9E7FA9C6D569}"/>
          </ac:spMkLst>
        </pc:spChg>
        <pc:spChg chg="mod">
          <ac:chgData name="Claudia Chan" userId="93473b32-9a5b-480c-a5c7-36832fc51abf" providerId="ADAL" clId="{AAA220D2-8A6B-49E5-A551-F6B966239582}" dt="2024-06-25T21:25:23.430" v="2" actId="164"/>
          <ac:spMkLst>
            <pc:docMk/>
            <pc:sldMk cId="4021955260" sldId="260"/>
            <ac:spMk id="87" creationId="{C53DA131-E42A-14EC-1A1D-97FED6E42B9B}"/>
          </ac:spMkLst>
        </pc:spChg>
        <pc:spChg chg="add mod ord topLvl">
          <ac:chgData name="Claudia Chan" userId="93473b32-9a5b-480c-a5c7-36832fc51abf" providerId="ADAL" clId="{AAA220D2-8A6B-49E5-A551-F6B966239582}" dt="2024-06-25T21:59:35.027" v="1274" actId="167"/>
          <ac:spMkLst>
            <pc:docMk/>
            <pc:sldMk cId="4021955260" sldId="260"/>
            <ac:spMk id="88" creationId="{574CC459-141E-7EBB-AD8A-EE9CA9C5CEB1}"/>
          </ac:spMkLst>
        </pc:spChg>
        <pc:spChg chg="mod">
          <ac:chgData name="Claudia Chan" userId="93473b32-9a5b-480c-a5c7-36832fc51abf" providerId="ADAL" clId="{AAA220D2-8A6B-49E5-A551-F6B966239582}" dt="2024-06-25T21:25:23.430" v="2" actId="164"/>
          <ac:spMkLst>
            <pc:docMk/>
            <pc:sldMk cId="4021955260" sldId="260"/>
            <ac:spMk id="90" creationId="{1CE4B5CB-61A6-6191-E98E-9BD9915E639B}"/>
          </ac:spMkLst>
        </pc:spChg>
        <pc:spChg chg="mod">
          <ac:chgData name="Claudia Chan" userId="93473b32-9a5b-480c-a5c7-36832fc51abf" providerId="ADAL" clId="{AAA220D2-8A6B-49E5-A551-F6B966239582}" dt="2024-06-25T21:25:23.430" v="2" actId="164"/>
          <ac:spMkLst>
            <pc:docMk/>
            <pc:sldMk cId="4021955260" sldId="260"/>
            <ac:spMk id="93" creationId="{7942C0D7-BAC4-E302-AFBA-D06DFE9F74BE}"/>
          </ac:spMkLst>
        </pc:spChg>
        <pc:spChg chg="mod">
          <ac:chgData name="Claudia Chan" userId="93473b32-9a5b-480c-a5c7-36832fc51abf" providerId="ADAL" clId="{AAA220D2-8A6B-49E5-A551-F6B966239582}" dt="2024-06-25T21:25:23.430" v="2" actId="164"/>
          <ac:spMkLst>
            <pc:docMk/>
            <pc:sldMk cId="4021955260" sldId="260"/>
            <ac:spMk id="96" creationId="{C2CC0472-FD2B-DF97-E37F-97B0984B1FD7}"/>
          </ac:spMkLst>
        </pc:spChg>
        <pc:spChg chg="mod">
          <ac:chgData name="Claudia Chan" userId="93473b32-9a5b-480c-a5c7-36832fc51abf" providerId="ADAL" clId="{AAA220D2-8A6B-49E5-A551-F6B966239582}" dt="2024-06-25T21:25:23.430" v="2" actId="164"/>
          <ac:spMkLst>
            <pc:docMk/>
            <pc:sldMk cId="4021955260" sldId="260"/>
            <ac:spMk id="102" creationId="{72CFB439-A8EE-B2AA-754C-06DB52782AE8}"/>
          </ac:spMkLst>
        </pc:spChg>
        <pc:spChg chg="mod">
          <ac:chgData name="Claudia Chan" userId="93473b32-9a5b-480c-a5c7-36832fc51abf" providerId="ADAL" clId="{AAA220D2-8A6B-49E5-A551-F6B966239582}" dt="2024-06-25T21:25:23.430" v="2" actId="164"/>
          <ac:spMkLst>
            <pc:docMk/>
            <pc:sldMk cId="4021955260" sldId="260"/>
            <ac:spMk id="103" creationId="{DF9CC641-7A32-18B5-7270-08D45394888C}"/>
          </ac:spMkLst>
        </pc:spChg>
        <pc:spChg chg="mod">
          <ac:chgData name="Claudia Chan" userId="93473b32-9a5b-480c-a5c7-36832fc51abf" providerId="ADAL" clId="{AAA220D2-8A6B-49E5-A551-F6B966239582}" dt="2024-06-25T21:25:23.430" v="2" actId="164"/>
          <ac:spMkLst>
            <pc:docMk/>
            <pc:sldMk cId="4021955260" sldId="260"/>
            <ac:spMk id="104" creationId="{30DAC1CA-DF0A-5F06-BA4D-B3A679E19662}"/>
          </ac:spMkLst>
        </pc:spChg>
        <pc:spChg chg="mod">
          <ac:chgData name="Claudia Chan" userId="93473b32-9a5b-480c-a5c7-36832fc51abf" providerId="ADAL" clId="{AAA220D2-8A6B-49E5-A551-F6B966239582}" dt="2024-06-25T21:25:23.430" v="2" actId="164"/>
          <ac:spMkLst>
            <pc:docMk/>
            <pc:sldMk cId="4021955260" sldId="260"/>
            <ac:spMk id="105" creationId="{88384BDA-242E-BD9A-1423-88C0694AE9AE}"/>
          </ac:spMkLst>
        </pc:spChg>
        <pc:spChg chg="mod">
          <ac:chgData name="Claudia Chan" userId="93473b32-9a5b-480c-a5c7-36832fc51abf" providerId="ADAL" clId="{AAA220D2-8A6B-49E5-A551-F6B966239582}" dt="2024-06-25T21:25:23.430" v="2" actId="164"/>
          <ac:spMkLst>
            <pc:docMk/>
            <pc:sldMk cId="4021955260" sldId="260"/>
            <ac:spMk id="108" creationId="{A85F3353-71D3-7C9A-9B54-9D960F5DE83A}"/>
          </ac:spMkLst>
        </pc:spChg>
        <pc:spChg chg="mod">
          <ac:chgData name="Claudia Chan" userId="93473b32-9a5b-480c-a5c7-36832fc51abf" providerId="ADAL" clId="{AAA220D2-8A6B-49E5-A551-F6B966239582}" dt="2024-06-25T21:25:23.430" v="2" actId="164"/>
          <ac:spMkLst>
            <pc:docMk/>
            <pc:sldMk cId="4021955260" sldId="260"/>
            <ac:spMk id="109" creationId="{94D268F8-D9A3-569C-015B-A3342E574AC5}"/>
          </ac:spMkLst>
        </pc:spChg>
        <pc:spChg chg="mod">
          <ac:chgData name="Claudia Chan" userId="93473b32-9a5b-480c-a5c7-36832fc51abf" providerId="ADAL" clId="{AAA220D2-8A6B-49E5-A551-F6B966239582}" dt="2024-06-25T21:25:23.430" v="2" actId="164"/>
          <ac:spMkLst>
            <pc:docMk/>
            <pc:sldMk cId="4021955260" sldId="260"/>
            <ac:spMk id="110" creationId="{C96DB0FC-2C6D-DC23-5AA8-E02B204C23EE}"/>
          </ac:spMkLst>
        </pc:spChg>
        <pc:spChg chg="mod">
          <ac:chgData name="Claudia Chan" userId="93473b32-9a5b-480c-a5c7-36832fc51abf" providerId="ADAL" clId="{AAA220D2-8A6B-49E5-A551-F6B966239582}" dt="2024-06-25T21:25:23.430" v="2" actId="164"/>
          <ac:spMkLst>
            <pc:docMk/>
            <pc:sldMk cId="4021955260" sldId="260"/>
            <ac:spMk id="111" creationId="{EB73A65F-A51B-D39E-3988-3B96F74E5F5C}"/>
          </ac:spMkLst>
        </pc:spChg>
        <pc:spChg chg="mod">
          <ac:chgData name="Claudia Chan" userId="93473b32-9a5b-480c-a5c7-36832fc51abf" providerId="ADAL" clId="{AAA220D2-8A6B-49E5-A551-F6B966239582}" dt="2024-06-25T21:25:23.430" v="2" actId="164"/>
          <ac:spMkLst>
            <pc:docMk/>
            <pc:sldMk cId="4021955260" sldId="260"/>
            <ac:spMk id="112" creationId="{0310CBAC-444F-80E2-E915-9C29F4F46F82}"/>
          </ac:spMkLst>
        </pc:spChg>
        <pc:grpChg chg="add mod">
          <ac:chgData name="Claudia Chan" userId="93473b32-9a5b-480c-a5c7-36832fc51abf" providerId="ADAL" clId="{AAA220D2-8A6B-49E5-A551-F6B966239582}" dt="2024-06-25T21:25:20.050" v="1" actId="164"/>
          <ac:grpSpMkLst>
            <pc:docMk/>
            <pc:sldMk cId="4021955260" sldId="260"/>
            <ac:grpSpMk id="3" creationId="{683828BC-86BC-4307-D745-F8C25BE74677}"/>
          </ac:grpSpMkLst>
        </pc:grpChg>
        <pc:grpChg chg="add del mod">
          <ac:chgData name="Claudia Chan" userId="93473b32-9a5b-480c-a5c7-36832fc51abf" providerId="ADAL" clId="{AAA220D2-8A6B-49E5-A551-F6B966239582}" dt="2024-06-25T21:25:36.513" v="5" actId="478"/>
          <ac:grpSpMkLst>
            <pc:docMk/>
            <pc:sldMk cId="4021955260" sldId="260"/>
            <ac:grpSpMk id="4" creationId="{4B3A7F51-7B06-F5C6-9243-8AD7C40AC90F}"/>
          </ac:grpSpMkLst>
        </pc:grpChg>
        <pc:grpChg chg="add del mod">
          <ac:chgData name="Claudia Chan" userId="93473b32-9a5b-480c-a5c7-36832fc51abf" providerId="ADAL" clId="{AAA220D2-8A6B-49E5-A551-F6B966239582}" dt="2024-06-25T21:33:26.001" v="178" actId="165"/>
          <ac:grpSpMkLst>
            <pc:docMk/>
            <pc:sldMk cId="4021955260" sldId="260"/>
            <ac:grpSpMk id="41" creationId="{980B50BA-067B-E04D-237E-E1B23BD0E916}"/>
          </ac:grpSpMkLst>
        </pc:grpChg>
        <pc:grpChg chg="add del mod">
          <ac:chgData name="Claudia Chan" userId="93473b32-9a5b-480c-a5c7-36832fc51abf" providerId="ADAL" clId="{AAA220D2-8A6B-49E5-A551-F6B966239582}" dt="2024-06-25T21:34:53.148" v="196" actId="165"/>
          <ac:grpSpMkLst>
            <pc:docMk/>
            <pc:sldMk cId="4021955260" sldId="260"/>
            <ac:grpSpMk id="42" creationId="{84604A12-F6A9-44B2-A13E-FC698A1F6DED}"/>
          </ac:grpSpMkLst>
        </pc:grpChg>
        <pc:grpChg chg="add del mod">
          <ac:chgData name="Claudia Chan" userId="93473b32-9a5b-480c-a5c7-36832fc51abf" providerId="ADAL" clId="{AAA220D2-8A6B-49E5-A551-F6B966239582}" dt="2024-06-25T21:37:25.950" v="351" actId="165"/>
          <ac:grpSpMkLst>
            <pc:docMk/>
            <pc:sldMk cId="4021955260" sldId="260"/>
            <ac:grpSpMk id="79" creationId="{27DA3643-D6D1-0A73-BC5F-4608EA55E2DB}"/>
          </ac:grpSpMkLst>
        </pc:grpChg>
        <pc:grpChg chg="add del mod">
          <ac:chgData name="Claudia Chan" userId="93473b32-9a5b-480c-a5c7-36832fc51abf" providerId="ADAL" clId="{AAA220D2-8A6B-49E5-A551-F6B966239582}" dt="2024-06-25T21:40:19.695" v="533" actId="165"/>
          <ac:grpSpMkLst>
            <pc:docMk/>
            <pc:sldMk cId="4021955260" sldId="260"/>
            <ac:grpSpMk id="89" creationId="{3A995723-901D-74C1-DD28-C3105F3D6037}"/>
          </ac:grpSpMkLst>
        </pc:grpChg>
        <pc:grpChg chg="add del mod">
          <ac:chgData name="Claudia Chan" userId="93473b32-9a5b-480c-a5c7-36832fc51abf" providerId="ADAL" clId="{AAA220D2-8A6B-49E5-A551-F6B966239582}" dt="2024-06-25T21:41:43.499" v="655" actId="165"/>
          <ac:grpSpMkLst>
            <pc:docMk/>
            <pc:sldMk cId="4021955260" sldId="260"/>
            <ac:grpSpMk id="91" creationId="{6295A30F-5E5A-BCD1-4C24-A958FD5FC63B}"/>
          </ac:grpSpMkLst>
        </pc:grpChg>
        <pc:grpChg chg="add del mod">
          <ac:chgData name="Claudia Chan" userId="93473b32-9a5b-480c-a5c7-36832fc51abf" providerId="ADAL" clId="{AAA220D2-8A6B-49E5-A551-F6B966239582}" dt="2024-06-25T21:48:30.638" v="792" actId="165"/>
          <ac:grpSpMkLst>
            <pc:docMk/>
            <pc:sldMk cId="4021955260" sldId="260"/>
            <ac:grpSpMk id="94" creationId="{516F2C6A-1674-8DFC-0F86-C35C5E18E4F6}"/>
          </ac:grpSpMkLst>
        </pc:grpChg>
        <pc:grpChg chg="add del mod">
          <ac:chgData name="Claudia Chan" userId="93473b32-9a5b-480c-a5c7-36832fc51abf" providerId="ADAL" clId="{AAA220D2-8A6B-49E5-A551-F6B966239582}" dt="2024-06-25T21:48:30.638" v="792" actId="165"/>
          <ac:grpSpMkLst>
            <pc:docMk/>
            <pc:sldMk cId="4021955260" sldId="260"/>
            <ac:grpSpMk id="95" creationId="{89047ED2-7830-F95D-AB19-4A2BC2465A8D}"/>
          </ac:grpSpMkLst>
        </pc:grpChg>
        <pc:grpChg chg="add mod ord">
          <ac:chgData name="Claudia Chan" userId="93473b32-9a5b-480c-a5c7-36832fc51abf" providerId="ADAL" clId="{AAA220D2-8A6B-49E5-A551-F6B966239582}" dt="2024-06-25T21:53:36.067" v="980" actId="167"/>
          <ac:grpSpMkLst>
            <pc:docMk/>
            <pc:sldMk cId="4021955260" sldId="260"/>
            <ac:grpSpMk id="97" creationId="{82389695-0218-6690-DD10-5EF8A6965E37}"/>
          </ac:grpSpMkLst>
        </pc:grpChg>
        <pc:grpChg chg="add mod">
          <ac:chgData name="Claudia Chan" userId="93473b32-9a5b-480c-a5c7-36832fc51abf" providerId="ADAL" clId="{AAA220D2-8A6B-49E5-A551-F6B966239582}" dt="2024-06-25T21:53:45.692" v="983" actId="552"/>
          <ac:grpSpMkLst>
            <pc:docMk/>
            <pc:sldMk cId="4021955260" sldId="260"/>
            <ac:grpSpMk id="99" creationId="{7216B9D8-4909-1819-AE43-1CC102424367}"/>
          </ac:grpSpMkLst>
        </pc:grpChg>
        <pc:grpChg chg="add del mod">
          <ac:chgData name="Claudia Chan" userId="93473b32-9a5b-480c-a5c7-36832fc51abf" providerId="ADAL" clId="{AAA220D2-8A6B-49E5-A551-F6B966239582}" dt="2024-06-25T21:53:48.289" v="985" actId="165"/>
          <ac:grpSpMkLst>
            <pc:docMk/>
            <pc:sldMk cId="4021955260" sldId="260"/>
            <ac:grpSpMk id="101" creationId="{908D1D05-6541-2AC9-88A0-FDC8F497292C}"/>
          </ac:grpSpMkLst>
        </pc:grpChg>
        <pc:grpChg chg="add del mod">
          <ac:chgData name="Claudia Chan" userId="93473b32-9a5b-480c-a5c7-36832fc51abf" providerId="ADAL" clId="{AAA220D2-8A6B-49E5-A551-F6B966239582}" dt="2024-06-25T21:53:48.289" v="985" actId="165"/>
          <ac:grpSpMkLst>
            <pc:docMk/>
            <pc:sldMk cId="4021955260" sldId="260"/>
            <ac:grpSpMk id="107" creationId="{53D7E8AF-BF9B-5F08-2187-93916E88D2FF}"/>
          </ac:grpSpMkLst>
        </pc:grpChg>
        <pc:grpChg chg="add mod">
          <ac:chgData name="Claudia Chan" userId="93473b32-9a5b-480c-a5c7-36832fc51abf" providerId="ADAL" clId="{AAA220D2-8A6B-49E5-A551-F6B966239582}" dt="2024-06-25T21:54:08.704" v="999" actId="1036"/>
          <ac:grpSpMkLst>
            <pc:docMk/>
            <pc:sldMk cId="4021955260" sldId="260"/>
            <ac:grpSpMk id="113" creationId="{9E80927B-3506-4ABD-BF3C-8DA9FE5ABA8D}"/>
          </ac:grpSpMkLst>
        </pc:grpChg>
        <pc:picChg chg="add mod">
          <ac:chgData name="Claudia Chan" userId="93473b32-9a5b-480c-a5c7-36832fc51abf" providerId="ADAL" clId="{AAA220D2-8A6B-49E5-A551-F6B966239582}" dt="2024-06-25T21:28:10.747" v="151" actId="1038"/>
          <ac:picMkLst>
            <pc:docMk/>
            <pc:sldMk cId="4021955260" sldId="260"/>
            <ac:picMk id="9" creationId="{31AE4764-CB01-D195-9028-67594A819B74}"/>
          </ac:picMkLst>
        </pc:picChg>
        <pc:picChg chg="add mod">
          <ac:chgData name="Claudia Chan" userId="93473b32-9a5b-480c-a5c7-36832fc51abf" providerId="ADAL" clId="{AAA220D2-8A6B-49E5-A551-F6B966239582}" dt="2024-06-25T21:28:30.375" v="165" actId="1076"/>
          <ac:picMkLst>
            <pc:docMk/>
            <pc:sldMk cId="4021955260" sldId="260"/>
            <ac:picMk id="12" creationId="{B11E9A6A-390C-AE25-6E08-3248CA57224D}"/>
          </ac:picMkLst>
        </pc:picChg>
        <pc:picChg chg="mod">
          <ac:chgData name="Claudia Chan" userId="93473b32-9a5b-480c-a5c7-36832fc51abf" providerId="ADAL" clId="{AAA220D2-8A6B-49E5-A551-F6B966239582}" dt="2024-06-25T21:25:23.430" v="2" actId="164"/>
          <ac:picMkLst>
            <pc:docMk/>
            <pc:sldMk cId="4021955260" sldId="260"/>
            <ac:picMk id="19" creationId="{E32F0B4B-7203-084C-0AF8-4CE9A102654E}"/>
          </ac:picMkLst>
        </pc:picChg>
        <pc:picChg chg="add mod topLvl">
          <ac:chgData name="Claudia Chan" userId="93473b32-9a5b-480c-a5c7-36832fc51abf" providerId="ADAL" clId="{AAA220D2-8A6B-49E5-A551-F6B966239582}" dt="2024-06-25T21:36:56.464" v="305" actId="1036"/>
          <ac:picMkLst>
            <pc:docMk/>
            <pc:sldMk cId="4021955260" sldId="260"/>
            <ac:picMk id="29" creationId="{8AD70151-A4A1-9FDB-E3C0-ACBAF9BE95D7}"/>
          </ac:picMkLst>
        </pc:picChg>
        <pc:picChg chg="add mod topLvl">
          <ac:chgData name="Claudia Chan" userId="93473b32-9a5b-480c-a5c7-36832fc51abf" providerId="ADAL" clId="{AAA220D2-8A6B-49E5-A551-F6B966239582}" dt="2024-06-25T21:36:56.464" v="305" actId="1036"/>
          <ac:picMkLst>
            <pc:docMk/>
            <pc:sldMk cId="4021955260" sldId="260"/>
            <ac:picMk id="30" creationId="{00F1D799-4926-9AD4-46C1-A76BCA24A2C9}"/>
          </ac:picMkLst>
        </pc:picChg>
        <pc:picChg chg="add mod topLvl">
          <ac:chgData name="Claudia Chan" userId="93473b32-9a5b-480c-a5c7-36832fc51abf" providerId="ADAL" clId="{AAA220D2-8A6B-49E5-A551-F6B966239582}" dt="2024-06-25T21:36:56.464" v="305" actId="1036"/>
          <ac:picMkLst>
            <pc:docMk/>
            <pc:sldMk cId="4021955260" sldId="260"/>
            <ac:picMk id="31" creationId="{4E97B963-8A5C-D37F-08D3-859CFE2E9EA1}"/>
          </ac:picMkLst>
        </pc:picChg>
        <pc:picChg chg="add mod topLvl">
          <ac:chgData name="Claudia Chan" userId="93473b32-9a5b-480c-a5c7-36832fc51abf" providerId="ADAL" clId="{AAA220D2-8A6B-49E5-A551-F6B966239582}" dt="2024-06-25T21:36:56.464" v="305" actId="1036"/>
          <ac:picMkLst>
            <pc:docMk/>
            <pc:sldMk cId="4021955260" sldId="260"/>
            <ac:picMk id="32" creationId="{2A251957-6C04-E571-7B49-AB6AB81DFF33}"/>
          </ac:picMkLst>
        </pc:picChg>
        <pc:picChg chg="mod">
          <ac:chgData name="Claudia Chan" userId="93473b32-9a5b-480c-a5c7-36832fc51abf" providerId="ADAL" clId="{AAA220D2-8A6B-49E5-A551-F6B966239582}" dt="2024-06-25T21:25:23.430" v="2" actId="164"/>
          <ac:picMkLst>
            <pc:docMk/>
            <pc:sldMk cId="4021955260" sldId="260"/>
            <ac:picMk id="38" creationId="{446D5C1B-309D-5A30-F6F8-7B17E8A78ACA}"/>
          </ac:picMkLst>
        </pc:picChg>
        <pc:picChg chg="add mod topLvl">
          <ac:chgData name="Claudia Chan" userId="93473b32-9a5b-480c-a5c7-36832fc51abf" providerId="ADAL" clId="{AAA220D2-8A6B-49E5-A551-F6B966239582}" dt="2024-06-25T21:50:39.354" v="964" actId="1037"/>
          <ac:picMkLst>
            <pc:docMk/>
            <pc:sldMk cId="4021955260" sldId="260"/>
            <ac:picMk id="54" creationId="{3CB2A49A-1A07-6C64-8F57-581E779256B2}"/>
          </ac:picMkLst>
        </pc:picChg>
        <pc:picChg chg="mod">
          <ac:chgData name="Claudia Chan" userId="93473b32-9a5b-480c-a5c7-36832fc51abf" providerId="ADAL" clId="{AAA220D2-8A6B-49E5-A551-F6B966239582}" dt="2024-06-25T21:25:23.430" v="2" actId="164"/>
          <ac:picMkLst>
            <pc:docMk/>
            <pc:sldMk cId="4021955260" sldId="260"/>
            <ac:picMk id="75" creationId="{5F2D38AB-A4A7-E5E6-20FA-5F349BBF5A7A}"/>
          </ac:picMkLst>
        </pc:picChg>
        <pc:picChg chg="mod">
          <ac:chgData name="Claudia Chan" userId="93473b32-9a5b-480c-a5c7-36832fc51abf" providerId="ADAL" clId="{AAA220D2-8A6B-49E5-A551-F6B966239582}" dt="2024-06-25T21:25:23.430" v="2" actId="164"/>
          <ac:picMkLst>
            <pc:docMk/>
            <pc:sldMk cId="4021955260" sldId="260"/>
            <ac:picMk id="76" creationId="{0790F249-274E-C14B-9455-B45FB2E9C27E}"/>
          </ac:picMkLst>
        </pc:picChg>
        <pc:picChg chg="mod">
          <ac:chgData name="Claudia Chan" userId="93473b32-9a5b-480c-a5c7-36832fc51abf" providerId="ADAL" clId="{AAA220D2-8A6B-49E5-A551-F6B966239582}" dt="2024-06-25T21:25:23.430" v="2" actId="164"/>
          <ac:picMkLst>
            <pc:docMk/>
            <pc:sldMk cId="4021955260" sldId="260"/>
            <ac:picMk id="77" creationId="{AFAE4496-1706-7581-E89F-D0ADCCC8AA71}"/>
          </ac:picMkLst>
        </pc:picChg>
        <pc:picChg chg="mod">
          <ac:chgData name="Claudia Chan" userId="93473b32-9a5b-480c-a5c7-36832fc51abf" providerId="ADAL" clId="{AAA220D2-8A6B-49E5-A551-F6B966239582}" dt="2024-06-25T21:25:23.430" v="2" actId="164"/>
          <ac:picMkLst>
            <pc:docMk/>
            <pc:sldMk cId="4021955260" sldId="260"/>
            <ac:picMk id="78" creationId="{F79A1871-D23E-631F-3CFF-956FA0A813B4}"/>
          </ac:picMkLst>
        </pc:picChg>
        <pc:picChg chg="add mod ord">
          <ac:chgData name="Claudia Chan" userId="93473b32-9a5b-480c-a5c7-36832fc51abf" providerId="ADAL" clId="{AAA220D2-8A6B-49E5-A551-F6B966239582}" dt="2024-06-25T21:54:14.561" v="1001" actId="1076"/>
          <ac:picMkLst>
            <pc:docMk/>
            <pc:sldMk cId="4021955260" sldId="260"/>
            <ac:picMk id="92" creationId="{D847EEDC-6A44-A52A-92D7-86FDFDBBBA7A}"/>
          </ac:picMkLst>
        </pc:picChg>
        <pc:picChg chg="mod">
          <ac:chgData name="Claudia Chan" userId="93473b32-9a5b-480c-a5c7-36832fc51abf" providerId="ADAL" clId="{AAA220D2-8A6B-49E5-A551-F6B966239582}" dt="2024-06-25T21:25:23.430" v="2" actId="164"/>
          <ac:picMkLst>
            <pc:docMk/>
            <pc:sldMk cId="4021955260" sldId="260"/>
            <ac:picMk id="98" creationId="{FF3F93FC-F862-4D5B-70E6-D241F3A88F33}"/>
          </ac:picMkLst>
        </pc:picChg>
        <pc:picChg chg="mod">
          <ac:chgData name="Claudia Chan" userId="93473b32-9a5b-480c-a5c7-36832fc51abf" providerId="ADAL" clId="{AAA220D2-8A6B-49E5-A551-F6B966239582}" dt="2024-06-25T21:25:23.430" v="2" actId="164"/>
          <ac:picMkLst>
            <pc:docMk/>
            <pc:sldMk cId="4021955260" sldId="260"/>
            <ac:picMk id="100" creationId="{157D08A0-8BB6-BD78-6ED6-F68E10F06262}"/>
          </ac:picMkLst>
        </pc:picChg>
        <pc:picChg chg="add mod">
          <ac:chgData name="Claudia Chan" userId="93473b32-9a5b-480c-a5c7-36832fc51abf" providerId="ADAL" clId="{AAA220D2-8A6B-49E5-A551-F6B966239582}" dt="2024-06-25T21:54:32.966" v="1004" actId="1076"/>
          <ac:picMkLst>
            <pc:docMk/>
            <pc:sldMk cId="4021955260" sldId="260"/>
            <ac:picMk id="114" creationId="{FDB3BF81-7935-B27F-7A44-96E594D461F6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Claudia Chan" userId="93473b32-9a5b-480c-a5c7-36832fc51abf" providerId="ADAL" clId="{AAA220D2-8A6B-49E5-A551-F6B966239582}" dt="2024-06-25T22:22:17.080" v="1770"/>
              <pc2:cmMkLst xmlns:pc2="http://schemas.microsoft.com/office/powerpoint/2019/9/main/command">
                <pc:docMk/>
                <pc:sldMk cId="4021955260" sldId="260"/>
                <pc2:cmMk id="{0CC89397-E41A-47CF-8B29-2AF7B69F7BDB}"/>
              </pc2:cmMkLst>
            </pc226:cmChg>
            <pc226:cmChg xmlns:pc226="http://schemas.microsoft.com/office/powerpoint/2022/06/main/command" chg="add">
              <pc226:chgData name="Claudia Chan" userId="93473b32-9a5b-480c-a5c7-36832fc51abf" providerId="ADAL" clId="{AAA220D2-8A6B-49E5-A551-F6B966239582}" dt="2024-06-25T22:12:55.790" v="1769"/>
              <pc2:cmMkLst xmlns:pc2="http://schemas.microsoft.com/office/powerpoint/2019/9/main/command">
                <pc:docMk/>
                <pc:sldMk cId="4021955260" sldId="260"/>
                <pc2:cmMk id="{49226CDA-EE0F-4DE7-A66D-0013218FBCDE}"/>
              </pc2:cmMkLst>
            </pc226:cmChg>
          </p:ext>
        </pc:extLst>
      </pc:sldChg>
      <pc:sldChg chg="addSp modSp del">
        <pc:chgData name="Claudia Chan" userId="93473b32-9a5b-480c-a5c7-36832fc51abf" providerId="ADAL" clId="{AAA220D2-8A6B-49E5-A551-F6B966239582}" dt="2024-06-25T21:25:33.898" v="4" actId="47"/>
        <pc:sldMkLst>
          <pc:docMk/>
          <pc:sldMk cId="111355101" sldId="261"/>
        </pc:sldMkLst>
        <pc:spChg chg="mod">
          <ac:chgData name="Claudia Chan" userId="93473b32-9a5b-480c-a5c7-36832fc51abf" providerId="ADAL" clId="{AAA220D2-8A6B-49E5-A551-F6B966239582}" dt="2024-06-25T21:25:25.706" v="3" actId="164"/>
          <ac:spMkLst>
            <pc:docMk/>
            <pc:sldMk cId="111355101" sldId="261"/>
            <ac:spMk id="4" creationId="{4C8988CC-4D17-71CD-0B60-82D53768DF94}"/>
          </ac:spMkLst>
        </pc:spChg>
        <pc:spChg chg="mod">
          <ac:chgData name="Claudia Chan" userId="93473b32-9a5b-480c-a5c7-36832fc51abf" providerId="ADAL" clId="{AAA220D2-8A6B-49E5-A551-F6B966239582}" dt="2024-06-25T21:25:25.706" v="3" actId="164"/>
          <ac:spMkLst>
            <pc:docMk/>
            <pc:sldMk cId="111355101" sldId="261"/>
            <ac:spMk id="9" creationId="{1258C344-AFDE-9D8D-15C7-39A14135A632}"/>
          </ac:spMkLst>
        </pc:spChg>
        <pc:spChg chg="mod">
          <ac:chgData name="Claudia Chan" userId="93473b32-9a5b-480c-a5c7-36832fc51abf" providerId="ADAL" clId="{AAA220D2-8A6B-49E5-A551-F6B966239582}" dt="2024-06-25T21:25:25.706" v="3" actId="164"/>
          <ac:spMkLst>
            <pc:docMk/>
            <pc:sldMk cId="111355101" sldId="261"/>
            <ac:spMk id="10" creationId="{BC79BDA5-87DE-334D-5CBC-E1EB76124859}"/>
          </ac:spMkLst>
        </pc:spChg>
        <pc:spChg chg="mod">
          <ac:chgData name="Claudia Chan" userId="93473b32-9a5b-480c-a5c7-36832fc51abf" providerId="ADAL" clId="{AAA220D2-8A6B-49E5-A551-F6B966239582}" dt="2024-06-25T21:25:25.706" v="3" actId="164"/>
          <ac:spMkLst>
            <pc:docMk/>
            <pc:sldMk cId="111355101" sldId="261"/>
            <ac:spMk id="11" creationId="{635A6F18-CFDA-3B54-BFF5-1B7F4613FE95}"/>
          </ac:spMkLst>
        </pc:spChg>
        <pc:spChg chg="mod">
          <ac:chgData name="Claudia Chan" userId="93473b32-9a5b-480c-a5c7-36832fc51abf" providerId="ADAL" clId="{AAA220D2-8A6B-49E5-A551-F6B966239582}" dt="2024-06-25T21:25:25.706" v="3" actId="164"/>
          <ac:spMkLst>
            <pc:docMk/>
            <pc:sldMk cId="111355101" sldId="261"/>
            <ac:spMk id="12" creationId="{CF6D2AB2-9789-A222-2B48-5C6A7A151D53}"/>
          </ac:spMkLst>
        </pc:spChg>
        <pc:spChg chg="mod">
          <ac:chgData name="Claudia Chan" userId="93473b32-9a5b-480c-a5c7-36832fc51abf" providerId="ADAL" clId="{AAA220D2-8A6B-49E5-A551-F6B966239582}" dt="2024-06-25T21:25:25.706" v="3" actId="164"/>
          <ac:spMkLst>
            <pc:docMk/>
            <pc:sldMk cId="111355101" sldId="261"/>
            <ac:spMk id="14" creationId="{B393B336-7224-B4E1-3205-8349799A2236}"/>
          </ac:spMkLst>
        </pc:spChg>
        <pc:spChg chg="mod">
          <ac:chgData name="Claudia Chan" userId="93473b32-9a5b-480c-a5c7-36832fc51abf" providerId="ADAL" clId="{AAA220D2-8A6B-49E5-A551-F6B966239582}" dt="2024-06-25T21:25:25.706" v="3" actId="164"/>
          <ac:spMkLst>
            <pc:docMk/>
            <pc:sldMk cId="111355101" sldId="261"/>
            <ac:spMk id="15" creationId="{B179E6DA-0CD6-D9A9-2C7A-8DE95CED51EE}"/>
          </ac:spMkLst>
        </pc:spChg>
        <pc:spChg chg="mod">
          <ac:chgData name="Claudia Chan" userId="93473b32-9a5b-480c-a5c7-36832fc51abf" providerId="ADAL" clId="{AAA220D2-8A6B-49E5-A551-F6B966239582}" dt="2024-06-25T21:25:25.706" v="3" actId="164"/>
          <ac:spMkLst>
            <pc:docMk/>
            <pc:sldMk cId="111355101" sldId="261"/>
            <ac:spMk id="16" creationId="{32FDF562-5460-4E88-6010-9FBB748D943F}"/>
          </ac:spMkLst>
        </pc:spChg>
        <pc:spChg chg="mod">
          <ac:chgData name="Claudia Chan" userId="93473b32-9a5b-480c-a5c7-36832fc51abf" providerId="ADAL" clId="{AAA220D2-8A6B-49E5-A551-F6B966239582}" dt="2024-06-25T21:25:25.706" v="3" actId="164"/>
          <ac:spMkLst>
            <pc:docMk/>
            <pc:sldMk cId="111355101" sldId="261"/>
            <ac:spMk id="17" creationId="{023945DB-1D49-3A65-462B-2D315FF76297}"/>
          </ac:spMkLst>
        </pc:spChg>
        <pc:spChg chg="mod">
          <ac:chgData name="Claudia Chan" userId="93473b32-9a5b-480c-a5c7-36832fc51abf" providerId="ADAL" clId="{AAA220D2-8A6B-49E5-A551-F6B966239582}" dt="2024-06-25T21:25:25.706" v="3" actId="164"/>
          <ac:spMkLst>
            <pc:docMk/>
            <pc:sldMk cId="111355101" sldId="261"/>
            <ac:spMk id="18" creationId="{90894969-E5F0-13F0-CDB5-1B0AB0CA8562}"/>
          </ac:spMkLst>
        </pc:spChg>
        <pc:spChg chg="mod">
          <ac:chgData name="Claudia Chan" userId="93473b32-9a5b-480c-a5c7-36832fc51abf" providerId="ADAL" clId="{AAA220D2-8A6B-49E5-A551-F6B966239582}" dt="2024-06-25T21:25:25.706" v="3" actId="164"/>
          <ac:spMkLst>
            <pc:docMk/>
            <pc:sldMk cId="111355101" sldId="261"/>
            <ac:spMk id="20" creationId="{B230CACF-B67B-CB0B-788B-9AE4265C2F9E}"/>
          </ac:spMkLst>
        </pc:spChg>
        <pc:spChg chg="mod">
          <ac:chgData name="Claudia Chan" userId="93473b32-9a5b-480c-a5c7-36832fc51abf" providerId="ADAL" clId="{AAA220D2-8A6B-49E5-A551-F6B966239582}" dt="2024-06-25T21:25:25.706" v="3" actId="164"/>
          <ac:spMkLst>
            <pc:docMk/>
            <pc:sldMk cId="111355101" sldId="261"/>
            <ac:spMk id="22" creationId="{0644002B-4F50-55D1-875F-A8E9EAD08634}"/>
          </ac:spMkLst>
        </pc:spChg>
        <pc:spChg chg="mod">
          <ac:chgData name="Claudia Chan" userId="93473b32-9a5b-480c-a5c7-36832fc51abf" providerId="ADAL" clId="{AAA220D2-8A6B-49E5-A551-F6B966239582}" dt="2024-06-25T21:25:25.706" v="3" actId="164"/>
          <ac:spMkLst>
            <pc:docMk/>
            <pc:sldMk cId="111355101" sldId="261"/>
            <ac:spMk id="23" creationId="{B413B634-9A01-E86E-B6E2-07B1038254F7}"/>
          </ac:spMkLst>
        </pc:spChg>
        <pc:spChg chg="mod">
          <ac:chgData name="Claudia Chan" userId="93473b32-9a5b-480c-a5c7-36832fc51abf" providerId="ADAL" clId="{AAA220D2-8A6B-49E5-A551-F6B966239582}" dt="2024-06-25T21:25:25.706" v="3" actId="164"/>
          <ac:spMkLst>
            <pc:docMk/>
            <pc:sldMk cId="111355101" sldId="261"/>
            <ac:spMk id="33" creationId="{0745A6E5-94FE-2A30-C531-5B6C0A760E52}"/>
          </ac:spMkLst>
        </pc:spChg>
        <pc:spChg chg="mod">
          <ac:chgData name="Claudia Chan" userId="93473b32-9a5b-480c-a5c7-36832fc51abf" providerId="ADAL" clId="{AAA220D2-8A6B-49E5-A551-F6B966239582}" dt="2024-06-25T21:25:25.706" v="3" actId="164"/>
          <ac:spMkLst>
            <pc:docMk/>
            <pc:sldMk cId="111355101" sldId="261"/>
            <ac:spMk id="37" creationId="{EB38BE77-6E96-D09D-7899-B6A3B78A1296}"/>
          </ac:spMkLst>
        </pc:spChg>
        <pc:spChg chg="mod">
          <ac:chgData name="Claudia Chan" userId="93473b32-9a5b-480c-a5c7-36832fc51abf" providerId="ADAL" clId="{AAA220D2-8A6B-49E5-A551-F6B966239582}" dt="2024-06-25T21:25:25.706" v="3" actId="164"/>
          <ac:spMkLst>
            <pc:docMk/>
            <pc:sldMk cId="111355101" sldId="261"/>
            <ac:spMk id="43" creationId="{758B7F29-6271-235A-586A-C2C87C559FB6}"/>
          </ac:spMkLst>
        </pc:spChg>
        <pc:spChg chg="mod">
          <ac:chgData name="Claudia Chan" userId="93473b32-9a5b-480c-a5c7-36832fc51abf" providerId="ADAL" clId="{AAA220D2-8A6B-49E5-A551-F6B966239582}" dt="2024-06-25T21:25:25.706" v="3" actId="164"/>
          <ac:spMkLst>
            <pc:docMk/>
            <pc:sldMk cId="111355101" sldId="261"/>
            <ac:spMk id="44" creationId="{950E66BC-E4E6-E089-E10E-959C91FFB315}"/>
          </ac:spMkLst>
        </pc:spChg>
        <pc:spChg chg="mod">
          <ac:chgData name="Claudia Chan" userId="93473b32-9a5b-480c-a5c7-36832fc51abf" providerId="ADAL" clId="{AAA220D2-8A6B-49E5-A551-F6B966239582}" dt="2024-06-25T21:25:25.706" v="3" actId="164"/>
          <ac:spMkLst>
            <pc:docMk/>
            <pc:sldMk cId="111355101" sldId="261"/>
            <ac:spMk id="50" creationId="{0F7F2DCB-B836-6CFC-06DD-26B01C091594}"/>
          </ac:spMkLst>
        </pc:spChg>
        <pc:spChg chg="mod">
          <ac:chgData name="Claudia Chan" userId="93473b32-9a5b-480c-a5c7-36832fc51abf" providerId="ADAL" clId="{AAA220D2-8A6B-49E5-A551-F6B966239582}" dt="2024-06-25T21:25:25.706" v="3" actId="164"/>
          <ac:spMkLst>
            <pc:docMk/>
            <pc:sldMk cId="111355101" sldId="261"/>
            <ac:spMk id="51" creationId="{542BD282-DABC-014E-5462-F1FA3AA83544}"/>
          </ac:spMkLst>
        </pc:spChg>
        <pc:spChg chg="mod">
          <ac:chgData name="Claudia Chan" userId="93473b32-9a5b-480c-a5c7-36832fc51abf" providerId="ADAL" clId="{AAA220D2-8A6B-49E5-A551-F6B966239582}" dt="2024-06-25T21:25:25.706" v="3" actId="164"/>
          <ac:spMkLst>
            <pc:docMk/>
            <pc:sldMk cId="111355101" sldId="261"/>
            <ac:spMk id="52" creationId="{C41152C6-4C1A-5055-901B-C9DD9C0F0757}"/>
          </ac:spMkLst>
        </pc:spChg>
        <pc:spChg chg="mod">
          <ac:chgData name="Claudia Chan" userId="93473b32-9a5b-480c-a5c7-36832fc51abf" providerId="ADAL" clId="{AAA220D2-8A6B-49E5-A551-F6B966239582}" dt="2024-06-25T21:25:25.706" v="3" actId="164"/>
          <ac:spMkLst>
            <pc:docMk/>
            <pc:sldMk cId="111355101" sldId="261"/>
            <ac:spMk id="53" creationId="{CAFB07E4-1243-31C7-99FA-C5D2DAD6AFB9}"/>
          </ac:spMkLst>
        </pc:spChg>
        <pc:spChg chg="mod">
          <ac:chgData name="Claudia Chan" userId="93473b32-9a5b-480c-a5c7-36832fc51abf" providerId="ADAL" clId="{AAA220D2-8A6B-49E5-A551-F6B966239582}" dt="2024-06-25T21:25:25.706" v="3" actId="164"/>
          <ac:spMkLst>
            <pc:docMk/>
            <pc:sldMk cId="111355101" sldId="261"/>
            <ac:spMk id="54" creationId="{93BF9C3B-2666-85E2-89B7-43FB6A0811C2}"/>
          </ac:spMkLst>
        </pc:spChg>
        <pc:spChg chg="mod">
          <ac:chgData name="Claudia Chan" userId="93473b32-9a5b-480c-a5c7-36832fc51abf" providerId="ADAL" clId="{AAA220D2-8A6B-49E5-A551-F6B966239582}" dt="2024-06-25T21:25:25.706" v="3" actId="164"/>
          <ac:spMkLst>
            <pc:docMk/>
            <pc:sldMk cId="111355101" sldId="261"/>
            <ac:spMk id="55" creationId="{706D35F0-1BBF-7810-1B84-C5B0F6132276}"/>
          </ac:spMkLst>
        </pc:spChg>
        <pc:spChg chg="mod">
          <ac:chgData name="Claudia Chan" userId="93473b32-9a5b-480c-a5c7-36832fc51abf" providerId="ADAL" clId="{AAA220D2-8A6B-49E5-A551-F6B966239582}" dt="2024-06-25T21:25:25.706" v="3" actId="164"/>
          <ac:spMkLst>
            <pc:docMk/>
            <pc:sldMk cId="111355101" sldId="261"/>
            <ac:spMk id="56" creationId="{622378E5-9C11-3C20-164C-0F523287C146}"/>
          </ac:spMkLst>
        </pc:spChg>
        <pc:spChg chg="mod">
          <ac:chgData name="Claudia Chan" userId="93473b32-9a5b-480c-a5c7-36832fc51abf" providerId="ADAL" clId="{AAA220D2-8A6B-49E5-A551-F6B966239582}" dt="2024-06-25T21:25:25.706" v="3" actId="164"/>
          <ac:spMkLst>
            <pc:docMk/>
            <pc:sldMk cId="111355101" sldId="261"/>
            <ac:spMk id="57" creationId="{2DDDCDA4-2C14-9938-3875-F871B6BA2279}"/>
          </ac:spMkLst>
        </pc:spChg>
        <pc:spChg chg="mod">
          <ac:chgData name="Claudia Chan" userId="93473b32-9a5b-480c-a5c7-36832fc51abf" providerId="ADAL" clId="{AAA220D2-8A6B-49E5-A551-F6B966239582}" dt="2024-06-25T21:25:25.706" v="3" actId="164"/>
          <ac:spMkLst>
            <pc:docMk/>
            <pc:sldMk cId="111355101" sldId="261"/>
            <ac:spMk id="59" creationId="{2E6FED9F-E750-3818-843A-C71937F356D8}"/>
          </ac:spMkLst>
        </pc:spChg>
        <pc:spChg chg="mod">
          <ac:chgData name="Claudia Chan" userId="93473b32-9a5b-480c-a5c7-36832fc51abf" providerId="ADAL" clId="{AAA220D2-8A6B-49E5-A551-F6B966239582}" dt="2024-06-25T21:25:25.706" v="3" actId="164"/>
          <ac:spMkLst>
            <pc:docMk/>
            <pc:sldMk cId="111355101" sldId="261"/>
            <ac:spMk id="60" creationId="{40FDBFDF-2E19-16E6-4C90-6AB811A92723}"/>
          </ac:spMkLst>
        </pc:spChg>
        <pc:spChg chg="mod">
          <ac:chgData name="Claudia Chan" userId="93473b32-9a5b-480c-a5c7-36832fc51abf" providerId="ADAL" clId="{AAA220D2-8A6B-49E5-A551-F6B966239582}" dt="2024-06-25T21:25:25.706" v="3" actId="164"/>
          <ac:spMkLst>
            <pc:docMk/>
            <pc:sldMk cId="111355101" sldId="261"/>
            <ac:spMk id="71" creationId="{7535C1A7-BF22-9AAA-40F8-A028755F572D}"/>
          </ac:spMkLst>
        </pc:spChg>
        <pc:spChg chg="mod">
          <ac:chgData name="Claudia Chan" userId="93473b32-9a5b-480c-a5c7-36832fc51abf" providerId="ADAL" clId="{AAA220D2-8A6B-49E5-A551-F6B966239582}" dt="2024-06-25T21:25:25.706" v="3" actId="164"/>
          <ac:spMkLst>
            <pc:docMk/>
            <pc:sldMk cId="111355101" sldId="261"/>
            <ac:spMk id="86" creationId="{108F0F3B-7C6F-9AB3-B640-E19129B9F77E}"/>
          </ac:spMkLst>
        </pc:spChg>
        <pc:spChg chg="mod">
          <ac:chgData name="Claudia Chan" userId="93473b32-9a5b-480c-a5c7-36832fc51abf" providerId="ADAL" clId="{AAA220D2-8A6B-49E5-A551-F6B966239582}" dt="2024-06-25T21:25:25.706" v="3" actId="164"/>
          <ac:spMkLst>
            <pc:docMk/>
            <pc:sldMk cId="111355101" sldId="261"/>
            <ac:spMk id="94" creationId="{3F2EC613-61A6-69D6-DAD8-C728889A9B65}"/>
          </ac:spMkLst>
        </pc:spChg>
        <pc:spChg chg="mod">
          <ac:chgData name="Claudia Chan" userId="93473b32-9a5b-480c-a5c7-36832fc51abf" providerId="ADAL" clId="{AAA220D2-8A6B-49E5-A551-F6B966239582}" dt="2024-06-25T21:25:25.706" v="3" actId="164"/>
          <ac:spMkLst>
            <pc:docMk/>
            <pc:sldMk cId="111355101" sldId="261"/>
            <ac:spMk id="99" creationId="{17F2C001-8856-4D87-D781-AA34E9C791E1}"/>
          </ac:spMkLst>
        </pc:spChg>
        <pc:spChg chg="mod">
          <ac:chgData name="Claudia Chan" userId="93473b32-9a5b-480c-a5c7-36832fc51abf" providerId="ADAL" clId="{AAA220D2-8A6B-49E5-A551-F6B966239582}" dt="2024-06-25T21:25:25.706" v="3" actId="164"/>
          <ac:spMkLst>
            <pc:docMk/>
            <pc:sldMk cId="111355101" sldId="261"/>
            <ac:spMk id="113" creationId="{601A2D41-29BB-6213-88BB-EE5F89D2CF12}"/>
          </ac:spMkLst>
        </pc:spChg>
        <pc:spChg chg="mod">
          <ac:chgData name="Claudia Chan" userId="93473b32-9a5b-480c-a5c7-36832fc51abf" providerId="ADAL" clId="{AAA220D2-8A6B-49E5-A551-F6B966239582}" dt="2024-06-25T21:25:25.706" v="3" actId="164"/>
          <ac:spMkLst>
            <pc:docMk/>
            <pc:sldMk cId="111355101" sldId="261"/>
            <ac:spMk id="117" creationId="{79994AEE-3A3F-1D5F-68DC-66E46FB40B1F}"/>
          </ac:spMkLst>
        </pc:spChg>
        <pc:spChg chg="mod">
          <ac:chgData name="Claudia Chan" userId="93473b32-9a5b-480c-a5c7-36832fc51abf" providerId="ADAL" clId="{AAA220D2-8A6B-49E5-A551-F6B966239582}" dt="2024-06-25T21:25:25.706" v="3" actId="164"/>
          <ac:spMkLst>
            <pc:docMk/>
            <pc:sldMk cId="111355101" sldId="261"/>
            <ac:spMk id="118" creationId="{F3429AF3-16D5-A345-FE0D-BD985FCD3F19}"/>
          </ac:spMkLst>
        </pc:spChg>
        <pc:spChg chg="mod">
          <ac:chgData name="Claudia Chan" userId="93473b32-9a5b-480c-a5c7-36832fc51abf" providerId="ADAL" clId="{AAA220D2-8A6B-49E5-A551-F6B966239582}" dt="2024-06-25T21:25:25.706" v="3" actId="164"/>
          <ac:spMkLst>
            <pc:docMk/>
            <pc:sldMk cId="111355101" sldId="261"/>
            <ac:spMk id="119" creationId="{3C145656-015B-C583-5A3E-F23D2C4E870F}"/>
          </ac:spMkLst>
        </pc:spChg>
        <pc:spChg chg="mod">
          <ac:chgData name="Claudia Chan" userId="93473b32-9a5b-480c-a5c7-36832fc51abf" providerId="ADAL" clId="{AAA220D2-8A6B-49E5-A551-F6B966239582}" dt="2024-06-25T21:25:25.706" v="3" actId="164"/>
          <ac:spMkLst>
            <pc:docMk/>
            <pc:sldMk cId="111355101" sldId="261"/>
            <ac:spMk id="120" creationId="{DB7A7F4D-AD4C-3AF2-73AB-C7CE7ECF9684}"/>
          </ac:spMkLst>
        </pc:spChg>
        <pc:spChg chg="mod">
          <ac:chgData name="Claudia Chan" userId="93473b32-9a5b-480c-a5c7-36832fc51abf" providerId="ADAL" clId="{AAA220D2-8A6B-49E5-A551-F6B966239582}" dt="2024-06-25T21:25:25.706" v="3" actId="164"/>
          <ac:spMkLst>
            <pc:docMk/>
            <pc:sldMk cId="111355101" sldId="261"/>
            <ac:spMk id="123" creationId="{CA7C9043-176D-7F10-ECC3-99FCECFC1202}"/>
          </ac:spMkLst>
        </pc:spChg>
        <pc:grpChg chg="add mod">
          <ac:chgData name="Claudia Chan" userId="93473b32-9a5b-480c-a5c7-36832fc51abf" providerId="ADAL" clId="{AAA220D2-8A6B-49E5-A551-F6B966239582}" dt="2024-06-25T21:25:25.706" v="3" actId="164"/>
          <ac:grpSpMkLst>
            <pc:docMk/>
            <pc:sldMk cId="111355101" sldId="261"/>
            <ac:grpSpMk id="5" creationId="{42B0948D-9784-C82B-3A01-956A55C4236D}"/>
          </ac:grpSpMkLst>
        </pc:grpChg>
        <pc:grpChg chg="mod">
          <ac:chgData name="Claudia Chan" userId="93473b32-9a5b-480c-a5c7-36832fc51abf" providerId="ADAL" clId="{AAA220D2-8A6B-49E5-A551-F6B966239582}" dt="2024-06-25T21:25:25.706" v="3" actId="164"/>
          <ac:grpSpMkLst>
            <pc:docMk/>
            <pc:sldMk cId="111355101" sldId="261"/>
            <ac:grpSpMk id="115" creationId="{22106613-07B6-3E0E-02A1-03C5AD4BC696}"/>
          </ac:grpSpMkLst>
        </pc:grpChg>
        <pc:picChg chg="mod">
          <ac:chgData name="Claudia Chan" userId="93473b32-9a5b-480c-a5c7-36832fc51abf" providerId="ADAL" clId="{AAA220D2-8A6B-49E5-A551-F6B966239582}" dt="2024-06-25T21:25:25.706" v="3" actId="164"/>
          <ac:picMkLst>
            <pc:docMk/>
            <pc:sldMk cId="111355101" sldId="261"/>
            <ac:picMk id="19" creationId="{E32F0B4B-7203-084C-0AF8-4CE9A102654E}"/>
          </ac:picMkLst>
        </pc:picChg>
        <pc:picChg chg="mod">
          <ac:chgData name="Claudia Chan" userId="93473b32-9a5b-480c-a5c7-36832fc51abf" providerId="ADAL" clId="{AAA220D2-8A6B-49E5-A551-F6B966239582}" dt="2024-06-25T21:25:25.706" v="3" actId="164"/>
          <ac:picMkLst>
            <pc:docMk/>
            <pc:sldMk cId="111355101" sldId="261"/>
            <ac:picMk id="126" creationId="{01740344-9DE2-B6D0-E797-4B14F9A096CA}"/>
          </ac:picMkLst>
        </pc:picChg>
      </pc:sldChg>
      <pc:sldChg chg="addSp delSp modSp add mod">
        <pc:chgData name="Claudia Chan" userId="93473b32-9a5b-480c-a5c7-36832fc51abf" providerId="ADAL" clId="{AAA220D2-8A6B-49E5-A551-F6B966239582}" dt="2024-06-26T14:15:28.593" v="1827" actId="478"/>
        <pc:sldMkLst>
          <pc:docMk/>
          <pc:sldMk cId="3993039101" sldId="261"/>
        </pc:sldMkLst>
        <pc:spChg chg="add del mod ord">
          <ac:chgData name="Claudia Chan" userId="93473b32-9a5b-480c-a5c7-36832fc51abf" providerId="ADAL" clId="{AAA220D2-8A6B-49E5-A551-F6B966239582}" dt="2024-06-25T22:10:51.830" v="1765" actId="478"/>
          <ac:spMkLst>
            <pc:docMk/>
            <pc:sldMk cId="3993039101" sldId="261"/>
            <ac:spMk id="2" creationId="{BEB11547-4349-B997-CC12-328122D935BE}"/>
          </ac:spMkLst>
        </pc:spChg>
        <pc:spChg chg="add del mod">
          <ac:chgData name="Claudia Chan" userId="93473b32-9a5b-480c-a5c7-36832fc51abf" providerId="ADAL" clId="{AAA220D2-8A6B-49E5-A551-F6B966239582}" dt="2024-06-26T14:15:28.593" v="1827" actId="478"/>
          <ac:spMkLst>
            <pc:docMk/>
            <pc:sldMk cId="3993039101" sldId="261"/>
            <ac:spMk id="2" creationId="{E89A4D12-0989-26AD-D975-F66F62D20DC9}"/>
          </ac:spMkLst>
        </pc:spChg>
        <pc:spChg chg="add del mod">
          <ac:chgData name="Claudia Chan" userId="93473b32-9a5b-480c-a5c7-36832fc51abf" providerId="ADAL" clId="{AAA220D2-8A6B-49E5-A551-F6B966239582}" dt="2024-06-26T14:15:27.737" v="1826" actId="478"/>
          <ac:spMkLst>
            <pc:docMk/>
            <pc:sldMk cId="3993039101" sldId="261"/>
            <ac:spMk id="3" creationId="{1D2FDBD0-C349-98BC-7A69-8DD67BB6953D}"/>
          </ac:spMkLst>
        </pc:spChg>
        <pc:spChg chg="add del mod">
          <ac:chgData name="Claudia Chan" userId="93473b32-9a5b-480c-a5c7-36832fc51abf" providerId="ADAL" clId="{AAA220D2-8A6B-49E5-A551-F6B966239582}" dt="2024-06-25T22:10:53.688" v="1766" actId="478"/>
          <ac:spMkLst>
            <pc:docMk/>
            <pc:sldMk cId="3993039101" sldId="261"/>
            <ac:spMk id="3" creationId="{8350B20C-32D6-A2F1-3AD5-9BDA460A71B2}"/>
          </ac:spMkLst>
        </pc:spChg>
        <pc:spChg chg="add del mod">
          <ac:chgData name="Claudia Chan" userId="93473b32-9a5b-480c-a5c7-36832fc51abf" providerId="ADAL" clId="{AAA220D2-8A6B-49E5-A551-F6B966239582}" dt="2024-06-25T22:10:53.688" v="1766" actId="478"/>
          <ac:spMkLst>
            <pc:docMk/>
            <pc:sldMk cId="3993039101" sldId="261"/>
            <ac:spMk id="4" creationId="{36857DDF-E31A-CA73-B045-C519C1CE7B90}"/>
          </ac:spMkLst>
        </pc:spChg>
        <pc:spChg chg="add del mod">
          <ac:chgData name="Claudia Chan" userId="93473b32-9a5b-480c-a5c7-36832fc51abf" providerId="ADAL" clId="{AAA220D2-8A6B-49E5-A551-F6B966239582}" dt="2024-06-25T22:10:53.688" v="1766" actId="478"/>
          <ac:spMkLst>
            <pc:docMk/>
            <pc:sldMk cId="3993039101" sldId="261"/>
            <ac:spMk id="5" creationId="{997ABA02-871E-462C-2984-89022306E0F7}"/>
          </ac:spMkLst>
        </pc:spChg>
        <pc:spChg chg="del">
          <ac:chgData name="Claudia Chan" userId="93473b32-9a5b-480c-a5c7-36832fc51abf" providerId="ADAL" clId="{AAA220D2-8A6B-49E5-A551-F6B966239582}" dt="2024-06-25T21:54:58.092" v="1007" actId="478"/>
          <ac:spMkLst>
            <pc:docMk/>
            <pc:sldMk cId="3993039101" sldId="261"/>
            <ac:spMk id="6" creationId="{041E0496-C1EF-4405-2C75-191E6C0C688E}"/>
          </ac:spMkLst>
        </pc:spChg>
        <pc:spChg chg="del">
          <ac:chgData name="Claudia Chan" userId="93473b32-9a5b-480c-a5c7-36832fc51abf" providerId="ADAL" clId="{AAA220D2-8A6B-49E5-A551-F6B966239582}" dt="2024-06-25T21:54:58.092" v="1007" actId="478"/>
          <ac:spMkLst>
            <pc:docMk/>
            <pc:sldMk cId="3993039101" sldId="261"/>
            <ac:spMk id="7" creationId="{E353791A-726E-0E01-0988-AA253A711011}"/>
          </ac:spMkLst>
        </pc:spChg>
        <pc:spChg chg="add del mod">
          <ac:chgData name="Claudia Chan" userId="93473b32-9a5b-480c-a5c7-36832fc51abf" providerId="ADAL" clId="{AAA220D2-8A6B-49E5-A551-F6B966239582}" dt="2024-06-25T22:10:53.688" v="1766" actId="478"/>
          <ac:spMkLst>
            <pc:docMk/>
            <pc:sldMk cId="3993039101" sldId="261"/>
            <ac:spMk id="8" creationId="{625AA253-F3E4-B783-A8EE-1110A5A2E146}"/>
          </ac:spMkLst>
        </pc:spChg>
        <pc:spChg chg="del">
          <ac:chgData name="Claudia Chan" userId="93473b32-9a5b-480c-a5c7-36832fc51abf" providerId="ADAL" clId="{AAA220D2-8A6B-49E5-A551-F6B966239582}" dt="2024-06-25T21:54:58.092" v="1007" actId="478"/>
          <ac:spMkLst>
            <pc:docMk/>
            <pc:sldMk cId="3993039101" sldId="261"/>
            <ac:spMk id="13" creationId="{AC853DCC-200F-D0EE-1D88-1A96CE7CB350}"/>
          </ac:spMkLst>
        </pc:spChg>
        <pc:spChg chg="mod">
          <ac:chgData name="Claudia Chan" userId="93473b32-9a5b-480c-a5c7-36832fc51abf" providerId="ADAL" clId="{AAA220D2-8A6B-49E5-A551-F6B966239582}" dt="2024-06-25T22:05:19.270" v="1432" actId="12788"/>
          <ac:spMkLst>
            <pc:docMk/>
            <pc:sldMk cId="3993039101" sldId="261"/>
            <ac:spMk id="14" creationId="{36E88B81-F00C-0034-145D-E8AA62E43EDF}"/>
          </ac:spMkLst>
        </pc:spChg>
        <pc:spChg chg="del">
          <ac:chgData name="Claudia Chan" userId="93473b32-9a5b-480c-a5c7-36832fc51abf" providerId="ADAL" clId="{AAA220D2-8A6B-49E5-A551-F6B966239582}" dt="2024-06-25T21:55:38.336" v="1079" actId="478"/>
          <ac:spMkLst>
            <pc:docMk/>
            <pc:sldMk cId="3993039101" sldId="261"/>
            <ac:spMk id="15" creationId="{0CC5988B-8A9F-89EB-CD4A-DF0DBDFA743E}"/>
          </ac:spMkLst>
        </pc:spChg>
        <pc:spChg chg="del">
          <ac:chgData name="Claudia Chan" userId="93473b32-9a5b-480c-a5c7-36832fc51abf" providerId="ADAL" clId="{AAA220D2-8A6B-49E5-A551-F6B966239582}" dt="2024-06-25T21:55:38.336" v="1079" actId="478"/>
          <ac:spMkLst>
            <pc:docMk/>
            <pc:sldMk cId="3993039101" sldId="261"/>
            <ac:spMk id="16" creationId="{AB044560-EAC8-CE73-4C04-6D13D453A43E}"/>
          </ac:spMkLst>
        </pc:spChg>
        <pc:spChg chg="del">
          <ac:chgData name="Claudia Chan" userId="93473b32-9a5b-480c-a5c7-36832fc51abf" providerId="ADAL" clId="{AAA220D2-8A6B-49E5-A551-F6B966239582}" dt="2024-06-25T21:55:38.336" v="1079" actId="478"/>
          <ac:spMkLst>
            <pc:docMk/>
            <pc:sldMk cId="3993039101" sldId="261"/>
            <ac:spMk id="17" creationId="{B0C5195F-3A4F-9A91-EBE5-A889D85460DA}"/>
          </ac:spMkLst>
        </pc:spChg>
        <pc:spChg chg="del">
          <ac:chgData name="Claudia Chan" userId="93473b32-9a5b-480c-a5c7-36832fc51abf" providerId="ADAL" clId="{AAA220D2-8A6B-49E5-A551-F6B966239582}" dt="2024-06-25T21:55:38.336" v="1079" actId="478"/>
          <ac:spMkLst>
            <pc:docMk/>
            <pc:sldMk cId="3993039101" sldId="261"/>
            <ac:spMk id="18" creationId="{C565B724-2FCC-D574-6D87-B7CF7884BB88}"/>
          </ac:spMkLst>
        </pc:spChg>
        <pc:spChg chg="add mod topLvl">
          <ac:chgData name="Claudia Chan" userId="93473b32-9a5b-480c-a5c7-36832fc51abf" providerId="ADAL" clId="{AAA220D2-8A6B-49E5-A551-F6B966239582}" dt="2024-06-26T14:15:19.293" v="1805" actId="14100"/>
          <ac:spMkLst>
            <pc:docMk/>
            <pc:sldMk cId="3993039101" sldId="261"/>
            <ac:spMk id="19" creationId="{5F291491-EA03-7C44-2ABA-F4D312C9F64D}"/>
          </ac:spMkLst>
        </pc:spChg>
        <pc:spChg chg="mod">
          <ac:chgData name="Claudia Chan" userId="93473b32-9a5b-480c-a5c7-36832fc51abf" providerId="ADAL" clId="{AAA220D2-8A6B-49E5-A551-F6B966239582}" dt="2024-06-25T22:01:58.067" v="1309" actId="554"/>
          <ac:spMkLst>
            <pc:docMk/>
            <pc:sldMk cId="3993039101" sldId="261"/>
            <ac:spMk id="20" creationId="{42C123FA-5E86-1A4E-C533-E71547C32AD4}"/>
          </ac:spMkLst>
        </pc:spChg>
        <pc:spChg chg="del">
          <ac:chgData name="Claudia Chan" userId="93473b32-9a5b-480c-a5c7-36832fc51abf" providerId="ADAL" clId="{AAA220D2-8A6B-49E5-A551-F6B966239582}" dt="2024-06-25T21:55:38.336" v="1079" actId="478"/>
          <ac:spMkLst>
            <pc:docMk/>
            <pc:sldMk cId="3993039101" sldId="261"/>
            <ac:spMk id="21" creationId="{B24FE9B4-83BA-21BF-FCBC-CF4777F5E439}"/>
          </ac:spMkLst>
        </pc:spChg>
        <pc:spChg chg="del">
          <ac:chgData name="Claudia Chan" userId="93473b32-9a5b-480c-a5c7-36832fc51abf" providerId="ADAL" clId="{AAA220D2-8A6B-49E5-A551-F6B966239582}" dt="2024-06-25T21:55:38.336" v="1079" actId="478"/>
          <ac:spMkLst>
            <pc:docMk/>
            <pc:sldMk cId="3993039101" sldId="261"/>
            <ac:spMk id="22" creationId="{2CE4EF02-86D6-7710-4991-2F748344760F}"/>
          </ac:spMkLst>
        </pc:spChg>
        <pc:spChg chg="del">
          <ac:chgData name="Claudia Chan" userId="93473b32-9a5b-480c-a5c7-36832fc51abf" providerId="ADAL" clId="{AAA220D2-8A6B-49E5-A551-F6B966239582}" dt="2024-06-25T21:55:38.336" v="1079" actId="478"/>
          <ac:spMkLst>
            <pc:docMk/>
            <pc:sldMk cId="3993039101" sldId="261"/>
            <ac:spMk id="23" creationId="{C17360C3-C3BB-F2DD-B8B5-C13E16DA99DC}"/>
          </ac:spMkLst>
        </pc:spChg>
        <pc:spChg chg="del">
          <ac:chgData name="Claudia Chan" userId="93473b32-9a5b-480c-a5c7-36832fc51abf" providerId="ADAL" clId="{AAA220D2-8A6B-49E5-A551-F6B966239582}" dt="2024-06-25T21:55:38.336" v="1079" actId="478"/>
          <ac:spMkLst>
            <pc:docMk/>
            <pc:sldMk cId="3993039101" sldId="261"/>
            <ac:spMk id="24" creationId="{57FE6E48-7C8A-4795-15F8-ACBA5139B9CF}"/>
          </ac:spMkLst>
        </pc:spChg>
        <pc:spChg chg="del">
          <ac:chgData name="Claudia Chan" userId="93473b32-9a5b-480c-a5c7-36832fc51abf" providerId="ADAL" clId="{AAA220D2-8A6B-49E5-A551-F6B966239582}" dt="2024-06-25T21:55:38.336" v="1079" actId="478"/>
          <ac:spMkLst>
            <pc:docMk/>
            <pc:sldMk cId="3993039101" sldId="261"/>
            <ac:spMk id="25" creationId="{2B27F6AC-EFB7-BA12-6610-29B675E3D2F7}"/>
          </ac:spMkLst>
        </pc:spChg>
        <pc:spChg chg="del">
          <ac:chgData name="Claudia Chan" userId="93473b32-9a5b-480c-a5c7-36832fc51abf" providerId="ADAL" clId="{AAA220D2-8A6B-49E5-A551-F6B966239582}" dt="2024-06-25T21:55:38.336" v="1079" actId="478"/>
          <ac:spMkLst>
            <pc:docMk/>
            <pc:sldMk cId="3993039101" sldId="261"/>
            <ac:spMk id="26" creationId="{786DB9E0-317A-CC60-B358-CA6CC03D0FB2}"/>
          </ac:spMkLst>
        </pc:spChg>
        <pc:spChg chg="del">
          <ac:chgData name="Claudia Chan" userId="93473b32-9a5b-480c-a5c7-36832fc51abf" providerId="ADAL" clId="{AAA220D2-8A6B-49E5-A551-F6B966239582}" dt="2024-06-25T21:55:38.336" v="1079" actId="478"/>
          <ac:spMkLst>
            <pc:docMk/>
            <pc:sldMk cId="3993039101" sldId="261"/>
            <ac:spMk id="27" creationId="{7862DB92-E63D-97DE-7D2F-04F0E2035626}"/>
          </ac:spMkLst>
        </pc:spChg>
        <pc:spChg chg="del">
          <ac:chgData name="Claudia Chan" userId="93473b32-9a5b-480c-a5c7-36832fc51abf" providerId="ADAL" clId="{AAA220D2-8A6B-49E5-A551-F6B966239582}" dt="2024-06-25T21:55:38.336" v="1079" actId="478"/>
          <ac:spMkLst>
            <pc:docMk/>
            <pc:sldMk cId="3993039101" sldId="261"/>
            <ac:spMk id="28" creationId="{58AAB54E-F45B-FFA4-E644-8DE8BA94B476}"/>
          </ac:spMkLst>
        </pc:spChg>
        <pc:spChg chg="add mod topLvl">
          <ac:chgData name="Claudia Chan" userId="93473b32-9a5b-480c-a5c7-36832fc51abf" providerId="ADAL" clId="{AAA220D2-8A6B-49E5-A551-F6B966239582}" dt="2024-06-25T21:58:07.566" v="1187" actId="165"/>
          <ac:spMkLst>
            <pc:docMk/>
            <pc:sldMk cId="3993039101" sldId="261"/>
            <ac:spMk id="33" creationId="{5D336B58-D279-ED34-3BCD-30BD73347CE4}"/>
          </ac:spMkLst>
        </pc:spChg>
        <pc:spChg chg="del">
          <ac:chgData name="Claudia Chan" userId="93473b32-9a5b-480c-a5c7-36832fc51abf" providerId="ADAL" clId="{AAA220D2-8A6B-49E5-A551-F6B966239582}" dt="2024-06-25T21:55:38.336" v="1079" actId="478"/>
          <ac:spMkLst>
            <pc:docMk/>
            <pc:sldMk cId="3993039101" sldId="261"/>
            <ac:spMk id="34" creationId="{345E6939-9E08-97EC-B0A4-2F5583F37671}"/>
          </ac:spMkLst>
        </pc:spChg>
        <pc:spChg chg="del">
          <ac:chgData name="Claudia Chan" userId="93473b32-9a5b-480c-a5c7-36832fc51abf" providerId="ADAL" clId="{AAA220D2-8A6B-49E5-A551-F6B966239582}" dt="2024-06-25T21:55:38.336" v="1079" actId="478"/>
          <ac:spMkLst>
            <pc:docMk/>
            <pc:sldMk cId="3993039101" sldId="261"/>
            <ac:spMk id="35" creationId="{B3134E00-2DFE-8FB8-0D7C-82721D768055}"/>
          </ac:spMkLst>
        </pc:spChg>
        <pc:spChg chg="del">
          <ac:chgData name="Claudia Chan" userId="93473b32-9a5b-480c-a5c7-36832fc51abf" providerId="ADAL" clId="{AAA220D2-8A6B-49E5-A551-F6B966239582}" dt="2024-06-25T21:55:38.336" v="1079" actId="478"/>
          <ac:spMkLst>
            <pc:docMk/>
            <pc:sldMk cId="3993039101" sldId="261"/>
            <ac:spMk id="36" creationId="{28429B8B-F066-15F4-72D0-98CBA04997CE}"/>
          </ac:spMkLst>
        </pc:spChg>
        <pc:spChg chg="add mod topLvl">
          <ac:chgData name="Claudia Chan" userId="93473b32-9a5b-480c-a5c7-36832fc51abf" providerId="ADAL" clId="{AAA220D2-8A6B-49E5-A551-F6B966239582}" dt="2024-06-25T21:58:07.566" v="1187" actId="165"/>
          <ac:spMkLst>
            <pc:docMk/>
            <pc:sldMk cId="3993039101" sldId="261"/>
            <ac:spMk id="37" creationId="{9567057D-7269-75DC-CC43-653F43117807}"/>
          </ac:spMkLst>
        </pc:spChg>
        <pc:spChg chg="add mod topLvl">
          <ac:chgData name="Claudia Chan" userId="93473b32-9a5b-480c-a5c7-36832fc51abf" providerId="ADAL" clId="{AAA220D2-8A6B-49E5-A551-F6B966239582}" dt="2024-06-26T14:15:07.313" v="1799" actId="14100"/>
          <ac:spMkLst>
            <pc:docMk/>
            <pc:sldMk cId="3993039101" sldId="261"/>
            <ac:spMk id="38" creationId="{82D0D8EF-F91B-9161-7837-14100F780975}"/>
          </ac:spMkLst>
        </pc:spChg>
        <pc:spChg chg="del">
          <ac:chgData name="Claudia Chan" userId="93473b32-9a5b-480c-a5c7-36832fc51abf" providerId="ADAL" clId="{AAA220D2-8A6B-49E5-A551-F6B966239582}" dt="2024-06-25T21:55:38.336" v="1079" actId="478"/>
          <ac:spMkLst>
            <pc:docMk/>
            <pc:sldMk cId="3993039101" sldId="261"/>
            <ac:spMk id="39" creationId="{CD29DBB8-5021-98CB-0142-F93884EC50C5}"/>
          </ac:spMkLst>
        </pc:spChg>
        <pc:spChg chg="add del mod">
          <ac:chgData name="Claudia Chan" userId="93473b32-9a5b-480c-a5c7-36832fc51abf" providerId="ADAL" clId="{AAA220D2-8A6B-49E5-A551-F6B966239582}" dt="2024-06-25T22:10:53.688" v="1766" actId="478"/>
          <ac:spMkLst>
            <pc:docMk/>
            <pc:sldMk cId="3993039101" sldId="261"/>
            <ac:spMk id="40" creationId="{FCD3EDD1-9EF3-0762-95CC-A2F44DFF78CA}"/>
          </ac:spMkLst>
        </pc:spChg>
        <pc:spChg chg="add del mod">
          <ac:chgData name="Claudia Chan" userId="93473b32-9a5b-480c-a5c7-36832fc51abf" providerId="ADAL" clId="{AAA220D2-8A6B-49E5-A551-F6B966239582}" dt="2024-06-25T22:10:53.688" v="1766" actId="478"/>
          <ac:spMkLst>
            <pc:docMk/>
            <pc:sldMk cId="3993039101" sldId="261"/>
            <ac:spMk id="41" creationId="{68580FA3-A51D-39AD-A39D-3FA86FB63B55}"/>
          </ac:spMkLst>
        </pc:spChg>
        <pc:spChg chg="add del mod">
          <ac:chgData name="Claudia Chan" userId="93473b32-9a5b-480c-a5c7-36832fc51abf" providerId="ADAL" clId="{AAA220D2-8A6B-49E5-A551-F6B966239582}" dt="2024-06-25T22:10:53.688" v="1766" actId="478"/>
          <ac:spMkLst>
            <pc:docMk/>
            <pc:sldMk cId="3993039101" sldId="261"/>
            <ac:spMk id="42" creationId="{7B668CF9-50EA-A1BC-CB16-034C987D0C1E}"/>
          </ac:spMkLst>
        </pc:spChg>
        <pc:spChg chg="add del mod">
          <ac:chgData name="Claudia Chan" userId="93473b32-9a5b-480c-a5c7-36832fc51abf" providerId="ADAL" clId="{AAA220D2-8A6B-49E5-A551-F6B966239582}" dt="2024-06-25T22:10:53.688" v="1766" actId="478"/>
          <ac:spMkLst>
            <pc:docMk/>
            <pc:sldMk cId="3993039101" sldId="261"/>
            <ac:spMk id="43" creationId="{B3974F45-15ED-B03F-8A52-0D54032AF463}"/>
          </ac:spMkLst>
        </pc:spChg>
        <pc:spChg chg="add mod topLvl">
          <ac:chgData name="Claudia Chan" userId="93473b32-9a5b-480c-a5c7-36832fc51abf" providerId="ADAL" clId="{AAA220D2-8A6B-49E5-A551-F6B966239582}" dt="2024-06-25T22:05:12.690" v="1430" actId="12789"/>
          <ac:spMkLst>
            <pc:docMk/>
            <pc:sldMk cId="3993039101" sldId="261"/>
            <ac:spMk id="44" creationId="{AFEA9625-0560-DBAD-B2F0-C0C9FE716FED}"/>
          </ac:spMkLst>
        </pc:spChg>
        <pc:spChg chg="mod ord">
          <ac:chgData name="Claudia Chan" userId="93473b32-9a5b-480c-a5c7-36832fc51abf" providerId="ADAL" clId="{AAA220D2-8A6B-49E5-A551-F6B966239582}" dt="2024-06-25T22:07:33.405" v="1683" actId="167"/>
          <ac:spMkLst>
            <pc:docMk/>
            <pc:sldMk cId="3993039101" sldId="261"/>
            <ac:spMk id="45" creationId="{41D8BD34-2B6A-2360-55E2-58AAC1F44AEC}"/>
          </ac:spMkLst>
        </pc:spChg>
        <pc:spChg chg="add mod topLvl">
          <ac:chgData name="Claudia Chan" userId="93473b32-9a5b-480c-a5c7-36832fc51abf" providerId="ADAL" clId="{AAA220D2-8A6B-49E5-A551-F6B966239582}" dt="2024-06-25T22:05:19.270" v="1432" actId="12788"/>
          <ac:spMkLst>
            <pc:docMk/>
            <pc:sldMk cId="3993039101" sldId="261"/>
            <ac:spMk id="46" creationId="{7139F70B-938F-80CB-D3A1-E7D6B36B6180}"/>
          </ac:spMkLst>
        </pc:spChg>
        <pc:spChg chg="add del mod">
          <ac:chgData name="Claudia Chan" userId="93473b32-9a5b-480c-a5c7-36832fc51abf" providerId="ADAL" clId="{AAA220D2-8A6B-49E5-A551-F6B966239582}" dt="2024-06-25T22:10:53.688" v="1766" actId="478"/>
          <ac:spMkLst>
            <pc:docMk/>
            <pc:sldMk cId="3993039101" sldId="261"/>
            <ac:spMk id="47" creationId="{C07976D8-8FEC-B1F4-8FCC-FB5D29E33BDF}"/>
          </ac:spMkLst>
        </pc:spChg>
        <pc:spChg chg="del">
          <ac:chgData name="Claudia Chan" userId="93473b32-9a5b-480c-a5c7-36832fc51abf" providerId="ADAL" clId="{AAA220D2-8A6B-49E5-A551-F6B966239582}" dt="2024-06-25T22:00:25.993" v="1290" actId="478"/>
          <ac:spMkLst>
            <pc:docMk/>
            <pc:sldMk cId="3993039101" sldId="261"/>
            <ac:spMk id="49" creationId="{BA9F2CF9-EB80-C95F-D29E-2D402732090A}"/>
          </ac:spMkLst>
        </pc:spChg>
        <pc:spChg chg="mod topLvl">
          <ac:chgData name="Claudia Chan" userId="93473b32-9a5b-480c-a5c7-36832fc51abf" providerId="ADAL" clId="{AAA220D2-8A6B-49E5-A551-F6B966239582}" dt="2024-06-26T14:15:25.577" v="1824" actId="1035"/>
          <ac:spMkLst>
            <pc:docMk/>
            <pc:sldMk cId="3993039101" sldId="261"/>
            <ac:spMk id="61" creationId="{1AE39E0B-18E1-FF5D-A989-9833AFD04940}"/>
          </ac:spMkLst>
        </pc:spChg>
        <pc:spChg chg="mod topLvl">
          <ac:chgData name="Claudia Chan" userId="93473b32-9a5b-480c-a5c7-36832fc51abf" providerId="ADAL" clId="{AAA220D2-8A6B-49E5-A551-F6B966239582}" dt="2024-06-26T14:15:25.577" v="1824" actId="1035"/>
          <ac:spMkLst>
            <pc:docMk/>
            <pc:sldMk cId="3993039101" sldId="261"/>
            <ac:spMk id="62" creationId="{B92D2447-A0E3-8B8B-CF1E-BAF52FCAF6C7}"/>
          </ac:spMkLst>
        </pc:spChg>
        <pc:spChg chg="mod topLvl">
          <ac:chgData name="Claudia Chan" userId="93473b32-9a5b-480c-a5c7-36832fc51abf" providerId="ADAL" clId="{AAA220D2-8A6B-49E5-A551-F6B966239582}" dt="2024-06-26T14:15:25.577" v="1824" actId="1035"/>
          <ac:spMkLst>
            <pc:docMk/>
            <pc:sldMk cId="3993039101" sldId="261"/>
            <ac:spMk id="63" creationId="{AA5421B9-68C5-5F54-BFA4-4F33107E118D}"/>
          </ac:spMkLst>
        </pc:spChg>
        <pc:spChg chg="mod topLvl">
          <ac:chgData name="Claudia Chan" userId="93473b32-9a5b-480c-a5c7-36832fc51abf" providerId="ADAL" clId="{AAA220D2-8A6B-49E5-A551-F6B966239582}" dt="2024-06-26T14:15:25.577" v="1824" actId="1035"/>
          <ac:spMkLst>
            <pc:docMk/>
            <pc:sldMk cId="3993039101" sldId="261"/>
            <ac:spMk id="64" creationId="{51FBCE95-17D6-D691-2919-CB083B7AEA87}"/>
          </ac:spMkLst>
        </pc:spChg>
        <pc:spChg chg="mod topLvl">
          <ac:chgData name="Claudia Chan" userId="93473b32-9a5b-480c-a5c7-36832fc51abf" providerId="ADAL" clId="{AAA220D2-8A6B-49E5-A551-F6B966239582}" dt="2024-06-26T14:15:25.577" v="1824" actId="1035"/>
          <ac:spMkLst>
            <pc:docMk/>
            <pc:sldMk cId="3993039101" sldId="261"/>
            <ac:spMk id="66" creationId="{9C3BD7A5-C14A-B309-F586-8486DBD94B73}"/>
          </ac:spMkLst>
        </pc:spChg>
        <pc:spChg chg="mod topLvl">
          <ac:chgData name="Claudia Chan" userId="93473b32-9a5b-480c-a5c7-36832fc51abf" providerId="ADAL" clId="{AAA220D2-8A6B-49E5-A551-F6B966239582}" dt="2024-06-26T14:15:25.577" v="1824" actId="1035"/>
          <ac:spMkLst>
            <pc:docMk/>
            <pc:sldMk cId="3993039101" sldId="261"/>
            <ac:spMk id="67" creationId="{D51A9A3E-64F4-5478-A5F1-906E9AFD7251}"/>
          </ac:spMkLst>
        </pc:spChg>
        <pc:spChg chg="mod topLvl">
          <ac:chgData name="Claudia Chan" userId="93473b32-9a5b-480c-a5c7-36832fc51abf" providerId="ADAL" clId="{AAA220D2-8A6B-49E5-A551-F6B966239582}" dt="2024-06-26T14:15:25.577" v="1824" actId="1035"/>
          <ac:spMkLst>
            <pc:docMk/>
            <pc:sldMk cId="3993039101" sldId="261"/>
            <ac:spMk id="68" creationId="{B98493EE-07C5-E9C2-A8FD-22A279F09C1F}"/>
          </ac:spMkLst>
        </pc:spChg>
        <pc:spChg chg="mod topLvl">
          <ac:chgData name="Claudia Chan" userId="93473b32-9a5b-480c-a5c7-36832fc51abf" providerId="ADAL" clId="{AAA220D2-8A6B-49E5-A551-F6B966239582}" dt="2024-06-26T14:15:25.577" v="1824" actId="1035"/>
          <ac:spMkLst>
            <pc:docMk/>
            <pc:sldMk cId="3993039101" sldId="261"/>
            <ac:spMk id="69" creationId="{E16D31FA-67B3-68B2-3015-EBD9F802A9C0}"/>
          </ac:spMkLst>
        </pc:spChg>
        <pc:spChg chg="add del mod topLvl">
          <ac:chgData name="Claudia Chan" userId="93473b32-9a5b-480c-a5c7-36832fc51abf" providerId="ADAL" clId="{AAA220D2-8A6B-49E5-A551-F6B966239582}" dt="2024-06-25T22:10:50.300" v="1763" actId="478"/>
          <ac:spMkLst>
            <pc:docMk/>
            <pc:sldMk cId="3993039101" sldId="261"/>
            <ac:spMk id="71" creationId="{284BFDDF-234A-0577-2D4A-C6AB347E8AE2}"/>
          </ac:spMkLst>
        </pc:spChg>
        <pc:spChg chg="add del mod topLvl">
          <ac:chgData name="Claudia Chan" userId="93473b32-9a5b-480c-a5c7-36832fc51abf" providerId="ADAL" clId="{AAA220D2-8A6B-49E5-A551-F6B966239582}" dt="2024-06-25T22:10:50.300" v="1763" actId="478"/>
          <ac:spMkLst>
            <pc:docMk/>
            <pc:sldMk cId="3993039101" sldId="261"/>
            <ac:spMk id="72" creationId="{CC29D161-637C-1876-59CB-38879D0BB40A}"/>
          </ac:spMkLst>
        </pc:spChg>
        <pc:spChg chg="add del mod topLvl">
          <ac:chgData name="Claudia Chan" userId="93473b32-9a5b-480c-a5c7-36832fc51abf" providerId="ADAL" clId="{AAA220D2-8A6B-49E5-A551-F6B966239582}" dt="2024-06-25T22:10:50.300" v="1763" actId="478"/>
          <ac:spMkLst>
            <pc:docMk/>
            <pc:sldMk cId="3993039101" sldId="261"/>
            <ac:spMk id="73" creationId="{DA5C5012-139F-E75C-CB6E-53B755285454}"/>
          </ac:spMkLst>
        </pc:spChg>
        <pc:spChg chg="add del mod topLvl">
          <ac:chgData name="Claudia Chan" userId="93473b32-9a5b-480c-a5c7-36832fc51abf" providerId="ADAL" clId="{AAA220D2-8A6B-49E5-A551-F6B966239582}" dt="2024-06-25T22:10:50.300" v="1763" actId="478"/>
          <ac:spMkLst>
            <pc:docMk/>
            <pc:sldMk cId="3993039101" sldId="261"/>
            <ac:spMk id="74" creationId="{8C549F6A-3E47-8342-EAF7-D8D48DFA6285}"/>
          </ac:spMkLst>
        </pc:spChg>
        <pc:spChg chg="add del mod topLvl">
          <ac:chgData name="Claudia Chan" userId="93473b32-9a5b-480c-a5c7-36832fc51abf" providerId="ADAL" clId="{AAA220D2-8A6B-49E5-A551-F6B966239582}" dt="2024-06-25T22:10:45.323" v="1762" actId="478"/>
          <ac:spMkLst>
            <pc:docMk/>
            <pc:sldMk cId="3993039101" sldId="261"/>
            <ac:spMk id="75" creationId="{CC4C61FF-3FE7-143B-2302-B8F896A24977}"/>
          </ac:spMkLst>
        </pc:spChg>
        <pc:spChg chg="add del mod topLvl">
          <ac:chgData name="Claudia Chan" userId="93473b32-9a5b-480c-a5c7-36832fc51abf" providerId="ADAL" clId="{AAA220D2-8A6B-49E5-A551-F6B966239582}" dt="2024-06-25T22:10:50.300" v="1763" actId="478"/>
          <ac:spMkLst>
            <pc:docMk/>
            <pc:sldMk cId="3993039101" sldId="261"/>
            <ac:spMk id="76" creationId="{1D199E8E-39FC-87BE-7E5C-E28C8447052A}"/>
          </ac:spMkLst>
        </pc:spChg>
        <pc:spChg chg="add del mod topLvl">
          <ac:chgData name="Claudia Chan" userId="93473b32-9a5b-480c-a5c7-36832fc51abf" providerId="ADAL" clId="{AAA220D2-8A6B-49E5-A551-F6B966239582}" dt="2024-06-25T22:10:50.300" v="1763" actId="478"/>
          <ac:spMkLst>
            <pc:docMk/>
            <pc:sldMk cId="3993039101" sldId="261"/>
            <ac:spMk id="77" creationId="{0404E103-D369-1843-3477-DFF527EF8202}"/>
          </ac:spMkLst>
        </pc:spChg>
        <pc:spChg chg="add mod topLvl">
          <ac:chgData name="Claudia Chan" userId="93473b32-9a5b-480c-a5c7-36832fc51abf" providerId="ADAL" clId="{AAA220D2-8A6B-49E5-A551-F6B966239582}" dt="2024-06-25T22:06:51.915" v="1637" actId="14100"/>
          <ac:spMkLst>
            <pc:docMk/>
            <pc:sldMk cId="3993039101" sldId="261"/>
            <ac:spMk id="78" creationId="{591BACF0-CC09-6D2D-4DC4-05A59F7067F8}"/>
          </ac:spMkLst>
        </pc:spChg>
        <pc:spChg chg="add mod topLvl">
          <ac:chgData name="Claudia Chan" userId="93473b32-9a5b-480c-a5c7-36832fc51abf" providerId="ADAL" clId="{AAA220D2-8A6B-49E5-A551-F6B966239582}" dt="2024-06-25T22:06:55.973" v="1638" actId="14100"/>
          <ac:spMkLst>
            <pc:docMk/>
            <pc:sldMk cId="3993039101" sldId="261"/>
            <ac:spMk id="79" creationId="{A45AB3F0-7843-594C-EFEE-9C26257E08ED}"/>
          </ac:spMkLst>
        </pc:spChg>
        <pc:spChg chg="del mod ord">
          <ac:chgData name="Claudia Chan" userId="93473b32-9a5b-480c-a5c7-36832fc51abf" providerId="ADAL" clId="{AAA220D2-8A6B-49E5-A551-F6B966239582}" dt="2024-06-25T22:10:50.901" v="1764" actId="478"/>
          <ac:spMkLst>
            <pc:docMk/>
            <pc:sldMk cId="3993039101" sldId="261"/>
            <ac:spMk id="80" creationId="{EC22AAF4-B884-BC82-7905-58ED046D020E}"/>
          </ac:spMkLst>
        </pc:spChg>
        <pc:spChg chg="add mod topLvl">
          <ac:chgData name="Claudia Chan" userId="93473b32-9a5b-480c-a5c7-36832fc51abf" providerId="ADAL" clId="{AAA220D2-8A6B-49E5-A551-F6B966239582}" dt="2024-06-25T22:04:07.045" v="1418" actId="12789"/>
          <ac:spMkLst>
            <pc:docMk/>
            <pc:sldMk cId="3993039101" sldId="261"/>
            <ac:spMk id="81" creationId="{66C6FA45-988A-5DB6-2C33-38D05A094E06}"/>
          </ac:spMkLst>
        </pc:spChg>
        <pc:spChg chg="add mod ord topLvl">
          <ac:chgData name="Claudia Chan" userId="93473b32-9a5b-480c-a5c7-36832fc51abf" providerId="ADAL" clId="{AAA220D2-8A6B-49E5-A551-F6B966239582}" dt="2024-06-25T22:10:24.883" v="1754" actId="164"/>
          <ac:spMkLst>
            <pc:docMk/>
            <pc:sldMk cId="3993039101" sldId="261"/>
            <ac:spMk id="82" creationId="{1ABF8022-DC6B-74DE-DBB7-EAC96445F822}"/>
          </ac:spMkLst>
        </pc:spChg>
        <pc:spChg chg="mod ord">
          <ac:chgData name="Claudia Chan" userId="93473b32-9a5b-480c-a5c7-36832fc51abf" providerId="ADAL" clId="{AAA220D2-8A6B-49E5-A551-F6B966239582}" dt="2024-06-25T22:07:30.274" v="1682" actId="167"/>
          <ac:spMkLst>
            <pc:docMk/>
            <pc:sldMk cId="3993039101" sldId="261"/>
            <ac:spMk id="83" creationId="{8BFE98BD-88C4-09FC-C796-CA7C91B43BAF}"/>
          </ac:spMkLst>
        </pc:spChg>
        <pc:spChg chg="del">
          <ac:chgData name="Claudia Chan" userId="93473b32-9a5b-480c-a5c7-36832fc51abf" providerId="ADAL" clId="{AAA220D2-8A6B-49E5-A551-F6B966239582}" dt="2024-06-25T22:01:35.387" v="1303" actId="478"/>
          <ac:spMkLst>
            <pc:docMk/>
            <pc:sldMk cId="3993039101" sldId="261"/>
            <ac:spMk id="84" creationId="{7B4A317D-C949-79BB-3D11-C7B262862707}"/>
          </ac:spMkLst>
        </pc:spChg>
        <pc:spChg chg="del">
          <ac:chgData name="Claudia Chan" userId="93473b32-9a5b-480c-a5c7-36832fc51abf" providerId="ADAL" clId="{AAA220D2-8A6B-49E5-A551-F6B966239582}" dt="2024-06-25T22:01:35.387" v="1303" actId="478"/>
          <ac:spMkLst>
            <pc:docMk/>
            <pc:sldMk cId="3993039101" sldId="261"/>
            <ac:spMk id="85" creationId="{AB759E96-51EE-B087-B56E-9712F5919C5F}"/>
          </ac:spMkLst>
        </pc:spChg>
        <pc:spChg chg="del">
          <ac:chgData name="Claudia Chan" userId="93473b32-9a5b-480c-a5c7-36832fc51abf" providerId="ADAL" clId="{AAA220D2-8A6B-49E5-A551-F6B966239582}" dt="2024-06-25T22:01:35.387" v="1303" actId="478"/>
          <ac:spMkLst>
            <pc:docMk/>
            <pc:sldMk cId="3993039101" sldId="261"/>
            <ac:spMk id="86" creationId="{2DA68C32-841C-9E8F-FA8D-9E7FA9C6D569}"/>
          </ac:spMkLst>
        </pc:spChg>
        <pc:spChg chg="add del mod topLvl">
          <ac:chgData name="Claudia Chan" userId="93473b32-9a5b-480c-a5c7-36832fc51abf" providerId="ADAL" clId="{AAA220D2-8A6B-49E5-A551-F6B966239582}" dt="2024-06-25T22:10:50.300" v="1763" actId="478"/>
          <ac:spMkLst>
            <pc:docMk/>
            <pc:sldMk cId="3993039101" sldId="261"/>
            <ac:spMk id="87" creationId="{85C87AD3-623B-4BD6-84BF-C3EC715AFF13}"/>
          </ac:spMkLst>
        </pc:spChg>
        <pc:spChg chg="del">
          <ac:chgData name="Claudia Chan" userId="93473b32-9a5b-480c-a5c7-36832fc51abf" providerId="ADAL" clId="{AAA220D2-8A6B-49E5-A551-F6B966239582}" dt="2024-06-25T22:01:35.387" v="1303" actId="478"/>
          <ac:spMkLst>
            <pc:docMk/>
            <pc:sldMk cId="3993039101" sldId="261"/>
            <ac:spMk id="88" creationId="{574CC459-141E-7EBB-AD8A-EE9CA9C5CEB1}"/>
          </ac:spMkLst>
        </pc:spChg>
        <pc:spChg chg="add del mod topLvl">
          <ac:chgData name="Claudia Chan" userId="93473b32-9a5b-480c-a5c7-36832fc51abf" providerId="ADAL" clId="{AAA220D2-8A6B-49E5-A551-F6B966239582}" dt="2024-06-25T22:10:50.300" v="1763" actId="478"/>
          <ac:spMkLst>
            <pc:docMk/>
            <pc:sldMk cId="3993039101" sldId="261"/>
            <ac:spMk id="89" creationId="{75F18D72-4268-6929-866F-682692ECED3B}"/>
          </ac:spMkLst>
        </pc:spChg>
        <pc:spChg chg="add del mod topLvl">
          <ac:chgData name="Claudia Chan" userId="93473b32-9a5b-480c-a5c7-36832fc51abf" providerId="ADAL" clId="{AAA220D2-8A6B-49E5-A551-F6B966239582}" dt="2024-06-25T22:10:50.300" v="1763" actId="478"/>
          <ac:spMkLst>
            <pc:docMk/>
            <pc:sldMk cId="3993039101" sldId="261"/>
            <ac:spMk id="90" creationId="{E478F73E-7A2F-1670-6E67-CD018D203760}"/>
          </ac:spMkLst>
        </pc:spChg>
        <pc:spChg chg="mod topLvl">
          <ac:chgData name="Claudia Chan" userId="93473b32-9a5b-480c-a5c7-36832fc51abf" providerId="ADAL" clId="{AAA220D2-8A6B-49E5-A551-F6B966239582}" dt="2024-06-25T22:10:24.883" v="1754" actId="164"/>
          <ac:spMkLst>
            <pc:docMk/>
            <pc:sldMk cId="3993039101" sldId="261"/>
            <ac:spMk id="93" creationId="{D2A3DD58-D579-8F7E-4E9C-531BB8532C20}"/>
          </ac:spMkLst>
        </pc:spChg>
        <pc:spChg chg="del mod topLvl">
          <ac:chgData name="Claudia Chan" userId="93473b32-9a5b-480c-a5c7-36832fc51abf" providerId="ADAL" clId="{AAA220D2-8A6B-49E5-A551-F6B966239582}" dt="2024-06-25T22:10:50.300" v="1763" actId="478"/>
          <ac:spMkLst>
            <pc:docMk/>
            <pc:sldMk cId="3993039101" sldId="261"/>
            <ac:spMk id="94" creationId="{0A6D9583-8CF0-302D-1BD1-F2BA99BDBE3E}"/>
          </ac:spMkLst>
        </pc:spChg>
        <pc:spChg chg="del mod topLvl">
          <ac:chgData name="Claudia Chan" userId="93473b32-9a5b-480c-a5c7-36832fc51abf" providerId="ADAL" clId="{AAA220D2-8A6B-49E5-A551-F6B966239582}" dt="2024-06-25T22:10:50.300" v="1763" actId="478"/>
          <ac:spMkLst>
            <pc:docMk/>
            <pc:sldMk cId="3993039101" sldId="261"/>
            <ac:spMk id="95" creationId="{4E2E67DB-294A-159E-99A6-37C1EA55099C}"/>
          </ac:spMkLst>
        </pc:spChg>
        <pc:spChg chg="del mod topLvl">
          <ac:chgData name="Claudia Chan" userId="93473b32-9a5b-480c-a5c7-36832fc51abf" providerId="ADAL" clId="{AAA220D2-8A6B-49E5-A551-F6B966239582}" dt="2024-06-25T22:10:50.300" v="1763" actId="478"/>
          <ac:spMkLst>
            <pc:docMk/>
            <pc:sldMk cId="3993039101" sldId="261"/>
            <ac:spMk id="96" creationId="{FEB13B48-6918-803D-A85C-73844435A30F}"/>
          </ac:spMkLst>
        </pc:spChg>
        <pc:spChg chg="add mod ord topLvl">
          <ac:chgData name="Claudia Chan" userId="93473b32-9a5b-480c-a5c7-36832fc51abf" providerId="ADAL" clId="{AAA220D2-8A6B-49E5-A551-F6B966239582}" dt="2024-06-25T22:10:24.883" v="1754" actId="164"/>
          <ac:spMkLst>
            <pc:docMk/>
            <pc:sldMk cId="3993039101" sldId="261"/>
            <ac:spMk id="98" creationId="{2D48A1DE-C4BC-D62B-EBD3-EBFE1A949057}"/>
          </ac:spMkLst>
        </pc:spChg>
        <pc:spChg chg="add del mod topLvl">
          <ac:chgData name="Claudia Chan" userId="93473b32-9a5b-480c-a5c7-36832fc51abf" providerId="ADAL" clId="{AAA220D2-8A6B-49E5-A551-F6B966239582}" dt="2024-06-25T22:10:50.300" v="1763" actId="478"/>
          <ac:spMkLst>
            <pc:docMk/>
            <pc:sldMk cId="3993039101" sldId="261"/>
            <ac:spMk id="100" creationId="{69CC06B2-2B94-92A5-388E-3569762F5DC2}"/>
          </ac:spMkLst>
        </pc:spChg>
        <pc:spChg chg="add del mod topLvl">
          <ac:chgData name="Claudia Chan" userId="93473b32-9a5b-480c-a5c7-36832fc51abf" providerId="ADAL" clId="{AAA220D2-8A6B-49E5-A551-F6B966239582}" dt="2024-06-25T22:10:50.300" v="1763" actId="478"/>
          <ac:spMkLst>
            <pc:docMk/>
            <pc:sldMk cId="3993039101" sldId="261"/>
            <ac:spMk id="101" creationId="{5CAAAB3D-2D77-33B4-BC09-EE9636E25F4C}"/>
          </ac:spMkLst>
        </pc:spChg>
        <pc:spChg chg="add del mod topLvl">
          <ac:chgData name="Claudia Chan" userId="93473b32-9a5b-480c-a5c7-36832fc51abf" providerId="ADAL" clId="{AAA220D2-8A6B-49E5-A551-F6B966239582}" dt="2024-06-25T22:10:50.300" v="1763" actId="478"/>
          <ac:spMkLst>
            <pc:docMk/>
            <pc:sldMk cId="3993039101" sldId="261"/>
            <ac:spMk id="102" creationId="{C2A0A207-0B58-44DD-2496-B4C79D16FE42}"/>
          </ac:spMkLst>
        </pc:spChg>
        <pc:spChg chg="add mod topLvl">
          <ac:chgData name="Claudia Chan" userId="93473b32-9a5b-480c-a5c7-36832fc51abf" providerId="ADAL" clId="{AAA220D2-8A6B-49E5-A551-F6B966239582}" dt="2024-06-25T22:06:25.431" v="1612" actId="164"/>
          <ac:spMkLst>
            <pc:docMk/>
            <pc:sldMk cId="3993039101" sldId="261"/>
            <ac:spMk id="103" creationId="{A3008A8A-D008-6FB4-632D-19721B2A7E93}"/>
          </ac:spMkLst>
        </pc:spChg>
        <pc:spChg chg="add mod">
          <ac:chgData name="Claudia Chan" userId="93473b32-9a5b-480c-a5c7-36832fc51abf" providerId="ADAL" clId="{AAA220D2-8A6B-49E5-A551-F6B966239582}" dt="2024-06-25T22:02:03.671" v="1312" actId="12788"/>
          <ac:spMkLst>
            <pc:docMk/>
            <pc:sldMk cId="3993039101" sldId="261"/>
            <ac:spMk id="105" creationId="{B7B80071-E617-5677-D15F-8B5F64185CE0}"/>
          </ac:spMkLst>
        </pc:spChg>
        <pc:spChg chg="add mod">
          <ac:chgData name="Claudia Chan" userId="93473b32-9a5b-480c-a5c7-36832fc51abf" providerId="ADAL" clId="{AAA220D2-8A6B-49E5-A551-F6B966239582}" dt="2024-06-25T22:10:24.883" v="1754" actId="164"/>
          <ac:spMkLst>
            <pc:docMk/>
            <pc:sldMk cId="3993039101" sldId="261"/>
            <ac:spMk id="110" creationId="{9DAF4E61-1E5D-5424-4556-9E5F4DDC6BED}"/>
          </ac:spMkLst>
        </pc:spChg>
        <pc:spChg chg="mod">
          <ac:chgData name="Claudia Chan" userId="93473b32-9a5b-480c-a5c7-36832fc51abf" providerId="ADAL" clId="{AAA220D2-8A6B-49E5-A551-F6B966239582}" dt="2024-06-25T22:10:25.378" v="1755"/>
          <ac:spMkLst>
            <pc:docMk/>
            <pc:sldMk cId="3993039101" sldId="261"/>
            <ac:spMk id="115" creationId="{BEE3C125-3774-C1F1-2DCA-38794AC030B9}"/>
          </ac:spMkLst>
        </pc:spChg>
        <pc:spChg chg="mod">
          <ac:chgData name="Claudia Chan" userId="93473b32-9a5b-480c-a5c7-36832fc51abf" providerId="ADAL" clId="{AAA220D2-8A6B-49E5-A551-F6B966239582}" dt="2024-06-25T22:10:25.378" v="1755"/>
          <ac:spMkLst>
            <pc:docMk/>
            <pc:sldMk cId="3993039101" sldId="261"/>
            <ac:spMk id="116" creationId="{CD028835-B90F-BC23-570D-3D9CC41D15C7}"/>
          </ac:spMkLst>
        </pc:spChg>
        <pc:spChg chg="mod">
          <ac:chgData name="Claudia Chan" userId="93473b32-9a5b-480c-a5c7-36832fc51abf" providerId="ADAL" clId="{AAA220D2-8A6B-49E5-A551-F6B966239582}" dt="2024-06-25T22:10:25.378" v="1755"/>
          <ac:spMkLst>
            <pc:docMk/>
            <pc:sldMk cId="3993039101" sldId="261"/>
            <ac:spMk id="117" creationId="{688A585A-6BE2-91C0-6C68-0004BF3E3036}"/>
          </ac:spMkLst>
        </pc:spChg>
        <pc:spChg chg="mod">
          <ac:chgData name="Claudia Chan" userId="93473b32-9a5b-480c-a5c7-36832fc51abf" providerId="ADAL" clId="{AAA220D2-8A6B-49E5-A551-F6B966239582}" dt="2024-06-25T22:10:25.378" v="1755"/>
          <ac:spMkLst>
            <pc:docMk/>
            <pc:sldMk cId="3993039101" sldId="261"/>
            <ac:spMk id="118" creationId="{B907A53A-5ED3-B17F-BA1C-516842F94190}"/>
          </ac:spMkLst>
        </pc:spChg>
        <pc:spChg chg="mod">
          <ac:chgData name="Claudia Chan" userId="93473b32-9a5b-480c-a5c7-36832fc51abf" providerId="ADAL" clId="{AAA220D2-8A6B-49E5-A551-F6B966239582}" dt="2024-06-25T22:10:35.149" v="1759"/>
          <ac:spMkLst>
            <pc:docMk/>
            <pc:sldMk cId="3993039101" sldId="261"/>
            <ac:spMk id="123" creationId="{D90C61A4-FCD9-93DA-1971-1183F53D2356}"/>
          </ac:spMkLst>
        </pc:spChg>
        <pc:spChg chg="mod">
          <ac:chgData name="Claudia Chan" userId="93473b32-9a5b-480c-a5c7-36832fc51abf" providerId="ADAL" clId="{AAA220D2-8A6B-49E5-A551-F6B966239582}" dt="2024-06-25T22:10:35.149" v="1759"/>
          <ac:spMkLst>
            <pc:docMk/>
            <pc:sldMk cId="3993039101" sldId="261"/>
            <ac:spMk id="124" creationId="{18B9D49C-FCBB-444E-2EA5-E3EE333C8ABE}"/>
          </ac:spMkLst>
        </pc:spChg>
        <pc:spChg chg="mod">
          <ac:chgData name="Claudia Chan" userId="93473b32-9a5b-480c-a5c7-36832fc51abf" providerId="ADAL" clId="{AAA220D2-8A6B-49E5-A551-F6B966239582}" dt="2024-06-25T22:10:35.149" v="1759"/>
          <ac:spMkLst>
            <pc:docMk/>
            <pc:sldMk cId="3993039101" sldId="261"/>
            <ac:spMk id="125" creationId="{2765A5D6-2F5F-2F05-7D12-B3FB16116DC9}"/>
          </ac:spMkLst>
        </pc:spChg>
        <pc:spChg chg="mod">
          <ac:chgData name="Claudia Chan" userId="93473b32-9a5b-480c-a5c7-36832fc51abf" providerId="ADAL" clId="{AAA220D2-8A6B-49E5-A551-F6B966239582}" dt="2024-06-25T22:10:35.149" v="1759"/>
          <ac:spMkLst>
            <pc:docMk/>
            <pc:sldMk cId="3993039101" sldId="261"/>
            <ac:spMk id="126" creationId="{4B3F1590-1D11-80C1-7630-BD71F35BB450}"/>
          </ac:spMkLst>
        </pc:spChg>
        <pc:spChg chg="mod">
          <ac:chgData name="Claudia Chan" userId="93473b32-9a5b-480c-a5c7-36832fc51abf" providerId="ADAL" clId="{AAA220D2-8A6B-49E5-A551-F6B966239582}" dt="2024-06-25T22:10:35.149" v="1759"/>
          <ac:spMkLst>
            <pc:docMk/>
            <pc:sldMk cId="3993039101" sldId="261"/>
            <ac:spMk id="127" creationId="{B7D6F42E-BB70-07C5-3C1D-6C4099F73D6D}"/>
          </ac:spMkLst>
        </pc:spChg>
        <pc:spChg chg="mod">
          <ac:chgData name="Claudia Chan" userId="93473b32-9a5b-480c-a5c7-36832fc51abf" providerId="ADAL" clId="{AAA220D2-8A6B-49E5-A551-F6B966239582}" dt="2024-06-25T22:10:35.149" v="1759"/>
          <ac:spMkLst>
            <pc:docMk/>
            <pc:sldMk cId="3993039101" sldId="261"/>
            <ac:spMk id="128" creationId="{A8A8A8E9-9079-BC81-7933-3D0F3D7187EF}"/>
          </ac:spMkLst>
        </pc:spChg>
        <pc:spChg chg="mod">
          <ac:chgData name="Claudia Chan" userId="93473b32-9a5b-480c-a5c7-36832fc51abf" providerId="ADAL" clId="{AAA220D2-8A6B-49E5-A551-F6B966239582}" dt="2024-06-25T22:10:35.149" v="1759"/>
          <ac:spMkLst>
            <pc:docMk/>
            <pc:sldMk cId="3993039101" sldId="261"/>
            <ac:spMk id="129" creationId="{64127C64-191A-A992-3D43-9B3B4EBC4B86}"/>
          </ac:spMkLst>
        </pc:spChg>
        <pc:spChg chg="mod">
          <ac:chgData name="Claudia Chan" userId="93473b32-9a5b-480c-a5c7-36832fc51abf" providerId="ADAL" clId="{AAA220D2-8A6B-49E5-A551-F6B966239582}" dt="2024-06-25T22:10:35.149" v="1759"/>
          <ac:spMkLst>
            <pc:docMk/>
            <pc:sldMk cId="3993039101" sldId="261"/>
            <ac:spMk id="130" creationId="{23D9C515-C2A0-AE58-8D85-E418784AA281}"/>
          </ac:spMkLst>
        </pc:spChg>
        <pc:grpChg chg="add del mod">
          <ac:chgData name="Claudia Chan" userId="93473b32-9a5b-480c-a5c7-36832fc51abf" providerId="ADAL" clId="{AAA220D2-8A6B-49E5-A551-F6B966239582}" dt="2024-06-25T21:56:31.077" v="1106" actId="165"/>
          <ac:grpSpMkLst>
            <pc:docMk/>
            <pc:sldMk cId="3993039101" sldId="261"/>
            <ac:grpSpMk id="48" creationId="{38DA0CD3-47ED-7307-1EA7-1286657B9634}"/>
          </ac:grpSpMkLst>
        </pc:grpChg>
        <pc:grpChg chg="add del mod">
          <ac:chgData name="Claudia Chan" userId="93473b32-9a5b-480c-a5c7-36832fc51abf" providerId="ADAL" clId="{AAA220D2-8A6B-49E5-A551-F6B966239582}" dt="2024-06-25T21:58:07.566" v="1187" actId="165"/>
          <ac:grpSpMkLst>
            <pc:docMk/>
            <pc:sldMk cId="3993039101" sldId="261"/>
            <ac:grpSpMk id="59" creationId="{3C3D1809-78EB-F78C-5167-04060A69FEE7}"/>
          </ac:grpSpMkLst>
        </pc:grpChg>
        <pc:grpChg chg="add del mod">
          <ac:chgData name="Claudia Chan" userId="93473b32-9a5b-480c-a5c7-36832fc51abf" providerId="ADAL" clId="{AAA220D2-8A6B-49E5-A551-F6B966239582}" dt="2024-06-25T21:58:09.383" v="1189" actId="165"/>
          <ac:grpSpMkLst>
            <pc:docMk/>
            <pc:sldMk cId="3993039101" sldId="261"/>
            <ac:grpSpMk id="60" creationId="{670E89B9-EA20-79C7-DE11-131F053B28B2}"/>
          </ac:grpSpMkLst>
        </pc:grpChg>
        <pc:grpChg chg="add del mod">
          <ac:chgData name="Claudia Chan" userId="93473b32-9a5b-480c-a5c7-36832fc51abf" providerId="ADAL" clId="{AAA220D2-8A6B-49E5-A551-F6B966239582}" dt="2024-06-25T21:58:08.935" v="1188" actId="165"/>
          <ac:grpSpMkLst>
            <pc:docMk/>
            <pc:sldMk cId="3993039101" sldId="261"/>
            <ac:grpSpMk id="65" creationId="{9075AAAC-117B-F9E4-7D8F-A9E961FADB09}"/>
          </ac:grpSpMkLst>
        </pc:grpChg>
        <pc:grpChg chg="add del mod">
          <ac:chgData name="Claudia Chan" userId="93473b32-9a5b-480c-a5c7-36832fc51abf" providerId="ADAL" clId="{AAA220D2-8A6B-49E5-A551-F6B966239582}" dt="2024-06-25T22:02:21.205" v="1313" actId="165"/>
          <ac:grpSpMkLst>
            <pc:docMk/>
            <pc:sldMk cId="3993039101" sldId="261"/>
            <ac:grpSpMk id="70" creationId="{B127A440-DD1B-E7D7-B187-8DF2FB618F2F}"/>
          </ac:grpSpMkLst>
        </pc:grpChg>
        <pc:grpChg chg="add del mod ord topLvl">
          <ac:chgData name="Claudia Chan" userId="93473b32-9a5b-480c-a5c7-36832fc51abf" providerId="ADAL" clId="{AAA220D2-8A6B-49E5-A551-F6B966239582}" dt="2024-06-25T22:09:38.456" v="1726" actId="165"/>
          <ac:grpSpMkLst>
            <pc:docMk/>
            <pc:sldMk cId="3993039101" sldId="261"/>
            <ac:grpSpMk id="91" creationId="{6A305E10-AB84-500C-EAE7-62BC70E80999}"/>
          </ac:grpSpMkLst>
        </pc:grpChg>
        <pc:grpChg chg="del">
          <ac:chgData name="Claudia Chan" userId="93473b32-9a5b-480c-a5c7-36832fc51abf" providerId="ADAL" clId="{AAA220D2-8A6B-49E5-A551-F6B966239582}" dt="2024-06-25T22:01:30.576" v="1302" actId="478"/>
          <ac:grpSpMkLst>
            <pc:docMk/>
            <pc:sldMk cId="3993039101" sldId="261"/>
            <ac:grpSpMk id="97" creationId="{82389695-0218-6690-DD10-5EF8A6965E37}"/>
          </ac:grpSpMkLst>
        </pc:grpChg>
        <pc:grpChg chg="del">
          <ac:chgData name="Claudia Chan" userId="93473b32-9a5b-480c-a5c7-36832fc51abf" providerId="ADAL" clId="{AAA220D2-8A6B-49E5-A551-F6B966239582}" dt="2024-06-25T22:01:30.576" v="1302" actId="478"/>
          <ac:grpSpMkLst>
            <pc:docMk/>
            <pc:sldMk cId="3993039101" sldId="261"/>
            <ac:grpSpMk id="99" creationId="{7216B9D8-4909-1819-AE43-1CC102424367}"/>
          </ac:grpSpMkLst>
        </pc:grpChg>
        <pc:grpChg chg="add del mod">
          <ac:chgData name="Claudia Chan" userId="93473b32-9a5b-480c-a5c7-36832fc51abf" providerId="ADAL" clId="{AAA220D2-8A6B-49E5-A551-F6B966239582}" dt="2024-06-25T22:01:45.538" v="1304" actId="165"/>
          <ac:grpSpMkLst>
            <pc:docMk/>
            <pc:sldMk cId="3993039101" sldId="261"/>
            <ac:grpSpMk id="104" creationId="{892B955A-8130-2CC7-E706-5F03A213B520}"/>
          </ac:grpSpMkLst>
        </pc:grpChg>
        <pc:grpChg chg="add mod">
          <ac:chgData name="Claudia Chan" userId="93473b32-9a5b-480c-a5c7-36832fc51abf" providerId="ADAL" clId="{AAA220D2-8A6B-49E5-A551-F6B966239582}" dt="2024-06-25T22:07:04.238" v="1669" actId="1036"/>
          <ac:grpSpMkLst>
            <pc:docMk/>
            <pc:sldMk cId="3993039101" sldId="261"/>
            <ac:grpSpMk id="108" creationId="{16479408-DF94-3CD4-7020-0288527498F7}"/>
          </ac:grpSpMkLst>
        </pc:grpChg>
        <pc:grpChg chg="add mod">
          <ac:chgData name="Claudia Chan" userId="93473b32-9a5b-480c-a5c7-36832fc51abf" providerId="ADAL" clId="{AAA220D2-8A6B-49E5-A551-F6B966239582}" dt="2024-06-25T22:10:34.473" v="1758" actId="164"/>
          <ac:grpSpMkLst>
            <pc:docMk/>
            <pc:sldMk cId="3993039101" sldId="261"/>
            <ac:grpSpMk id="111" creationId="{0FC441B4-AF2D-5A6F-A512-8B5BE5486A9D}"/>
          </ac:grpSpMkLst>
        </pc:grpChg>
        <pc:grpChg chg="add mod">
          <ac:chgData name="Claudia Chan" userId="93473b32-9a5b-480c-a5c7-36832fc51abf" providerId="ADAL" clId="{AAA220D2-8A6B-49E5-A551-F6B966239582}" dt="2024-06-25T22:10:34.473" v="1758" actId="164"/>
          <ac:grpSpMkLst>
            <pc:docMk/>
            <pc:sldMk cId="3993039101" sldId="261"/>
            <ac:grpSpMk id="112" creationId="{AA045A05-44B5-6FBA-2C6D-EED5BB07FC3B}"/>
          </ac:grpSpMkLst>
        </pc:grpChg>
        <pc:grpChg chg="del">
          <ac:chgData name="Claudia Chan" userId="93473b32-9a5b-480c-a5c7-36832fc51abf" providerId="ADAL" clId="{AAA220D2-8A6B-49E5-A551-F6B966239582}" dt="2024-06-25T22:00:25.993" v="1290" actId="478"/>
          <ac:grpSpMkLst>
            <pc:docMk/>
            <pc:sldMk cId="3993039101" sldId="261"/>
            <ac:grpSpMk id="113" creationId="{9E80927B-3506-4ABD-BF3C-8DA9FE5ABA8D}"/>
          </ac:grpSpMkLst>
        </pc:grpChg>
        <pc:grpChg chg="add mod">
          <ac:chgData name="Claudia Chan" userId="93473b32-9a5b-480c-a5c7-36832fc51abf" providerId="ADAL" clId="{AAA220D2-8A6B-49E5-A551-F6B966239582}" dt="2024-06-25T22:10:41.547" v="1761" actId="552"/>
          <ac:grpSpMkLst>
            <pc:docMk/>
            <pc:sldMk cId="3993039101" sldId="261"/>
            <ac:grpSpMk id="119" creationId="{ADCF9719-331D-443A-6397-58BD28C05062}"/>
          </ac:grpSpMkLst>
        </pc:grpChg>
        <pc:grpChg chg="add mod">
          <ac:chgData name="Claudia Chan" userId="93473b32-9a5b-480c-a5c7-36832fc51abf" providerId="ADAL" clId="{AAA220D2-8A6B-49E5-A551-F6B966239582}" dt="2024-06-25T22:10:41.547" v="1761" actId="552"/>
          <ac:grpSpMkLst>
            <pc:docMk/>
            <pc:sldMk cId="3993039101" sldId="261"/>
            <ac:grpSpMk id="120" creationId="{8F499794-5EFA-7F64-8ED3-5CAB455223CE}"/>
          </ac:grpSpMkLst>
        </pc:grpChg>
        <pc:grpChg chg="mod">
          <ac:chgData name="Claudia Chan" userId="93473b32-9a5b-480c-a5c7-36832fc51abf" providerId="ADAL" clId="{AAA220D2-8A6B-49E5-A551-F6B966239582}" dt="2024-06-25T22:10:35.149" v="1759"/>
          <ac:grpSpMkLst>
            <pc:docMk/>
            <pc:sldMk cId="3993039101" sldId="261"/>
            <ac:grpSpMk id="121" creationId="{58E44C9B-BB4C-1660-7C8E-9B5C27F4DFC6}"/>
          </ac:grpSpMkLst>
        </pc:grpChg>
        <pc:grpChg chg="mod">
          <ac:chgData name="Claudia Chan" userId="93473b32-9a5b-480c-a5c7-36832fc51abf" providerId="ADAL" clId="{AAA220D2-8A6B-49E5-A551-F6B966239582}" dt="2024-06-25T22:10:35.149" v="1759"/>
          <ac:grpSpMkLst>
            <pc:docMk/>
            <pc:sldMk cId="3993039101" sldId="261"/>
            <ac:grpSpMk id="122" creationId="{FFAF5C16-B67D-3E4A-E56E-AB033D040DD2}"/>
          </ac:grpSpMkLst>
        </pc:grpChg>
        <pc:picChg chg="del">
          <ac:chgData name="Claudia Chan" userId="93473b32-9a5b-480c-a5c7-36832fc51abf" providerId="ADAL" clId="{AAA220D2-8A6B-49E5-A551-F6B966239582}" dt="2024-06-25T21:55:01.897" v="1008" actId="478"/>
          <ac:picMkLst>
            <pc:docMk/>
            <pc:sldMk cId="3993039101" sldId="261"/>
            <ac:picMk id="12" creationId="{B11E9A6A-390C-AE25-6E08-3248CA57224D}"/>
          </ac:picMkLst>
        </pc:picChg>
        <pc:picChg chg="del">
          <ac:chgData name="Claudia Chan" userId="93473b32-9a5b-480c-a5c7-36832fc51abf" providerId="ADAL" clId="{AAA220D2-8A6B-49E5-A551-F6B966239582}" dt="2024-06-25T21:55:38.336" v="1079" actId="478"/>
          <ac:picMkLst>
            <pc:docMk/>
            <pc:sldMk cId="3993039101" sldId="261"/>
            <ac:picMk id="29" creationId="{8AD70151-A4A1-9FDB-E3C0-ACBAF9BE95D7}"/>
          </ac:picMkLst>
        </pc:picChg>
        <pc:picChg chg="del">
          <ac:chgData name="Claudia Chan" userId="93473b32-9a5b-480c-a5c7-36832fc51abf" providerId="ADAL" clId="{AAA220D2-8A6B-49E5-A551-F6B966239582}" dt="2024-06-25T21:55:38.336" v="1079" actId="478"/>
          <ac:picMkLst>
            <pc:docMk/>
            <pc:sldMk cId="3993039101" sldId="261"/>
            <ac:picMk id="30" creationId="{00F1D799-4926-9AD4-46C1-A76BCA24A2C9}"/>
          </ac:picMkLst>
        </pc:picChg>
        <pc:picChg chg="del">
          <ac:chgData name="Claudia Chan" userId="93473b32-9a5b-480c-a5c7-36832fc51abf" providerId="ADAL" clId="{AAA220D2-8A6B-49E5-A551-F6B966239582}" dt="2024-06-25T21:55:38.336" v="1079" actId="478"/>
          <ac:picMkLst>
            <pc:docMk/>
            <pc:sldMk cId="3993039101" sldId="261"/>
            <ac:picMk id="31" creationId="{4E97B963-8A5C-D37F-08D3-859CFE2E9EA1}"/>
          </ac:picMkLst>
        </pc:picChg>
        <pc:picChg chg="del">
          <ac:chgData name="Claudia Chan" userId="93473b32-9a5b-480c-a5c7-36832fc51abf" providerId="ADAL" clId="{AAA220D2-8A6B-49E5-A551-F6B966239582}" dt="2024-06-25T21:55:38.336" v="1079" actId="478"/>
          <ac:picMkLst>
            <pc:docMk/>
            <pc:sldMk cId="3993039101" sldId="261"/>
            <ac:picMk id="32" creationId="{2A251957-6C04-E571-7B49-AB6AB81DFF33}"/>
          </ac:picMkLst>
        </pc:picChg>
        <pc:picChg chg="del">
          <ac:chgData name="Claudia Chan" userId="93473b32-9a5b-480c-a5c7-36832fc51abf" providerId="ADAL" clId="{AAA220D2-8A6B-49E5-A551-F6B966239582}" dt="2024-06-25T22:00:25.993" v="1290" actId="478"/>
          <ac:picMkLst>
            <pc:docMk/>
            <pc:sldMk cId="3993039101" sldId="261"/>
            <ac:picMk id="54" creationId="{3CB2A49A-1A07-6C64-8F57-581E779256B2}"/>
          </ac:picMkLst>
        </pc:picChg>
        <pc:picChg chg="del">
          <ac:chgData name="Claudia Chan" userId="93473b32-9a5b-480c-a5c7-36832fc51abf" providerId="ADAL" clId="{AAA220D2-8A6B-49E5-A551-F6B966239582}" dt="2024-06-25T22:00:27.192" v="1291" actId="478"/>
          <ac:picMkLst>
            <pc:docMk/>
            <pc:sldMk cId="3993039101" sldId="261"/>
            <ac:picMk id="92" creationId="{D847EEDC-6A44-A52A-92D7-86FDFDBBBA7A}"/>
          </ac:picMkLst>
        </pc:picChg>
        <pc:picChg chg="add mod ord">
          <ac:chgData name="Claudia Chan" userId="93473b32-9a5b-480c-a5c7-36832fc51abf" providerId="ADAL" clId="{AAA220D2-8A6B-49E5-A551-F6B966239582}" dt="2024-06-25T22:07:30.274" v="1682" actId="167"/>
          <ac:picMkLst>
            <pc:docMk/>
            <pc:sldMk cId="3993039101" sldId="261"/>
            <ac:picMk id="109" creationId="{DA920652-8B10-BF82-453C-8F6B22DDE479}"/>
          </ac:picMkLst>
        </pc:picChg>
        <pc:picChg chg="del">
          <ac:chgData name="Claudia Chan" userId="93473b32-9a5b-480c-a5c7-36832fc51abf" providerId="ADAL" clId="{AAA220D2-8A6B-49E5-A551-F6B966239582}" dt="2024-06-25T22:00:25.993" v="1290" actId="478"/>
          <ac:picMkLst>
            <pc:docMk/>
            <pc:sldMk cId="3993039101" sldId="261"/>
            <ac:picMk id="114" creationId="{FDB3BF81-7935-B27F-7A44-96E594D461F6}"/>
          </ac:picMkLst>
        </pc:picChg>
        <pc:cxnChg chg="add mod">
          <ac:chgData name="Claudia Chan" userId="93473b32-9a5b-480c-a5c7-36832fc51abf" providerId="ADAL" clId="{AAA220D2-8A6B-49E5-A551-F6B966239582}" dt="2024-06-25T22:11:12.224" v="1768" actId="692"/>
          <ac:cxnSpMkLst>
            <pc:docMk/>
            <pc:sldMk cId="3993039101" sldId="261"/>
            <ac:cxnSpMk id="106" creationId="{14116714-5178-180F-63A3-9EB297170CFE}"/>
          </ac:cxnSpMkLst>
        </pc:cxnChg>
        <pc:cxnChg chg="add del mod">
          <ac:chgData name="Claudia Chan" userId="93473b32-9a5b-480c-a5c7-36832fc51abf" providerId="ADAL" clId="{AAA220D2-8A6B-49E5-A551-F6B966239582}" dt="2024-06-25T22:05:21.450" v="1433" actId="478"/>
          <ac:cxnSpMkLst>
            <pc:docMk/>
            <pc:sldMk cId="3993039101" sldId="261"/>
            <ac:cxnSpMk id="107" creationId="{2957959D-A235-FBE1-D74E-FA6DCAB87B6C}"/>
          </ac:cxnSpMkLst>
        </pc:cxnChg>
      </pc:sldChg>
    </pc:docChg>
  </pc:docChgLst>
  <pc:docChgLst>
    <pc:chgData name="Najma Naveed" userId="0a9d2d62-657c-4576-a5a2-5463934c4369" providerId="ADAL" clId="{5D8C19F0-39E1-479A-BD52-5AADFF91E2E3}"/>
    <pc:docChg chg="modMainMaster">
      <pc:chgData name="Najma Naveed" userId="0a9d2d62-657c-4576-a5a2-5463934c4369" providerId="ADAL" clId="{5D8C19F0-39E1-479A-BD52-5AADFF91E2E3}" dt="2024-07-04T19:33:06.096" v="5"/>
      <pc:docMkLst>
        <pc:docMk/>
      </pc:docMkLst>
      <pc:sldChg chg="modCm">
        <pc:chgData name="Najma Naveed" userId="0a9d2d62-657c-4576-a5a2-5463934c4369" providerId="ADAL" clId="{5D8C19F0-39E1-479A-BD52-5AADFF91E2E3}" dt="2024-07-04T19:33:06.096" v="5"/>
        <pc:sldMkLst>
          <pc:docMk/>
          <pc:sldMk cId="99501686" sldId="262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 modRxn">
              <pc226:chgData name="Najma Naveed" userId="0a9d2d62-657c-4576-a5a2-5463934c4369" providerId="ADAL" clId="{5D8C19F0-39E1-479A-BD52-5AADFF91E2E3}" dt="2024-07-04T19:33:06.096" v="5"/>
              <pc2:cmMkLst xmlns:pc2="http://schemas.microsoft.com/office/powerpoint/2019/9/main/command">
                <pc:docMk/>
                <pc:sldMk cId="99501686" sldId="262"/>
                <pc2:cmMk id="{56350E1A-CABC-4BAE-ADD3-AB9B2126E7EB}"/>
              </pc2:cmMkLst>
            </pc226:cmChg>
            <pc226:cmChg xmlns:pc226="http://schemas.microsoft.com/office/powerpoint/2022/06/main/command" chg="">
              <pc226:chgData name="Najma Naveed" userId="0a9d2d62-657c-4576-a5a2-5463934c4369" providerId="ADAL" clId="{5D8C19F0-39E1-479A-BD52-5AADFF91E2E3}" dt="2024-07-04T19:32:59.245" v="4"/>
              <pc2:cmMkLst xmlns:pc2="http://schemas.microsoft.com/office/powerpoint/2019/9/main/command">
                <pc:docMk/>
                <pc:sldMk cId="99501686" sldId="262"/>
                <pc2:cmMk id="{CE80172A-8691-4DF2-A922-102626D4C463}"/>
              </pc2:cmMkLst>
              <pc226:cmRplyChg chg="add">
                <pc226:chgData name="Najma Naveed" userId="0a9d2d62-657c-4576-a5a2-5463934c4369" providerId="ADAL" clId="{5D8C19F0-39E1-479A-BD52-5AADFF91E2E3}" dt="2024-07-04T19:32:59.245" v="4"/>
                <pc2:cmRplyMkLst xmlns:pc2="http://schemas.microsoft.com/office/powerpoint/2019/9/main/command">
                  <pc:docMk/>
                  <pc:sldMk cId="99501686" sldId="262"/>
                  <pc2:cmMk id="{CE80172A-8691-4DF2-A922-102626D4C463}"/>
                  <pc2:cmRplyMk id="{71D18ECA-5F1D-4FF8-AE9F-EFCA4F2DA158}"/>
                </pc2:cmRplyMkLst>
              </pc226:cmRplyChg>
            </pc226:cmChg>
            <pc226:cmChg xmlns:pc226="http://schemas.microsoft.com/office/powerpoint/2022/06/main/command" chg="">
              <pc226:chgData name="Najma Naveed" userId="0a9d2d62-657c-4576-a5a2-5463934c4369" providerId="ADAL" clId="{5D8C19F0-39E1-479A-BD52-5AADFF91E2E3}" dt="2024-07-03T16:34:08.916" v="1"/>
              <pc2:cmMkLst xmlns:pc2="http://schemas.microsoft.com/office/powerpoint/2019/9/main/command">
                <pc:docMk/>
                <pc:sldMk cId="99501686" sldId="262"/>
                <pc2:cmMk id="{8F4680AC-50D7-44BB-924C-53E72DAEA8F1}"/>
              </pc2:cmMkLst>
              <pc226:cmRplyChg chg="add">
                <pc226:chgData name="Najma Naveed" userId="0a9d2d62-657c-4576-a5a2-5463934c4369" providerId="ADAL" clId="{5D8C19F0-39E1-479A-BD52-5AADFF91E2E3}" dt="2024-07-03T16:34:08.916" v="1"/>
                <pc2:cmRplyMkLst xmlns:pc2="http://schemas.microsoft.com/office/powerpoint/2019/9/main/command">
                  <pc:docMk/>
                  <pc:sldMk cId="99501686" sldId="262"/>
                  <pc2:cmMk id="{8F4680AC-50D7-44BB-924C-53E72DAEA8F1}"/>
                  <pc2:cmRplyMk id="{E2A0F927-7BBF-4BCF-979D-37B8CCFF9948}"/>
                </pc2:cmRplyMkLst>
              </pc226:cmRplyChg>
              <pc226:cmRplyChg chg="mod modRxn">
                <pc226:chgData name="Najma Naveed" userId="0a9d2d62-657c-4576-a5a2-5463934c4369" providerId="ADAL" clId="{5D8C19F0-39E1-479A-BD52-5AADFF91E2E3}" dt="2024-07-03T16:33:51.761" v="0"/>
                <pc2:cmRplyMkLst xmlns:pc2="http://schemas.microsoft.com/office/powerpoint/2019/9/main/command">
                  <pc:docMk/>
                  <pc:sldMk cId="99501686" sldId="262"/>
                  <pc2:cmMk id="{8F4680AC-50D7-44BB-924C-53E72DAEA8F1}"/>
                  <pc2:cmRplyMk id="{5304FED1-85E3-4E3D-80A4-480E078F038D}"/>
                </pc2:cmRplyMkLst>
              </pc226:cmRplyChg>
            </pc226:cmChg>
          </p:ext>
        </pc:extLst>
      </pc:sldChg>
      <pc:sldMasterChg chg="modSldLayout">
        <pc:chgData name="Najma Naveed" userId="0a9d2d62-657c-4576-a5a2-5463934c4369" providerId="ADAL" clId="{5D8C19F0-39E1-479A-BD52-5AADFF91E2E3}" dt="2024-07-03T16:37:42.547" v="3" actId="11529"/>
        <pc:sldMasterMkLst>
          <pc:docMk/>
          <pc:sldMasterMk cId="3184991844" sldId="2147483720"/>
        </pc:sldMasterMkLst>
        <pc:sldLayoutChg chg="addSp delSp modSp">
          <pc:chgData name="Najma Naveed" userId="0a9d2d62-657c-4576-a5a2-5463934c4369" providerId="ADAL" clId="{5D8C19F0-39E1-479A-BD52-5AADFF91E2E3}" dt="2024-07-03T16:37:42.547" v="3" actId="11529"/>
          <pc:sldLayoutMkLst>
            <pc:docMk/>
            <pc:sldMasterMk cId="3184991844" sldId="2147483720"/>
            <pc:sldLayoutMk cId="3437826465" sldId="2147483722"/>
          </pc:sldLayoutMkLst>
          <pc:spChg chg="add del">
            <ac:chgData name="Najma Naveed" userId="0a9d2d62-657c-4576-a5a2-5463934c4369" providerId="ADAL" clId="{5D8C19F0-39E1-479A-BD52-5AADFF91E2E3}" dt="2024-07-03T16:37:42.547" v="3" actId="11529"/>
            <ac:spMkLst>
              <pc:docMk/>
              <pc:sldMasterMk cId="3184991844" sldId="2147483720"/>
              <pc:sldLayoutMk cId="3437826465" sldId="2147483722"/>
              <ac:spMk id="6" creationId="{738C774F-A177-1210-317F-6FF7312EB57B}"/>
            </ac:spMkLst>
          </pc:spChg>
          <pc:spChg chg="add mod">
            <ac:chgData name="Najma Naveed" userId="0a9d2d62-657c-4576-a5a2-5463934c4369" providerId="ADAL" clId="{5D8C19F0-39E1-479A-BD52-5AADFF91E2E3}" dt="2024-07-03T16:37:40.623" v="2" actId="11529"/>
            <ac:spMkLst>
              <pc:docMk/>
              <pc:sldMasterMk cId="3184991844" sldId="2147483720"/>
              <pc:sldLayoutMk cId="3437826465" sldId="2147483722"/>
              <ac:spMk id="7" creationId="{FB13BA16-1664-161F-963A-6F3AEC6B8BD8}"/>
            </ac:spMkLst>
          </pc:spChg>
        </pc:sldLayoutChg>
      </pc:sldMasterChg>
    </pc:docChg>
  </pc:docChgLst>
  <pc:docChgLst>
    <pc:chgData name="Claudia Chan" userId="93473b32-9a5b-480c-a5c7-36832fc51abf" providerId="ADAL" clId="{E30184BC-FE64-4761-A12D-B6B932CB478C}"/>
    <pc:docChg chg="modMainMaster">
      <pc:chgData name="Claudia Chan" userId="93473b32-9a5b-480c-a5c7-36832fc51abf" providerId="ADAL" clId="{E30184BC-FE64-4761-A12D-B6B932CB478C}" dt="2024-07-10T17:16:03.857" v="2" actId="207"/>
      <pc:docMkLst>
        <pc:docMk/>
      </pc:docMkLst>
      <pc:sldMasterChg chg="modSldLayout">
        <pc:chgData name="Claudia Chan" userId="93473b32-9a5b-480c-a5c7-36832fc51abf" providerId="ADAL" clId="{E30184BC-FE64-4761-A12D-B6B932CB478C}" dt="2024-07-10T17:16:03.857" v="2" actId="207"/>
        <pc:sldMasterMkLst>
          <pc:docMk/>
          <pc:sldMasterMk cId="3184991844" sldId="2147483720"/>
        </pc:sldMasterMkLst>
        <pc:sldLayoutChg chg="modSp mod">
          <pc:chgData name="Claudia Chan" userId="93473b32-9a5b-480c-a5c7-36832fc51abf" providerId="ADAL" clId="{E30184BC-FE64-4761-A12D-B6B932CB478C}" dt="2024-07-10T17:16:03.857" v="2" actId="207"/>
          <pc:sldLayoutMkLst>
            <pc:docMk/>
            <pc:sldMasterMk cId="3184991844" sldId="2147483720"/>
            <pc:sldLayoutMk cId="1092554545" sldId="2147483721"/>
          </pc:sldLayoutMkLst>
          <pc:spChg chg="mod">
            <ac:chgData name="Claudia Chan" userId="93473b32-9a5b-480c-a5c7-36832fc51abf" providerId="ADAL" clId="{E30184BC-FE64-4761-A12D-B6B932CB478C}" dt="2024-07-10T17:11:38.347" v="0"/>
            <ac:spMkLst>
              <pc:docMk/>
              <pc:sldMasterMk cId="3184991844" sldId="2147483720"/>
              <pc:sldLayoutMk cId="1092554545" sldId="2147483721"/>
              <ac:spMk id="4" creationId="{E353791A-726E-0E01-0988-AA253A711011}"/>
            </ac:spMkLst>
          </pc:spChg>
          <pc:spChg chg="mod">
            <ac:chgData name="Claudia Chan" userId="93473b32-9a5b-480c-a5c7-36832fc51abf" providerId="ADAL" clId="{E30184BC-FE64-4761-A12D-B6B932CB478C}" dt="2024-07-10T17:16:03.857" v="2" actId="207"/>
            <ac:spMkLst>
              <pc:docMk/>
              <pc:sldMasterMk cId="3184991844" sldId="2147483720"/>
              <pc:sldLayoutMk cId="1092554545" sldId="2147483721"/>
              <ac:spMk id="7" creationId="{041E0496-C1EF-4405-2C75-191E6C0C688E}"/>
            </ac:spMkLst>
          </pc:spChg>
          <pc:picChg chg="mod">
            <ac:chgData name="Claudia Chan" userId="93473b32-9a5b-480c-a5c7-36832fc51abf" providerId="ADAL" clId="{E30184BC-FE64-4761-A12D-B6B932CB478C}" dt="2024-07-10T17:14:27.937" v="1" actId="14826"/>
            <ac:picMkLst>
              <pc:docMk/>
              <pc:sldMasterMk cId="3184991844" sldId="2147483720"/>
              <pc:sldLayoutMk cId="1092554545" sldId="2147483721"/>
              <ac:picMk id="28" creationId="{8994EA55-5802-9C12-1958-97FA5BA7A5AE}"/>
            </ac:picMkLst>
          </pc:picChg>
        </pc:sldLayoutChg>
      </pc:sldMasterChg>
    </pc:docChg>
  </pc:docChgLst>
  <pc:docChgLst>
    <pc:chgData name="Najma Naveed" userId="0a9d2d62-657c-4576-a5a2-5463934c4369" providerId="ADAL" clId="{BF772683-9964-41CF-BCA6-0ECE34CFC462}"/>
    <pc:docChg chg="">
      <pc:chgData name="Najma Naveed" userId="0a9d2d62-657c-4576-a5a2-5463934c4369" providerId="ADAL" clId="{BF772683-9964-41CF-BCA6-0ECE34CFC462}" dt="2024-07-02T18:40:23.408" v="0"/>
      <pc:docMkLst>
        <pc:docMk/>
      </pc:docMkLst>
      <pc:sldChg chg="addCm">
        <pc:chgData name="Najma Naveed" userId="0a9d2d62-657c-4576-a5a2-5463934c4369" providerId="ADAL" clId="{BF772683-9964-41CF-BCA6-0ECE34CFC462}" dt="2024-07-02T18:40:23.408" v="0"/>
        <pc:sldMkLst>
          <pc:docMk/>
          <pc:sldMk cId="4021955260" sldId="26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Najma Naveed" userId="0a9d2d62-657c-4576-a5a2-5463934c4369" providerId="ADAL" clId="{BF772683-9964-41CF-BCA6-0ECE34CFC462}" dt="2024-07-02T18:40:23.408" v="0"/>
              <pc2:cmMkLst xmlns:pc2="http://schemas.microsoft.com/office/powerpoint/2019/9/main/command">
                <pc:docMk/>
                <pc:sldMk cId="4021955260" sldId="260"/>
                <pc2:cmMk id="{26F10B5F-51BE-4BD7-8029-12B4DEA949F3}"/>
              </pc2:cmMkLst>
            </pc226:cmChg>
          </p:ext>
        </pc:extLst>
      </pc:sldChg>
    </pc:docChg>
  </pc:docChgLst>
  <pc:docChgLst>
    <pc:chgData name="Najma Naveed" userId="0a9d2d62-657c-4576-a5a2-5463934c4369" providerId="ADAL" clId="{03DF4505-91BE-48D1-B921-276266E2377C}"/>
    <pc:docChg chg="">
      <pc:chgData name="Najma Naveed" userId="0a9d2d62-657c-4576-a5a2-5463934c4369" providerId="ADAL" clId="{03DF4505-91BE-48D1-B921-276266E2377C}" dt="2024-07-10T19:07:22.281" v="0"/>
      <pc:docMkLst>
        <pc:docMk/>
      </pc:docMkLst>
      <pc:sldChg chg="modCm">
        <pc:chgData name="Najma Naveed" userId="0a9d2d62-657c-4576-a5a2-5463934c4369" providerId="ADAL" clId="{03DF4505-91BE-48D1-B921-276266E2377C}" dt="2024-07-10T19:07:22.281" v="0"/>
        <pc:sldMkLst>
          <pc:docMk/>
          <pc:sldMk cId="4021955260" sldId="26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 modRxn">
              <pc226:chgData name="Najma Naveed" userId="0a9d2d62-657c-4576-a5a2-5463934c4369" providerId="ADAL" clId="{03DF4505-91BE-48D1-B921-276266E2377C}" dt="2024-07-10T19:07:22.281" v="0"/>
              <pc2:cmMkLst xmlns:pc2="http://schemas.microsoft.com/office/powerpoint/2019/9/main/command">
                <pc:docMk/>
                <pc:sldMk cId="4021955260" sldId="260"/>
                <pc2:cmMk id="{85FACE30-D664-4037-9041-86EC2C08C7D3}"/>
              </pc2:cmMkLst>
            </pc226:cmChg>
          </p:ext>
        </pc:extLst>
      </pc:sldChg>
    </pc:docChg>
  </pc:docChgLst>
  <pc:docChgLst>
    <pc:chgData name="Najma Naveed" userId="0a9d2d62-657c-4576-a5a2-5463934c4369" providerId="ADAL" clId="{E8C49386-DA40-4913-AD0A-F969E43C0FEB}"/>
    <pc:docChg chg="undo custSel modSld">
      <pc:chgData name="Najma Naveed" userId="0a9d2d62-657c-4576-a5a2-5463934c4369" providerId="ADAL" clId="{E8C49386-DA40-4913-AD0A-F969E43C0FEB}" dt="2024-06-26T15:01:48.283" v="17"/>
      <pc:docMkLst>
        <pc:docMk/>
      </pc:docMkLst>
      <pc:sldChg chg="modSp mod modCm">
        <pc:chgData name="Najma Naveed" userId="0a9d2d62-657c-4576-a5a2-5463934c4369" providerId="ADAL" clId="{E8C49386-DA40-4913-AD0A-F969E43C0FEB}" dt="2024-06-26T15:01:48.283" v="17"/>
        <pc:sldMkLst>
          <pc:docMk/>
          <pc:sldMk cId="4021955260" sldId="260"/>
        </pc:sldMkLst>
        <pc:spChg chg="mod">
          <ac:chgData name="Najma Naveed" userId="0a9d2d62-657c-4576-a5a2-5463934c4369" providerId="ADAL" clId="{E8C49386-DA40-4913-AD0A-F969E43C0FEB}" dt="2024-06-26T13:14:25.620" v="3" actId="14100"/>
          <ac:spMkLst>
            <pc:docMk/>
            <pc:sldMk cId="4021955260" sldId="260"/>
            <ac:spMk id="20" creationId="{42C123FA-5E86-1A4E-C533-E71547C32AD4}"/>
          </ac:spMkLst>
        </pc:spChg>
        <pc:spChg chg="mod">
          <ac:chgData name="Najma Naveed" userId="0a9d2d62-657c-4576-a5a2-5463934c4369" providerId="ADAL" clId="{E8C49386-DA40-4913-AD0A-F969E43C0FEB}" dt="2024-06-26T13:53:59.623" v="14" actId="20577"/>
          <ac:spMkLst>
            <pc:docMk/>
            <pc:sldMk cId="4021955260" sldId="260"/>
            <ac:spMk id="50" creationId="{4DEFA000-7C7B-8454-9407-FC8DDE83F617}"/>
          </ac:spMkLst>
        </pc:spChg>
        <pc:spChg chg="mod">
          <ac:chgData name="Najma Naveed" userId="0a9d2d62-657c-4576-a5a2-5463934c4369" providerId="ADAL" clId="{E8C49386-DA40-4913-AD0A-F969E43C0FEB}" dt="2024-06-26T13:47:59.426" v="12" actId="20577"/>
          <ac:spMkLst>
            <pc:docMk/>
            <pc:sldMk cId="4021955260" sldId="260"/>
            <ac:spMk id="85" creationId="{AB759E96-51EE-B087-B56E-9712F5919C5F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 modRxn">
              <pc226:chgData name="Najma Naveed" userId="0a9d2d62-657c-4576-a5a2-5463934c4369" providerId="ADAL" clId="{E8C49386-DA40-4913-AD0A-F969E43C0FEB}" dt="2024-06-26T15:01:48.283" v="17"/>
              <pc2:cmMkLst xmlns:pc2="http://schemas.microsoft.com/office/powerpoint/2019/9/main/command">
                <pc:docMk/>
                <pc:sldMk cId="4021955260" sldId="260"/>
                <pc2:cmMk id="{0CC89397-E41A-47CF-8B29-2AF7B69F7BDB}"/>
              </pc2:cmMkLst>
            </pc226:cmChg>
          </p:ext>
        </pc:extLst>
      </pc:sldChg>
      <pc:sldChg chg="modSp mod addCm modCm">
        <pc:chgData name="Najma Naveed" userId="0a9d2d62-657c-4576-a5a2-5463934c4369" providerId="ADAL" clId="{E8C49386-DA40-4913-AD0A-F969E43C0FEB}" dt="2024-06-26T15:01:42.784" v="16"/>
        <pc:sldMkLst>
          <pc:docMk/>
          <pc:sldMk cId="3993039101" sldId="261"/>
        </pc:sldMkLst>
        <pc:spChg chg="mod">
          <ac:chgData name="Najma Naveed" userId="0a9d2d62-657c-4576-a5a2-5463934c4369" providerId="ADAL" clId="{E8C49386-DA40-4913-AD0A-F969E43C0FEB}" dt="2024-06-26T13:27:43.093" v="9" actId="1076"/>
          <ac:spMkLst>
            <pc:docMk/>
            <pc:sldMk cId="3993039101" sldId="261"/>
            <ac:spMk id="38" creationId="{82D0D8EF-F91B-9161-7837-14100F780975}"/>
          </ac:spMkLst>
        </pc:spChg>
        <pc:spChg chg="mod">
          <ac:chgData name="Najma Naveed" userId="0a9d2d62-657c-4576-a5a2-5463934c4369" providerId="ADAL" clId="{E8C49386-DA40-4913-AD0A-F969E43C0FEB}" dt="2024-06-26T13:43:44.177" v="11"/>
          <ac:spMkLst>
            <pc:docMk/>
            <pc:sldMk cId="3993039101" sldId="261"/>
            <ac:spMk id="46" creationId="{7139F70B-938F-80CB-D3A1-E7D6B36B618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 mod modRxn">
              <pc226:chgData name="Najma Naveed" userId="0a9d2d62-657c-4576-a5a2-5463934c4369" providerId="ADAL" clId="{E8C49386-DA40-4913-AD0A-F969E43C0FEB}" dt="2024-06-26T15:01:42.784" v="16"/>
              <pc2:cmMkLst xmlns:pc2="http://schemas.microsoft.com/office/powerpoint/2019/9/main/command">
                <pc:docMk/>
                <pc:sldMk cId="3993039101" sldId="261"/>
                <pc2:cmMk id="{B3ACFA20-2403-4BD3-9B09-8ABBFDFB5C6D}"/>
              </pc2:cmMkLst>
            </pc226:cmChg>
          </p:ext>
        </pc:extLst>
      </pc:sldChg>
    </pc:docChg>
  </pc:docChgLst>
  <pc:docChgLst>
    <pc:chgData name="Najma Naveed" userId="0a9d2d62-657c-4576-a5a2-5463934c4369" providerId="ADAL" clId="{08BFB57B-E8C0-4DF3-B0B0-A8B3007CBC75}"/>
    <pc:docChg chg="undo custSel modMainMaster">
      <pc:chgData name="Najma Naveed" userId="0a9d2d62-657c-4576-a5a2-5463934c4369" providerId="ADAL" clId="{08BFB57B-E8C0-4DF3-B0B0-A8B3007CBC75}" dt="2024-06-27T19:14:33.411" v="18" actId="57"/>
      <pc:docMkLst>
        <pc:docMk/>
      </pc:docMkLst>
      <pc:sldMasterChg chg="modSldLayout">
        <pc:chgData name="Najma Naveed" userId="0a9d2d62-657c-4576-a5a2-5463934c4369" providerId="ADAL" clId="{08BFB57B-E8C0-4DF3-B0B0-A8B3007CBC75}" dt="2024-06-27T19:14:33.411" v="18" actId="57"/>
        <pc:sldMasterMkLst>
          <pc:docMk/>
          <pc:sldMasterMk cId="3184991844" sldId="2147483720"/>
        </pc:sldMasterMkLst>
        <pc:sldLayoutChg chg="modSp mod">
          <pc:chgData name="Najma Naveed" userId="0a9d2d62-657c-4576-a5a2-5463934c4369" providerId="ADAL" clId="{08BFB57B-E8C0-4DF3-B0B0-A8B3007CBC75}" dt="2024-06-27T19:14:33.411" v="18" actId="57"/>
          <pc:sldLayoutMkLst>
            <pc:docMk/>
            <pc:sldMasterMk cId="3184991844" sldId="2147483720"/>
            <pc:sldLayoutMk cId="1092554545" sldId="2147483721"/>
          </pc:sldLayoutMkLst>
          <pc:spChg chg="mod">
            <ac:chgData name="Najma Naveed" userId="0a9d2d62-657c-4576-a5a2-5463934c4369" providerId="ADAL" clId="{08BFB57B-E8C0-4DF3-B0B0-A8B3007CBC75}" dt="2024-06-27T19:11:06.871" v="0" actId="1076"/>
            <ac:spMkLst>
              <pc:docMk/>
              <pc:sldMasterMk cId="3184991844" sldId="2147483720"/>
              <pc:sldLayoutMk cId="1092554545" sldId="2147483721"/>
              <ac:spMk id="15" creationId="{0CC5988B-8A9F-89EB-CD4A-DF0DBDFA743E}"/>
            </ac:spMkLst>
          </pc:spChg>
          <pc:spChg chg="mod">
            <ac:chgData name="Najma Naveed" userId="0a9d2d62-657c-4576-a5a2-5463934c4369" providerId="ADAL" clId="{08BFB57B-E8C0-4DF3-B0B0-A8B3007CBC75}" dt="2024-06-27T19:12:45.724" v="14" actId="20577"/>
            <ac:spMkLst>
              <pc:docMk/>
              <pc:sldMasterMk cId="3184991844" sldId="2147483720"/>
              <pc:sldLayoutMk cId="1092554545" sldId="2147483721"/>
              <ac:spMk id="50" creationId="{4DEFA000-7C7B-8454-9407-FC8DDE83F617}"/>
            </ac:spMkLst>
          </pc:spChg>
          <pc:spChg chg="mod">
            <ac:chgData name="Najma Naveed" userId="0a9d2d62-657c-4576-a5a2-5463934c4369" providerId="ADAL" clId="{08BFB57B-E8C0-4DF3-B0B0-A8B3007CBC75}" dt="2024-06-27T19:14:33.411" v="18" actId="57"/>
            <ac:spMkLst>
              <pc:docMk/>
              <pc:sldMasterMk cId="3184991844" sldId="2147483720"/>
              <pc:sldLayoutMk cId="1092554545" sldId="2147483721"/>
              <ac:spMk id="53" creationId="{354BC830-2951-BD15-43A4-5DDBC6A8ED66}"/>
            </ac:spMkLst>
          </pc:spChg>
        </pc:sldLayoutChg>
        <pc:sldLayoutChg chg="modSp mod">
          <pc:chgData name="Najma Naveed" userId="0a9d2d62-657c-4576-a5a2-5463934c4369" providerId="ADAL" clId="{08BFB57B-E8C0-4DF3-B0B0-A8B3007CBC75}" dt="2024-06-27T19:14:22.941" v="16" actId="57"/>
          <pc:sldLayoutMkLst>
            <pc:docMk/>
            <pc:sldMasterMk cId="3184991844" sldId="2147483720"/>
            <pc:sldLayoutMk cId="3437826465" sldId="2147483722"/>
          </pc:sldLayoutMkLst>
          <pc:spChg chg="mod">
            <ac:chgData name="Najma Naveed" userId="0a9d2d62-657c-4576-a5a2-5463934c4369" providerId="ADAL" clId="{08BFB57B-E8C0-4DF3-B0B0-A8B3007CBC75}" dt="2024-06-27T19:14:22.941" v="16" actId="57"/>
            <ac:spMkLst>
              <pc:docMk/>
              <pc:sldMasterMk cId="3184991844" sldId="2147483720"/>
              <pc:sldLayoutMk cId="3437826465" sldId="2147483722"/>
              <ac:spMk id="41" creationId="{82D0D8EF-F91B-9161-7837-14100F780975}"/>
            </ac:spMkLst>
          </pc:spChg>
        </pc:sldLayoutChg>
      </pc:sldMasterChg>
    </pc:docChg>
  </pc:docChgLst>
  <pc:docChgLst>
    <pc:chgData name="Kirsten Furtado" userId="S::k.furtado@interceptgroup.com::8110b2f5-1411-4e3b-9ec1-ce9b94ff1bb4" providerId="AD" clId="Web-{20F62CE3-FD73-1108-EC58-D81F9D5048A6}"/>
    <pc:docChg chg="">
      <pc:chgData name="Kirsten Furtado" userId="S::k.furtado@interceptgroup.com::8110b2f5-1411-4e3b-9ec1-ce9b94ff1bb4" providerId="AD" clId="Web-{20F62CE3-FD73-1108-EC58-D81F9D5048A6}" dt="2024-07-08T19:36:04.558" v="9"/>
      <pc:docMkLst>
        <pc:docMk/>
      </pc:docMkLst>
      <pc:sldChg chg="addCm delCm">
        <pc:chgData name="Kirsten Furtado" userId="S::k.furtado@interceptgroup.com::8110b2f5-1411-4e3b-9ec1-ce9b94ff1bb4" providerId="AD" clId="Web-{20F62CE3-FD73-1108-EC58-D81F9D5048A6}" dt="2024-07-08T19:36:04.558" v="9"/>
        <pc:sldMkLst>
          <pc:docMk/>
          <pc:sldMk cId="4021955260" sldId="26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Kirsten Furtado" userId="S::k.furtado@interceptgroup.com::8110b2f5-1411-4e3b-9ec1-ce9b94ff1bb4" providerId="AD" clId="Web-{20F62CE3-FD73-1108-EC58-D81F9D5048A6}" dt="2024-07-08T19:36:04.558" v="9"/>
              <pc2:cmMkLst xmlns:pc2="http://schemas.microsoft.com/office/powerpoint/2019/9/main/command">
                <pc:docMk/>
                <pc:sldMk cId="4021955260" sldId="260"/>
                <pc2:cmMk id="{85FACE30-D664-4037-9041-86EC2C08C7D3}"/>
              </pc2:cmMkLst>
            </pc226:cmChg>
            <pc226:cmChg xmlns:pc226="http://schemas.microsoft.com/office/powerpoint/2022/06/main/command" chg="del">
              <pc226:chgData name="Kirsten Furtado" userId="S::k.furtado@interceptgroup.com::8110b2f5-1411-4e3b-9ec1-ce9b94ff1bb4" providerId="AD" clId="Web-{20F62CE3-FD73-1108-EC58-D81F9D5048A6}" dt="2024-07-08T19:34:56.104" v="1"/>
              <pc2:cmMkLst xmlns:pc2="http://schemas.microsoft.com/office/powerpoint/2019/9/main/command">
                <pc:docMk/>
                <pc:sldMk cId="4021955260" sldId="260"/>
                <pc2:cmMk id="{8FA27438-D3C4-49B2-9CB2-726A9B9C5A4E}"/>
              </pc2:cmMkLst>
            </pc226:cmChg>
            <pc226:cmChg xmlns:pc226="http://schemas.microsoft.com/office/powerpoint/2022/06/main/command" chg="del">
              <pc226:chgData name="Kirsten Furtado" userId="S::k.furtado@interceptgroup.com::8110b2f5-1411-4e3b-9ec1-ce9b94ff1bb4" providerId="AD" clId="Web-{20F62CE3-FD73-1108-EC58-D81F9D5048A6}" dt="2024-07-08T19:34:56.104" v="4"/>
              <pc2:cmMkLst xmlns:pc2="http://schemas.microsoft.com/office/powerpoint/2019/9/main/command">
                <pc:docMk/>
                <pc:sldMk cId="4021955260" sldId="260"/>
                <pc2:cmMk id="{26F10B5F-51BE-4BD7-8029-12B4DEA949F3}"/>
              </pc2:cmMkLst>
            </pc226:cmChg>
            <pc226:cmChg xmlns:pc226="http://schemas.microsoft.com/office/powerpoint/2022/06/main/command" chg="del">
              <pc226:chgData name="Kirsten Furtado" userId="S::k.furtado@interceptgroup.com::8110b2f5-1411-4e3b-9ec1-ce9b94ff1bb4" providerId="AD" clId="Web-{20F62CE3-FD73-1108-EC58-D81F9D5048A6}" dt="2024-07-08T19:34:56.104" v="0"/>
              <pc2:cmMkLst xmlns:pc2="http://schemas.microsoft.com/office/powerpoint/2019/9/main/command">
                <pc:docMk/>
                <pc:sldMk cId="4021955260" sldId="260"/>
                <pc2:cmMk id="{BCA42D74-29DB-47BC-BFF4-000EBE6CBDF8}"/>
              </pc2:cmMkLst>
            </pc226:cmChg>
            <pc226:cmChg xmlns:pc226="http://schemas.microsoft.com/office/powerpoint/2022/06/main/command" chg="del">
              <pc226:chgData name="Kirsten Furtado" userId="S::k.furtado@interceptgroup.com::8110b2f5-1411-4e3b-9ec1-ce9b94ff1bb4" providerId="AD" clId="Web-{20F62CE3-FD73-1108-EC58-D81F9D5048A6}" dt="2024-07-08T19:34:56.104" v="5"/>
              <pc2:cmMkLst xmlns:pc2="http://schemas.microsoft.com/office/powerpoint/2019/9/main/command">
                <pc:docMk/>
                <pc:sldMk cId="4021955260" sldId="260"/>
                <pc2:cmMk id="{A7E27E78-1FA4-44CB-A51B-1696D52029A2}"/>
              </pc2:cmMkLst>
            </pc226:cmChg>
            <pc226:cmChg xmlns:pc226="http://schemas.microsoft.com/office/powerpoint/2022/06/main/command" chg="del">
              <pc226:chgData name="Kirsten Furtado" userId="S::k.furtado@interceptgroup.com::8110b2f5-1411-4e3b-9ec1-ce9b94ff1bb4" providerId="AD" clId="Web-{20F62CE3-FD73-1108-EC58-D81F9D5048A6}" dt="2024-07-08T19:34:56.104" v="3"/>
              <pc2:cmMkLst xmlns:pc2="http://schemas.microsoft.com/office/powerpoint/2019/9/main/command">
                <pc:docMk/>
                <pc:sldMk cId="4021955260" sldId="260"/>
                <pc2:cmMk id="{76371D88-7943-4709-8014-30E091F9F676}"/>
              </pc2:cmMkLst>
            </pc226:cmChg>
            <pc226:cmChg xmlns:pc226="http://schemas.microsoft.com/office/powerpoint/2022/06/main/command" chg="del">
              <pc226:chgData name="Kirsten Furtado" userId="S::k.furtado@interceptgroup.com::8110b2f5-1411-4e3b-9ec1-ce9b94ff1bb4" providerId="AD" clId="Web-{20F62CE3-FD73-1108-EC58-D81F9D5048A6}" dt="2024-07-08T19:34:56.104" v="2"/>
              <pc2:cmMkLst xmlns:pc2="http://schemas.microsoft.com/office/powerpoint/2019/9/main/command">
                <pc:docMk/>
                <pc:sldMk cId="4021955260" sldId="260"/>
                <pc2:cmMk id="{2A581EC9-C7A2-4B16-8320-A9DC9141B244}"/>
              </pc2:cmMkLst>
            </pc226:cmChg>
          </p:ext>
        </pc:extLst>
      </pc:sldChg>
      <pc:sldChg chg="delCm">
        <pc:chgData name="Kirsten Furtado" userId="S::k.furtado@interceptgroup.com::8110b2f5-1411-4e3b-9ec1-ce9b94ff1bb4" providerId="AD" clId="Web-{20F62CE3-FD73-1108-EC58-D81F9D5048A6}" dt="2024-07-08T19:34:56.104" v="8"/>
        <pc:sldMkLst>
          <pc:docMk/>
          <pc:sldMk cId="99501686" sldId="262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Kirsten Furtado" userId="S::k.furtado@interceptgroup.com::8110b2f5-1411-4e3b-9ec1-ce9b94ff1bb4" providerId="AD" clId="Web-{20F62CE3-FD73-1108-EC58-D81F9D5048A6}" dt="2024-07-08T19:34:56.104" v="8"/>
              <pc2:cmMkLst xmlns:pc2="http://schemas.microsoft.com/office/powerpoint/2019/9/main/command">
                <pc:docMk/>
                <pc:sldMk cId="99501686" sldId="262"/>
                <pc2:cmMk id="{56350E1A-CABC-4BAE-ADD3-AB9B2126E7EB}"/>
              </pc2:cmMkLst>
            </pc226:cmChg>
            <pc226:cmChg xmlns:pc226="http://schemas.microsoft.com/office/powerpoint/2022/06/main/command" chg="del">
              <pc226:chgData name="Kirsten Furtado" userId="S::k.furtado@interceptgroup.com::8110b2f5-1411-4e3b-9ec1-ce9b94ff1bb4" providerId="AD" clId="Web-{20F62CE3-FD73-1108-EC58-D81F9D5048A6}" dt="2024-07-08T19:34:56.104" v="7"/>
              <pc2:cmMkLst xmlns:pc2="http://schemas.microsoft.com/office/powerpoint/2019/9/main/command">
                <pc:docMk/>
                <pc:sldMk cId="99501686" sldId="262"/>
                <pc2:cmMk id="{CE80172A-8691-4DF2-A922-102626D4C463}"/>
              </pc2:cmMkLst>
            </pc226:cmChg>
            <pc226:cmChg xmlns:pc226="http://schemas.microsoft.com/office/powerpoint/2022/06/main/command" chg="del">
              <pc226:chgData name="Kirsten Furtado" userId="S::k.furtado@interceptgroup.com::8110b2f5-1411-4e3b-9ec1-ce9b94ff1bb4" providerId="AD" clId="Web-{20F62CE3-FD73-1108-EC58-D81F9D5048A6}" dt="2024-07-08T19:34:56.104" v="6"/>
              <pc2:cmMkLst xmlns:pc2="http://schemas.microsoft.com/office/powerpoint/2019/9/main/command">
                <pc:docMk/>
                <pc:sldMk cId="99501686" sldId="262"/>
                <pc2:cmMk id="{8F4680AC-50D7-44BB-924C-53E72DAEA8F1}"/>
              </pc2:cmMkLst>
            </pc226:cmChg>
          </p:ext>
        </pc:ext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81B2790-F622-3A77-78A1-F16B3D34529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8A2EAEB-3354-A566-5B82-F4E6BB0CBCB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3569D7-BD53-44DD-AD08-8103C023EAF4}" type="datetimeFigureOut">
              <a:rPr lang="en-CA" smtClean="0"/>
              <a:t>2024-07-15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7ECA6B-00E4-363E-4BB8-1F3312EC8DC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D3449C-40BC-C5D4-8C28-21D7FCEB934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320B4-6064-4501-B3D1-CB19947D36D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62070390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94579D-ACAA-4A64-8648-393619D693EF}" type="datetimeFigureOut">
              <a:rPr lang="en-CA" smtClean="0"/>
              <a:t>2024-07-15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33513" y="1143000"/>
            <a:ext cx="39909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9DD199-DCB9-40B0-97C9-72E24B7D6A9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03998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33513" y="1143000"/>
            <a:ext cx="399097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9DD199-DCB9-40B0-97C9-72E24B7D6A9D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27044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hyperlink" Target="https://nam06.safelinks.protection.outlook.com/?url=https%3A%2F%2Fwww.microsoft.com%2Fen-us%2Fbing%2Fchat%2Fenterprise%2F%3Fform%3DMA13FV&amp;data=05%7C02%7Cv-sledgeamy%40microsoft.com%7Cf1b8545cd7174c3ef2ac08dc2c2d82b6%7C72f988bf86f141af91ab2d7cd011db47%7C1%7C0%7C638433821212618378%7CUnknown%7CTWFpbGZsb3d8eyJWIjoiMC4wLjAwMDAiLCJQIjoiV2luMzIiLCJBTiI6Ik1haWwiLCJXVCI6Mn0%3D%7C0%7C%7C%7C&amp;sdata=iZrZ1eS%2BdELvmAEWqZDd%2BdNBUFDo9WTdJpKH6reHcPg%3D&amp;reserved=0" TargetMode="External"/><Relationship Id="rId3" Type="http://schemas.microsoft.com/office/2007/relationships/hdphoto" Target="../media/hdphoto1.wdp"/><Relationship Id="rId7" Type="http://schemas.openxmlformats.org/officeDocument/2006/relationships/hyperlink" Target="https://nam06.safelinks.protection.outlook.com/?url=https%3A%2F%2Fwww.microsoft.com%2Fen-us%2Fwindows%2Fcopilot-ai-features%23faq&amp;data=05%7C02%7Cv-sledgeamy%40microsoft.com%7Cf1b8545cd7174c3ef2ac08dc2c2d82b6%7C72f988bf86f141af91ab2d7cd011db47%7C1%7C0%7C638433821212611108%7CUnknown%7CTWFpbGZsb3d8eyJWIjoiMC4wLjAwMDAiLCJQIjoiV2luMzIiLCJBTiI6Ik1haWwiLCJXVCI6Mn0%3D%7C0%7C%7C%7C&amp;sdata=A7yRQHlfz8YIiDovy7Na8w7%2FOqF2gIBqAc2Jqp053o8%3D&amp;reserved=0" TargetMode="Externa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techcommunity.microsoft.com/t5/windows-it-pro-blog/plan-for-windows-10-eos-with-windows-11-windows-365-and-esu/ba-p/4000414" TargetMode="External"/><Relationship Id="rId5" Type="http://schemas.openxmlformats.org/officeDocument/2006/relationships/hyperlink" Target="https://hbr.org/resources/pdfs/comm/intel/TheStrategicImportanceOfAPCRefresh.pdf" TargetMode="External"/><Relationship Id="rId4" Type="http://schemas.openxmlformats.org/officeDocument/2006/relationships/hyperlink" Target="https://www.microsoft.com/en-us/worklab/work-trend-index/will-ai-fix-work" TargetMode="External"/><Relationship Id="rId9" Type="http://schemas.openxmlformats.org/officeDocument/2006/relationships/hyperlink" Target="https://techcommunity.microsoft.com/t5/windows-it-pro-blog/when-to-use-windows-10-extended-security-updates/ba-p/4102628#_note1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>
            <a:extLst>
              <a:ext uri="{FF2B5EF4-FFF2-40B4-BE49-F238E27FC236}">
                <a16:creationId xmlns:a16="http://schemas.microsoft.com/office/drawing/2014/main" id="{41D8BD34-2B6A-2360-55E2-58AAC1F44AEC}"/>
              </a:ext>
            </a:extLst>
          </p:cNvPr>
          <p:cNvSpPr/>
          <p:nvPr userDrawn="1"/>
        </p:nvSpPr>
        <p:spPr>
          <a:xfrm>
            <a:off x="4209359" y="1946046"/>
            <a:ext cx="5849041" cy="46397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8994EA55-5802-9C12-1958-97FA5BA7A5A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424964" y="1411884"/>
            <a:ext cx="4908912" cy="2761263"/>
          </a:xfrm>
          <a:prstGeom prst="rect">
            <a:avLst/>
          </a:prstGeom>
        </p:spPr>
      </p:pic>
      <p:sp>
        <p:nvSpPr>
          <p:cNvPr id="83" name="Rectangle 82">
            <a:extLst>
              <a:ext uri="{FF2B5EF4-FFF2-40B4-BE49-F238E27FC236}">
                <a16:creationId xmlns:a16="http://schemas.microsoft.com/office/drawing/2014/main" id="{8BFE98BD-88C4-09FC-C796-CA7C91B43BAF}"/>
              </a:ext>
            </a:extLst>
          </p:cNvPr>
          <p:cNvSpPr/>
          <p:nvPr userDrawn="1"/>
        </p:nvSpPr>
        <p:spPr>
          <a:xfrm>
            <a:off x="4208400" y="6583971"/>
            <a:ext cx="5850000" cy="1188429"/>
          </a:xfrm>
          <a:prstGeom prst="rect">
            <a:avLst/>
          </a:prstGeom>
          <a:solidFill>
            <a:srgbClr val="091F2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7B4A317D-C949-79BB-3D11-C7B262862707}"/>
              </a:ext>
            </a:extLst>
          </p:cNvPr>
          <p:cNvSpPr txBox="1"/>
          <p:nvPr userDrawn="1"/>
        </p:nvSpPr>
        <p:spPr>
          <a:xfrm>
            <a:off x="4457619" y="6855020"/>
            <a:ext cx="962269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>
                <a:solidFill>
                  <a:srgbClr val="8DC8E8"/>
                </a:solidFill>
                <a:latin typeface="+mj-lt"/>
                <a:cs typeface="Segoe UI Semibold" panose="020B0702040204020203" pitchFamily="34" charset="0"/>
              </a:rPr>
              <a:t>58</a:t>
            </a:r>
            <a:r>
              <a:rPr lang="en-US" sz="2000">
                <a:solidFill>
                  <a:srgbClr val="8DC8E8"/>
                </a:solidFill>
                <a:latin typeface="+mj-lt"/>
                <a:cs typeface="Segoe UI Semibold" panose="020B0702040204020203" pitchFamily="34" charset="0"/>
              </a:rPr>
              <a:t>%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AB759E96-51EE-B087-B56E-9712F5919C5F}"/>
              </a:ext>
            </a:extLst>
          </p:cNvPr>
          <p:cNvSpPr txBox="1"/>
          <p:nvPr userDrawn="1"/>
        </p:nvSpPr>
        <p:spPr>
          <a:xfrm>
            <a:off x="5388332" y="6901186"/>
            <a:ext cx="1828814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>
                <a:solidFill>
                  <a:schemeClr val="bg1"/>
                </a:solidFill>
                <a:cs typeface="Segoe UI" panose="020B0502040204020203" pitchFamily="34" charset="0"/>
              </a:rPr>
              <a:t>drop in security </a:t>
            </a:r>
          </a:p>
          <a:p>
            <a:r>
              <a:rPr lang="en-US" sz="1000">
                <a:solidFill>
                  <a:schemeClr val="bg1"/>
                </a:solidFill>
                <a:cs typeface="Segoe UI" panose="020B0502040204020203" pitchFamily="34" charset="0"/>
              </a:rPr>
              <a:t>incidents with </a:t>
            </a:r>
          </a:p>
          <a:p>
            <a:r>
              <a:rPr lang="en-US" sz="1000">
                <a:solidFill>
                  <a:schemeClr val="bg1"/>
                </a:solidFill>
                <a:cs typeface="Segoe UI" panose="020B0502040204020203" pitchFamily="34" charset="0"/>
              </a:rPr>
              <a:t>Windows 11 Pro devices.</a:t>
            </a:r>
            <a:r>
              <a:rPr lang="en-US" sz="1000" baseline="30000">
                <a:solidFill>
                  <a:schemeClr val="bg1"/>
                </a:solidFill>
                <a:cs typeface="Segoe UI" panose="020B0502040204020203" pitchFamily="34" charset="0"/>
              </a:rPr>
              <a:t>5</a:t>
            </a:r>
            <a:r>
              <a:rPr lang="en-US" sz="1000">
                <a:solidFill>
                  <a:schemeClr val="bg1"/>
                </a:solidFill>
                <a:cs typeface="Segoe UI" panose="020B0502040204020203" pitchFamily="34" charset="0"/>
              </a:rPr>
              <a:t> </a:t>
            </a:r>
            <a:endParaRPr lang="en-US" sz="1000" baseline="30000">
              <a:solidFill>
                <a:schemeClr val="bg1"/>
              </a:solidFill>
              <a:cs typeface="Segoe UI" panose="020B0502040204020203" pitchFamily="34" charset="0"/>
            </a:endParaRPr>
          </a:p>
        </p:txBody>
      </p:sp>
      <p:sp>
        <p:nvSpPr>
          <p:cNvPr id="86" name="Rectangle: Rounded Corners 85">
            <a:extLst>
              <a:ext uri="{FF2B5EF4-FFF2-40B4-BE49-F238E27FC236}">
                <a16:creationId xmlns:a16="http://schemas.microsoft.com/office/drawing/2014/main" id="{2DA68C32-841C-9E8F-FA8D-9E7FA9C6D569}"/>
              </a:ext>
            </a:extLst>
          </p:cNvPr>
          <p:cNvSpPr/>
          <p:nvPr userDrawn="1"/>
        </p:nvSpPr>
        <p:spPr>
          <a:xfrm>
            <a:off x="7129993" y="7023649"/>
            <a:ext cx="2571219" cy="309073"/>
          </a:xfrm>
          <a:prstGeom prst="roundRect">
            <a:avLst>
              <a:gd name="adj" fmla="val 50000"/>
            </a:avLst>
          </a:prstGeom>
          <a:solidFill>
            <a:schemeClr val="bg1">
              <a:alpha val="30000"/>
            </a:schemeClr>
          </a:solidFill>
          <a:ln w="12700">
            <a:noFill/>
          </a:ln>
          <a:effectLst>
            <a:innerShdw blurRad="139700">
              <a:prstClr val="black">
                <a:alpha val="1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574CC459-141E-7EBB-AD8A-EE9CA9C5CEB1}"/>
              </a:ext>
            </a:extLst>
          </p:cNvPr>
          <p:cNvSpPr/>
          <p:nvPr userDrawn="1"/>
        </p:nvSpPr>
        <p:spPr>
          <a:xfrm>
            <a:off x="7129993" y="7023649"/>
            <a:ext cx="1490400" cy="30907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078D4"/>
              </a:gs>
              <a:gs pos="100000">
                <a:srgbClr val="8DC8E8"/>
              </a:gs>
            </a:gsLst>
            <a:lin ang="0" scaled="1"/>
            <a:tileRect/>
          </a:gradFill>
          <a:ln w="12700">
            <a:noFill/>
          </a:ln>
          <a:effectLst>
            <a:innerShdw blurRad="139700">
              <a:prstClr val="black">
                <a:alpha val="1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82389695-0218-6690-DD10-5EF8A6965E37}"/>
              </a:ext>
            </a:extLst>
          </p:cNvPr>
          <p:cNvGrpSpPr/>
          <p:nvPr userDrawn="1"/>
        </p:nvGrpSpPr>
        <p:grpSpPr>
          <a:xfrm>
            <a:off x="4565363" y="5132733"/>
            <a:ext cx="2519081" cy="1155600"/>
            <a:chOff x="7318724" y="3696427"/>
            <a:chExt cx="2519081" cy="1155600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4DEFA000-7C7B-8454-9407-FC8DDE83F617}"/>
                </a:ext>
              </a:extLst>
            </p:cNvPr>
            <p:cNvSpPr txBox="1"/>
            <p:nvPr/>
          </p:nvSpPr>
          <p:spPr>
            <a:xfrm>
              <a:off x="7418605" y="3697865"/>
              <a:ext cx="2419200" cy="115416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GB" sz="1200">
                  <a:latin typeface="+mj-lt"/>
                  <a:cs typeface="Segoe UI Semilight" panose="020B0402040204020203" pitchFamily="34" charset="0"/>
                </a:rPr>
                <a:t>Easy to manage and more cost-efficient than you may think</a:t>
              </a:r>
            </a:p>
            <a:p>
              <a:pPr>
                <a:spcAft>
                  <a:spcPts val="600"/>
                </a:spcAft>
              </a:pPr>
              <a:r>
                <a:rPr lang="en-US" sz="1000">
                  <a:cs typeface="Segoe UI" panose="020B0502040204020203" pitchFamily="34" charset="0"/>
                </a:rPr>
                <a:t>Make life easy for IT with guaranteed compatibility</a:t>
              </a:r>
              <a:r>
                <a:rPr lang="en-US" sz="1000" baseline="30000">
                  <a:cs typeface="Segoe UI" panose="020B0502040204020203" pitchFamily="34" charset="0"/>
                </a:rPr>
                <a:t>5</a:t>
              </a:r>
              <a:r>
                <a:rPr lang="en-US" sz="1000">
                  <a:cs typeface="Segoe UI" panose="020B0502040204020203" pitchFamily="34" charset="0"/>
                </a:rPr>
                <a:t>, self-service capabilities, rapid deployment</a:t>
              </a:r>
              <a:r>
                <a:rPr lang="en-US" sz="1000" baseline="30000">
                  <a:cs typeface="Segoe UI" panose="020B0502040204020203" pitchFamily="34" charset="0"/>
                </a:rPr>
                <a:t>5</a:t>
              </a:r>
              <a:r>
                <a:rPr lang="en-US" sz="1000">
                  <a:cs typeface="Segoe UI" panose="020B0502040204020203" pitchFamily="34" charset="0"/>
                </a:rPr>
                <a:t>, and a reported drop in helpdesk calls.</a:t>
              </a:r>
              <a:r>
                <a:rPr lang="en-US" sz="1000" baseline="30000">
                  <a:cs typeface="Segoe UI" panose="020B0502040204020203" pitchFamily="34" charset="0"/>
                </a:rPr>
                <a:t>6,7</a:t>
              </a:r>
            </a:p>
          </p:txBody>
        </p:sp>
        <p:sp>
          <p:nvSpPr>
            <p:cNvPr id="58" name="Rectangle: Rounded Corners 57">
              <a:extLst>
                <a:ext uri="{FF2B5EF4-FFF2-40B4-BE49-F238E27FC236}">
                  <a16:creationId xmlns:a16="http://schemas.microsoft.com/office/drawing/2014/main" id="{39B0AE26-0F66-7530-7924-915A6A58E869}"/>
                </a:ext>
              </a:extLst>
            </p:cNvPr>
            <p:cNvSpPr/>
            <p:nvPr/>
          </p:nvSpPr>
          <p:spPr>
            <a:xfrm rot="5400000">
              <a:off x="6768875" y="4246276"/>
              <a:ext cx="1155600" cy="55902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0078D4"/>
                </a:gs>
                <a:gs pos="100000">
                  <a:srgbClr val="8DC8E8"/>
                </a:gs>
              </a:gsLst>
              <a:lin ang="0" scaled="1"/>
              <a:tileRect/>
            </a:gradFill>
            <a:ln w="12700">
              <a:noFill/>
            </a:ln>
            <a:effectLst>
              <a:innerShdw blurRad="139700">
                <a:prstClr val="black">
                  <a:alpha val="1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041E0496-C1EF-4405-2C75-191E6C0C688E}"/>
              </a:ext>
            </a:extLst>
          </p:cNvPr>
          <p:cNvSpPr/>
          <p:nvPr userDrawn="1"/>
        </p:nvSpPr>
        <p:spPr>
          <a:xfrm>
            <a:off x="0" y="1"/>
            <a:ext cx="10058400" cy="1946045"/>
          </a:xfrm>
          <a:prstGeom prst="rect">
            <a:avLst/>
          </a:prstGeom>
          <a:blipFill>
            <a:blip r:embed="rId3"/>
            <a:srcRect/>
            <a:stretch>
              <a:fillRect t="-40" b="-40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1AE4764-CB01-D195-9028-67594A819B7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80652" y="105870"/>
            <a:ext cx="2391041" cy="454365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36E88B81-F00C-0034-145D-E8AA62E43EDF}"/>
              </a:ext>
            </a:extLst>
          </p:cNvPr>
          <p:cNvSpPr/>
          <p:nvPr userDrawn="1"/>
        </p:nvSpPr>
        <p:spPr>
          <a:xfrm>
            <a:off x="0" y="1946046"/>
            <a:ext cx="4215497" cy="5826353"/>
          </a:xfrm>
          <a:prstGeom prst="rect">
            <a:avLst/>
          </a:prstGeom>
          <a:gradFill flip="none" rotWithShape="1">
            <a:gsLst>
              <a:gs pos="51100">
                <a:srgbClr val="84C3E7">
                  <a:alpha val="20000"/>
                </a:srgbClr>
              </a:gs>
              <a:gs pos="0">
                <a:srgbClr val="0078D4">
                  <a:alpha val="20000"/>
                </a:srgbClr>
              </a:gs>
              <a:gs pos="100000">
                <a:schemeClr val="bg1">
                  <a:alpha val="10000"/>
                </a:schemeClr>
              </a:gs>
            </a:gsLst>
            <a:lin ang="16200000" scaled="1"/>
            <a:tileRect/>
          </a:gradFill>
          <a:ln w="12700">
            <a:noFill/>
          </a:ln>
          <a:effectLst>
            <a:innerShdw blurRad="139700">
              <a:prstClr val="black">
                <a:alpha val="1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CA">
              <a:solidFill>
                <a:schemeClr val="tx1"/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0CC5988B-8A9F-89EB-CD4A-DF0DBDFA743E}"/>
              </a:ext>
            </a:extLst>
          </p:cNvPr>
          <p:cNvSpPr/>
          <p:nvPr userDrawn="1"/>
        </p:nvSpPr>
        <p:spPr>
          <a:xfrm>
            <a:off x="2191872" y="3059731"/>
            <a:ext cx="1678278" cy="2024696"/>
          </a:xfrm>
          <a:prstGeom prst="roundRect">
            <a:avLst>
              <a:gd name="adj" fmla="val 6114"/>
            </a:avLst>
          </a:prstGeom>
          <a:gradFill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alpha val="30000"/>
                </a:schemeClr>
              </a:gs>
            </a:gsLst>
            <a:lin ang="0" scaled="1"/>
          </a:gradFill>
          <a:ln w="9525">
            <a:solidFill>
              <a:schemeClr val="bg1"/>
            </a:solidFill>
          </a:ln>
          <a:effectLst>
            <a:glow rad="127000">
              <a:schemeClr val="bg1">
                <a:alpha val="1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B0C5195F-3A4F-9A91-EBE5-A889D85460DA}"/>
              </a:ext>
            </a:extLst>
          </p:cNvPr>
          <p:cNvSpPr/>
          <p:nvPr userDrawn="1"/>
        </p:nvSpPr>
        <p:spPr>
          <a:xfrm>
            <a:off x="355450" y="3059731"/>
            <a:ext cx="1678278" cy="2024696"/>
          </a:xfrm>
          <a:prstGeom prst="roundRect">
            <a:avLst>
              <a:gd name="adj" fmla="val 6114"/>
            </a:avLst>
          </a:prstGeom>
          <a:gradFill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alpha val="30000"/>
                </a:schemeClr>
              </a:gs>
            </a:gsLst>
            <a:lin ang="0" scaled="1"/>
          </a:gradFill>
          <a:ln w="9525">
            <a:solidFill>
              <a:schemeClr val="bg1"/>
            </a:solidFill>
          </a:ln>
          <a:effectLst>
            <a:glow rad="127000">
              <a:schemeClr val="bg1">
                <a:alpha val="1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2C123FA-5E86-1A4E-C533-E71547C32AD4}"/>
              </a:ext>
            </a:extLst>
          </p:cNvPr>
          <p:cNvSpPr txBox="1"/>
          <p:nvPr userDrawn="1"/>
        </p:nvSpPr>
        <p:spPr>
          <a:xfrm>
            <a:off x="592704" y="2305291"/>
            <a:ext cx="3030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+mj-lt"/>
                <a:cs typeface="Segoe UI Semibold" panose="020B0702040204020203" pitchFamily="34" charset="0"/>
              </a:rPr>
              <a:t>Four business computing challenges facing IT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24FE9B4-83BA-21BF-FCBC-CF4777F5E439}"/>
              </a:ext>
            </a:extLst>
          </p:cNvPr>
          <p:cNvSpPr txBox="1"/>
          <p:nvPr userDrawn="1"/>
        </p:nvSpPr>
        <p:spPr>
          <a:xfrm>
            <a:off x="430332" y="3148863"/>
            <a:ext cx="13357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solidFill>
                  <a:srgbClr val="0178D4"/>
                </a:solidFill>
                <a:latin typeface="+mj-lt"/>
                <a:cs typeface="Segoe Sans Display Semibold" pitchFamily="2" charset="0"/>
              </a:rPr>
              <a:t>Rising user expectations</a:t>
            </a:r>
            <a:endParaRPr lang="en-US" sz="1000">
              <a:solidFill>
                <a:srgbClr val="0178D4"/>
              </a:solidFill>
              <a:ea typeface="Calibri" panose="020F0502020204030204" pitchFamily="34" charset="0"/>
              <a:cs typeface="Segoe UI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CE4EF02-86D6-7710-4991-2F748344760F}"/>
              </a:ext>
            </a:extLst>
          </p:cNvPr>
          <p:cNvSpPr txBox="1"/>
          <p:nvPr userDrawn="1"/>
        </p:nvSpPr>
        <p:spPr>
          <a:xfrm>
            <a:off x="2220350" y="3148863"/>
            <a:ext cx="14750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solidFill>
                  <a:srgbClr val="0178D4"/>
                </a:solidFill>
                <a:latin typeface="+mj-lt"/>
                <a:cs typeface="Segoe Sans Display Semibold" pitchFamily="2" charset="0"/>
              </a:rPr>
              <a:t>Evolving </a:t>
            </a:r>
          </a:p>
          <a:p>
            <a:r>
              <a:rPr lang="en-US" sz="1000">
                <a:solidFill>
                  <a:srgbClr val="0178D4"/>
                </a:solidFill>
                <a:latin typeface="+mj-lt"/>
                <a:cs typeface="Segoe Sans Display Semibold" pitchFamily="2" charset="0"/>
              </a:rPr>
              <a:t>workplace needs</a:t>
            </a:r>
            <a:endParaRPr lang="en-US" sz="1000">
              <a:solidFill>
                <a:srgbClr val="0178D4"/>
              </a:solidFill>
              <a:ea typeface="Calibri" panose="020F0502020204030204" pitchFamily="34" charset="0"/>
              <a:cs typeface="Segoe UI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45E6939-9E08-97EC-B0A4-2F5583F37671}"/>
              </a:ext>
            </a:extLst>
          </p:cNvPr>
          <p:cNvSpPr txBox="1"/>
          <p:nvPr userDrawn="1"/>
        </p:nvSpPr>
        <p:spPr>
          <a:xfrm>
            <a:off x="430332" y="4099856"/>
            <a:ext cx="15700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ea typeface="Calibri" panose="020F0502020204030204" pitchFamily="34" charset="0"/>
                <a:cs typeface="Segoe UI"/>
              </a:rPr>
              <a:t>of surveyed employees say they struggle with having enough time or energy to do their job.¹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3134E00-2DFE-8FB8-0D7C-82721D768055}"/>
              </a:ext>
            </a:extLst>
          </p:cNvPr>
          <p:cNvSpPr txBox="1"/>
          <p:nvPr userDrawn="1"/>
        </p:nvSpPr>
        <p:spPr>
          <a:xfrm>
            <a:off x="2220350" y="4099856"/>
            <a:ext cx="157005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ea typeface="Calibri" panose="020F0502020204030204" pitchFamily="34" charset="0"/>
                <a:cs typeface="Segoe UI"/>
              </a:rPr>
              <a:t>of business leaders say device quality needs to improve to support hybrid work more successfully.² 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B044560-EAC8-CE73-4C04-6D13D453A43E}"/>
              </a:ext>
            </a:extLst>
          </p:cNvPr>
          <p:cNvSpPr/>
          <p:nvPr userDrawn="1"/>
        </p:nvSpPr>
        <p:spPr>
          <a:xfrm>
            <a:off x="355450" y="5194877"/>
            <a:ext cx="1678278" cy="2023200"/>
          </a:xfrm>
          <a:prstGeom prst="roundRect">
            <a:avLst>
              <a:gd name="adj" fmla="val 6114"/>
            </a:avLst>
          </a:prstGeom>
          <a:gradFill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alpha val="30000"/>
                </a:schemeClr>
              </a:gs>
            </a:gsLst>
            <a:lin ang="0" scaled="1"/>
          </a:gradFill>
          <a:ln w="9525">
            <a:solidFill>
              <a:schemeClr val="bg1"/>
            </a:solidFill>
          </a:ln>
          <a:effectLst>
            <a:glow rad="127000">
              <a:schemeClr val="bg1">
                <a:alpha val="1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565B724-2FCC-D574-6D87-B7CF7884BB88}"/>
              </a:ext>
            </a:extLst>
          </p:cNvPr>
          <p:cNvSpPr/>
          <p:nvPr userDrawn="1"/>
        </p:nvSpPr>
        <p:spPr>
          <a:xfrm>
            <a:off x="2145469" y="5194877"/>
            <a:ext cx="1678278" cy="2023200"/>
          </a:xfrm>
          <a:prstGeom prst="roundRect">
            <a:avLst>
              <a:gd name="adj" fmla="val 6114"/>
            </a:avLst>
          </a:prstGeom>
          <a:gradFill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alpha val="30000"/>
                </a:schemeClr>
              </a:gs>
            </a:gsLst>
            <a:lin ang="0" scaled="1"/>
          </a:gradFill>
          <a:ln w="9525">
            <a:solidFill>
              <a:schemeClr val="bg1"/>
            </a:solidFill>
          </a:ln>
          <a:effectLst>
            <a:glow rad="127000">
              <a:schemeClr val="bg1">
                <a:alpha val="1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17360C3-C3BB-F2DD-B8B5-C13E16DA99DC}"/>
              </a:ext>
            </a:extLst>
          </p:cNvPr>
          <p:cNvSpPr txBox="1"/>
          <p:nvPr userDrawn="1"/>
        </p:nvSpPr>
        <p:spPr>
          <a:xfrm>
            <a:off x="430332" y="5284010"/>
            <a:ext cx="15069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solidFill>
                  <a:srgbClr val="0178D4"/>
                </a:solidFill>
                <a:latin typeface="+mj-lt"/>
                <a:cs typeface="Segoe Sans Display Semibold" pitchFamily="2" charset="0"/>
              </a:rPr>
              <a:t>Escalating  cybersecurity risks</a:t>
            </a:r>
            <a:endParaRPr lang="en-US" sz="1000">
              <a:solidFill>
                <a:srgbClr val="0178D4"/>
              </a:solidFill>
              <a:ea typeface="Calibri" panose="020F0502020204030204" pitchFamily="34" charset="0"/>
              <a:cs typeface="Segoe UI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7FE6E48-7C8A-4795-15F8-ACBA5139B9CF}"/>
              </a:ext>
            </a:extLst>
          </p:cNvPr>
          <p:cNvSpPr txBox="1"/>
          <p:nvPr userDrawn="1"/>
        </p:nvSpPr>
        <p:spPr>
          <a:xfrm>
            <a:off x="2220351" y="5284010"/>
            <a:ext cx="13986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solidFill>
                  <a:srgbClr val="0178D4"/>
                </a:solidFill>
                <a:latin typeface="+mj-lt"/>
                <a:cs typeface="Segoe Sans Display Semibold" pitchFamily="2" charset="0"/>
              </a:rPr>
              <a:t>Embracing AI</a:t>
            </a:r>
            <a:endParaRPr lang="en-US" sz="1000">
              <a:solidFill>
                <a:srgbClr val="0178D4"/>
              </a:solidFill>
              <a:ea typeface="Calibri" panose="020F0502020204030204" pitchFamily="34" charset="0"/>
              <a:cs typeface="Segoe UI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8429B8B-F066-15F4-72D0-98CBA04997CE}"/>
              </a:ext>
            </a:extLst>
          </p:cNvPr>
          <p:cNvSpPr txBox="1"/>
          <p:nvPr userDrawn="1"/>
        </p:nvSpPr>
        <p:spPr>
          <a:xfrm>
            <a:off x="430332" y="6235003"/>
            <a:ext cx="13623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ea typeface="Calibri" panose="020F0502020204030204" pitchFamily="34" charset="0"/>
                <a:cs typeface="Segoe UI"/>
              </a:rPr>
              <a:t>left for Windows 10 end of support.</a:t>
            </a:r>
            <a:r>
              <a:rPr lang="en-US" sz="1000" baseline="30000">
                <a:ea typeface="Calibri" panose="020F0502020204030204" pitchFamily="34" charset="0"/>
                <a:cs typeface="Segoe UI"/>
              </a:rPr>
              <a:t>3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D29DBB8-5021-98CB-0142-F93884EC50C5}"/>
              </a:ext>
            </a:extLst>
          </p:cNvPr>
          <p:cNvSpPr txBox="1"/>
          <p:nvPr userDrawn="1"/>
        </p:nvSpPr>
        <p:spPr>
          <a:xfrm>
            <a:off x="2220351" y="6235003"/>
            <a:ext cx="15700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ea typeface="Calibri" panose="020F0502020204030204" pitchFamily="34" charset="0"/>
                <a:cs typeface="Segoe UI"/>
              </a:rPr>
              <a:t>of edge deployments will involve AI by 2026.⁴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A9F2CF9-EB80-C95F-D29E-2D402732090A}"/>
              </a:ext>
            </a:extLst>
          </p:cNvPr>
          <p:cNvSpPr txBox="1"/>
          <p:nvPr userDrawn="1"/>
        </p:nvSpPr>
        <p:spPr>
          <a:xfrm>
            <a:off x="7208498" y="2211117"/>
            <a:ext cx="24985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latin typeface="+mj-lt"/>
                <a:cs typeface="Segoe UI Semibold" panose="020B0702040204020203" pitchFamily="34" charset="0"/>
              </a:rPr>
              <a:t>Better together </a:t>
            </a:r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3CB2A49A-1A07-6C64-8F57-581E779256B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hq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11492" b="4229"/>
          <a:stretch/>
        </p:blipFill>
        <p:spPr>
          <a:xfrm>
            <a:off x="7178703" y="2560550"/>
            <a:ext cx="1689175" cy="347331"/>
          </a:xfrm>
          <a:prstGeom prst="rect">
            <a:avLst/>
          </a:prstGeom>
        </p:spPr>
      </p:pic>
      <p:grpSp>
        <p:nvGrpSpPr>
          <p:cNvPr id="99" name="Group 98">
            <a:extLst>
              <a:ext uri="{FF2B5EF4-FFF2-40B4-BE49-F238E27FC236}">
                <a16:creationId xmlns:a16="http://schemas.microsoft.com/office/drawing/2014/main" id="{7216B9D8-4909-1819-AE43-1CC102424367}"/>
              </a:ext>
            </a:extLst>
          </p:cNvPr>
          <p:cNvGrpSpPr/>
          <p:nvPr userDrawn="1"/>
        </p:nvGrpSpPr>
        <p:grpSpPr>
          <a:xfrm>
            <a:off x="7318723" y="5132733"/>
            <a:ext cx="2519082" cy="1155600"/>
            <a:chOff x="7318723" y="5132733"/>
            <a:chExt cx="2519082" cy="1155600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354BC830-2951-BD15-43A4-5DDBC6A8ED66}"/>
                </a:ext>
              </a:extLst>
            </p:cNvPr>
            <p:cNvSpPr txBox="1"/>
            <p:nvPr/>
          </p:nvSpPr>
          <p:spPr>
            <a:xfrm>
              <a:off x="7417739" y="5132733"/>
              <a:ext cx="2420066" cy="115416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1200">
                  <a:latin typeface="+mj-lt"/>
                  <a:cs typeface="Segoe UI Semilight" panose="020B0402040204020203" pitchFamily="34" charset="0"/>
                </a:rPr>
                <a:t>Built-in AI applications, including Copilot in Windows</a:t>
              </a:r>
              <a:r>
                <a:rPr lang="en-US" sz="1200" baseline="30000">
                  <a:latin typeface="+mj-lt"/>
                  <a:cs typeface="Segoe UI Semilight" panose="020B0402040204020203" pitchFamily="34" charset="0"/>
                </a:rPr>
                <a:t>8</a:t>
              </a:r>
            </a:p>
            <a:p>
              <a:pPr>
                <a:spcAft>
                  <a:spcPts val="600"/>
                </a:spcAft>
              </a:pPr>
              <a:r>
                <a:rPr lang="en-US" sz="1000">
                  <a:cs typeface="Segoe UI" panose="020B0502040204020203" pitchFamily="34" charset="0"/>
                </a:rPr>
                <a:t>Save time, uncover insights, and deliver exceptional work with intelligent assistance that cuts the clutter and speeds innovation. </a:t>
              </a:r>
            </a:p>
          </p:txBody>
        </p:sp>
        <p:sp>
          <p:nvSpPr>
            <p:cNvPr id="55" name="Rectangle: Rounded Corners 54">
              <a:extLst>
                <a:ext uri="{FF2B5EF4-FFF2-40B4-BE49-F238E27FC236}">
                  <a16:creationId xmlns:a16="http://schemas.microsoft.com/office/drawing/2014/main" id="{016B60BE-508D-2E9E-E669-1DAA6C64DDD9}"/>
                </a:ext>
              </a:extLst>
            </p:cNvPr>
            <p:cNvSpPr/>
            <p:nvPr/>
          </p:nvSpPr>
          <p:spPr>
            <a:xfrm rot="5400000">
              <a:off x="6768874" y="5682582"/>
              <a:ext cx="1155600" cy="55902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0078D4"/>
                </a:gs>
                <a:gs pos="100000">
                  <a:srgbClr val="8DC8E8"/>
                </a:gs>
              </a:gsLst>
              <a:lin ang="0" scaled="1"/>
              <a:tileRect/>
            </a:gradFill>
            <a:ln w="12700">
              <a:noFill/>
            </a:ln>
            <a:effectLst>
              <a:innerShdw blurRad="139700">
                <a:prstClr val="black">
                  <a:alpha val="1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9E80927B-3506-4ABD-BF3C-8DA9FE5ABA8D}"/>
              </a:ext>
            </a:extLst>
          </p:cNvPr>
          <p:cNvGrpSpPr/>
          <p:nvPr userDrawn="1"/>
        </p:nvGrpSpPr>
        <p:grpSpPr>
          <a:xfrm>
            <a:off x="4565363" y="3798027"/>
            <a:ext cx="5272442" cy="970292"/>
            <a:chOff x="4565363" y="3696427"/>
            <a:chExt cx="5272442" cy="970292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F2D23B3A-785B-C3E7-DFA4-B22A9888109C}"/>
                </a:ext>
              </a:extLst>
            </p:cNvPr>
            <p:cNvSpPr txBox="1"/>
            <p:nvPr/>
          </p:nvSpPr>
          <p:spPr>
            <a:xfrm>
              <a:off x="7417739" y="3697223"/>
              <a:ext cx="2420066" cy="96949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1200">
                  <a:latin typeface="+mj-lt"/>
                  <a:cs typeface="Segoe UI Semilight" panose="020B0402040204020203" pitchFamily="34" charset="0"/>
                </a:rPr>
                <a:t>Turnkey security for business</a:t>
              </a:r>
            </a:p>
            <a:p>
              <a:pPr>
                <a:spcAft>
                  <a:spcPts val="600"/>
                </a:spcAft>
              </a:pPr>
              <a:r>
                <a:rPr lang="en-US" sz="1000">
                  <a:cs typeface="Segoe UI" panose="020B0502040204020203" pitchFamily="34" charset="0"/>
                </a:rPr>
                <a:t>Get the latest out-of-the-box protections that include AI-driven threat detection, advanced encryption, and malware protections. </a:t>
              </a:r>
            </a:p>
          </p:txBody>
        </p:sp>
        <p:sp>
          <p:nvSpPr>
            <p:cNvPr id="56" name="Rectangle: Rounded Corners 55">
              <a:extLst>
                <a:ext uri="{FF2B5EF4-FFF2-40B4-BE49-F238E27FC236}">
                  <a16:creationId xmlns:a16="http://schemas.microsoft.com/office/drawing/2014/main" id="{F668059E-A8E5-8FC6-C984-37DDE371F9B0}"/>
                </a:ext>
              </a:extLst>
            </p:cNvPr>
            <p:cNvSpPr/>
            <p:nvPr/>
          </p:nvSpPr>
          <p:spPr>
            <a:xfrm rot="5400000">
              <a:off x="6862474" y="4152676"/>
              <a:ext cx="968400" cy="55902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0078D4"/>
                </a:gs>
                <a:gs pos="100000">
                  <a:srgbClr val="8DC8E8"/>
                </a:gs>
              </a:gsLst>
              <a:lin ang="0" scaled="1"/>
              <a:tileRect/>
            </a:gradFill>
            <a:ln w="12700">
              <a:noFill/>
            </a:ln>
            <a:effectLst>
              <a:innerShdw blurRad="139700">
                <a:prstClr val="black">
                  <a:alpha val="1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74547F31-9FC2-7E94-DE98-EC8FBC4D923C}"/>
                </a:ext>
              </a:extLst>
            </p:cNvPr>
            <p:cNvSpPr txBox="1"/>
            <p:nvPr/>
          </p:nvSpPr>
          <p:spPr>
            <a:xfrm>
              <a:off x="4664379" y="3696953"/>
              <a:ext cx="2419200" cy="66172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GB" sz="1200">
                  <a:latin typeface="+mj-lt"/>
                  <a:cs typeface="Segoe UI Semilight" panose="020B0402040204020203" pitchFamily="34" charset="0"/>
                </a:rPr>
                <a:t>Breakthrough productivity </a:t>
              </a:r>
            </a:p>
            <a:p>
              <a:pPr>
                <a:spcAft>
                  <a:spcPts val="600"/>
                </a:spcAft>
              </a:pPr>
              <a:r>
                <a:rPr lang="en-US" sz="1000">
                  <a:cs typeface="Segoe UI" panose="020B0502040204020203" pitchFamily="34" charset="0"/>
                </a:rPr>
                <a:t>Stay ahead of modern business needs with industry-leading AI. </a:t>
              </a:r>
            </a:p>
          </p:txBody>
        </p:sp>
        <p:sp>
          <p:nvSpPr>
            <p:cNvPr id="57" name="Rectangle: Rounded Corners 56">
              <a:extLst>
                <a:ext uri="{FF2B5EF4-FFF2-40B4-BE49-F238E27FC236}">
                  <a16:creationId xmlns:a16="http://schemas.microsoft.com/office/drawing/2014/main" id="{46FACAEE-D2FF-4776-F1ED-6BA38936A1C4}"/>
                </a:ext>
              </a:extLst>
            </p:cNvPr>
            <p:cNvSpPr/>
            <p:nvPr/>
          </p:nvSpPr>
          <p:spPr>
            <a:xfrm rot="5400000">
              <a:off x="4109114" y="4152676"/>
              <a:ext cx="968400" cy="55902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0078D4"/>
                </a:gs>
                <a:gs pos="100000">
                  <a:srgbClr val="8DC8E8"/>
                </a:gs>
              </a:gsLst>
              <a:lin ang="0" scaled="1"/>
              <a:tileRect/>
            </a:gradFill>
            <a:ln w="12700">
              <a:noFill/>
            </a:ln>
            <a:effectLst>
              <a:innerShdw blurRad="139700">
                <a:prstClr val="black">
                  <a:alpha val="1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34274817-28A4-D15B-2674-0BCA99780E8F}"/>
              </a:ext>
            </a:extLst>
          </p:cNvPr>
          <p:cNvSpPr txBox="1"/>
          <p:nvPr userDrawn="1"/>
        </p:nvSpPr>
        <p:spPr>
          <a:xfrm>
            <a:off x="426408" y="3496649"/>
            <a:ext cx="962269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>
                <a:latin typeface="+mj-lt"/>
                <a:cs typeface="Segoe UI Semibold" panose="020B0702040204020203" pitchFamily="34" charset="0"/>
              </a:rPr>
              <a:t>64</a:t>
            </a:r>
            <a:r>
              <a:rPr lang="en-US" sz="2000">
                <a:latin typeface="+mj-lt"/>
                <a:cs typeface="Segoe UI Semibold" panose="020B0702040204020203" pitchFamily="34" charset="0"/>
              </a:rPr>
              <a:t>%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8347B47-2430-897E-EEF2-CCBFBA97FDBB}"/>
              </a:ext>
            </a:extLst>
          </p:cNvPr>
          <p:cNvSpPr txBox="1"/>
          <p:nvPr userDrawn="1"/>
        </p:nvSpPr>
        <p:spPr>
          <a:xfrm>
            <a:off x="2191872" y="3496649"/>
            <a:ext cx="962269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>
                <a:latin typeface="+mj-lt"/>
                <a:cs typeface="Segoe UI Semibold" panose="020B0702040204020203" pitchFamily="34" charset="0"/>
              </a:rPr>
              <a:t>70</a:t>
            </a:r>
            <a:r>
              <a:rPr lang="en-US" sz="2000">
                <a:latin typeface="+mj-lt"/>
                <a:cs typeface="Segoe UI Semibold" panose="020B0702040204020203" pitchFamily="34" charset="0"/>
              </a:rPr>
              <a:t>%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A691C95-F81D-87FC-4785-7EF13B528970}"/>
              </a:ext>
            </a:extLst>
          </p:cNvPr>
          <p:cNvSpPr txBox="1"/>
          <p:nvPr userDrawn="1"/>
        </p:nvSpPr>
        <p:spPr>
          <a:xfrm>
            <a:off x="2191872" y="5657276"/>
            <a:ext cx="962269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>
                <a:latin typeface="+mj-lt"/>
                <a:cs typeface="Segoe UI Semibold" panose="020B0702040204020203" pitchFamily="34" charset="0"/>
              </a:rPr>
              <a:t>50</a:t>
            </a:r>
            <a:r>
              <a:rPr lang="en-US" sz="2000">
                <a:latin typeface="+mj-lt"/>
                <a:cs typeface="Segoe UI Semibold" panose="020B0702040204020203" pitchFamily="34" charset="0"/>
              </a:rPr>
              <a:t>%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EF07734-E9C7-72E3-56E2-340858DFB066}"/>
              </a:ext>
            </a:extLst>
          </p:cNvPr>
          <p:cNvGrpSpPr/>
          <p:nvPr userDrawn="1"/>
        </p:nvGrpSpPr>
        <p:grpSpPr>
          <a:xfrm>
            <a:off x="244794" y="491845"/>
            <a:ext cx="7636403" cy="715926"/>
            <a:chOff x="244794" y="632566"/>
            <a:chExt cx="7636403" cy="715926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E353791A-726E-0E01-0988-AA253A711011}"/>
                </a:ext>
              </a:extLst>
            </p:cNvPr>
            <p:cNvSpPr txBox="1"/>
            <p:nvPr/>
          </p:nvSpPr>
          <p:spPr>
            <a:xfrm>
              <a:off x="244794" y="632566"/>
              <a:ext cx="7636403" cy="461665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US" sz="2400" dirty="0">
                  <a:latin typeface="+mj-lt"/>
                  <a:cs typeface="Segoe UI Light" panose="020B0502040204020203" pitchFamily="34" charset="0"/>
                </a:rPr>
                <a:t>Breakthrough productivity and performance 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AC853DCC-200F-D0EE-1D88-1A96CE7CB350}"/>
                </a:ext>
              </a:extLst>
            </p:cNvPr>
            <p:cNvSpPr txBox="1"/>
            <p:nvPr/>
          </p:nvSpPr>
          <p:spPr>
            <a:xfrm>
              <a:off x="250883" y="1102271"/>
              <a:ext cx="606821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>
                  <a:cs typeface="Segoe UI" panose="020B0502040204020203" pitchFamily="34" charset="0"/>
                </a:rPr>
                <a:t>with AI-driven Windows 11 Pro PCs powered by Intel</a:t>
              </a:r>
              <a:r>
                <a:rPr lang="en-US" sz="1000" baseline="30000">
                  <a:cs typeface="Segoe UI" panose="020B0502040204020203" pitchFamily="34" charset="0"/>
                </a:rPr>
                <a:t>®</a:t>
              </a:r>
              <a:r>
                <a:rPr lang="en-US" sz="1000">
                  <a:cs typeface="Segoe UI" panose="020B0502040204020203" pitchFamily="34" charset="0"/>
                </a:rPr>
                <a:t> Core™ Ultra processors </a:t>
              </a:r>
              <a:endParaRPr lang="en-US" sz="1000" baseline="30000">
                <a:cs typeface="Segoe UI" panose="020B0502040204020203" pitchFamily="34" charset="0"/>
              </a:endParaRPr>
            </a:p>
          </p:txBody>
        </p:sp>
      </p:grpSp>
      <p:pic>
        <p:nvPicPr>
          <p:cNvPr id="6" name="Picture 5" descr="A blue and white logo&#10;&#10;Description automatically generated">
            <a:extLst>
              <a:ext uri="{FF2B5EF4-FFF2-40B4-BE49-F238E27FC236}">
                <a16:creationId xmlns:a16="http://schemas.microsoft.com/office/drawing/2014/main" id="{484F0C01-30B1-929A-6CAC-5DAF27B56EE7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910" y="1281469"/>
            <a:ext cx="398894" cy="398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5545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48" userDrawn="1">
          <p15:clr>
            <a:srgbClr val="FBAE40"/>
          </p15:clr>
        </p15:guide>
        <p15:guide id="2" pos="3168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36E88B81-F00C-0034-145D-E8AA62E43EDF}"/>
              </a:ext>
            </a:extLst>
          </p:cNvPr>
          <p:cNvSpPr/>
          <p:nvPr userDrawn="1"/>
        </p:nvSpPr>
        <p:spPr>
          <a:xfrm>
            <a:off x="0" y="0"/>
            <a:ext cx="4215497" cy="7772399"/>
          </a:xfrm>
          <a:prstGeom prst="rect">
            <a:avLst/>
          </a:prstGeom>
          <a:gradFill flip="none" rotWithShape="1">
            <a:gsLst>
              <a:gs pos="51100">
                <a:srgbClr val="84C3E7">
                  <a:alpha val="20000"/>
                </a:srgbClr>
              </a:gs>
              <a:gs pos="0">
                <a:srgbClr val="0078D4">
                  <a:alpha val="20000"/>
                </a:srgbClr>
              </a:gs>
              <a:gs pos="100000">
                <a:schemeClr val="bg1">
                  <a:alpha val="10000"/>
                </a:schemeClr>
              </a:gs>
            </a:gsLst>
            <a:lin ang="16200000" scaled="1"/>
            <a:tileRect/>
          </a:gradFill>
          <a:ln w="12700">
            <a:noFill/>
          </a:ln>
          <a:effectLst>
            <a:innerShdw blurRad="139700">
              <a:prstClr val="black">
                <a:alpha val="1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CA">
              <a:solidFill>
                <a:schemeClr val="tx1"/>
              </a:solidFill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AFEA9625-0560-DBAD-B2F0-C0C9FE716FED}"/>
              </a:ext>
            </a:extLst>
          </p:cNvPr>
          <p:cNvSpPr/>
          <p:nvPr userDrawn="1"/>
        </p:nvSpPr>
        <p:spPr>
          <a:xfrm>
            <a:off x="0" y="6741281"/>
            <a:ext cx="10058400" cy="1028952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CA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72C0E5F1-2BF6-9BC5-3A99-930A3DC1954A}"/>
              </a:ext>
            </a:extLst>
          </p:cNvPr>
          <p:cNvSpPr/>
          <p:nvPr userDrawn="1"/>
        </p:nvSpPr>
        <p:spPr>
          <a:xfrm>
            <a:off x="354372" y="6896238"/>
            <a:ext cx="3501123" cy="744196"/>
          </a:xfrm>
          <a:prstGeom prst="roundRect">
            <a:avLst>
              <a:gd name="adj" fmla="val 8559"/>
            </a:avLst>
          </a:prstGeom>
          <a:gradFill flip="none" rotWithShape="1">
            <a:gsLst>
              <a:gs pos="100000">
                <a:srgbClr val="84C3E7">
                  <a:alpha val="20000"/>
                </a:srgbClr>
              </a:gs>
              <a:gs pos="0">
                <a:srgbClr val="0078D4">
                  <a:alpha val="20000"/>
                </a:srgbClr>
              </a:gs>
            </a:gsLst>
            <a:lin ang="16200000" scaled="1"/>
            <a:tileRect/>
          </a:gradFill>
          <a:ln w="12700">
            <a:noFill/>
          </a:ln>
          <a:effectLst>
            <a:innerShdw blurRad="139700">
              <a:prstClr val="black">
                <a:alpha val="1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/>
            <a:endParaRPr lang="en-CA">
              <a:solidFill>
                <a:schemeClr val="tx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1D8BD34-2B6A-2360-55E2-58AAC1F44AEC}"/>
              </a:ext>
            </a:extLst>
          </p:cNvPr>
          <p:cNvSpPr/>
          <p:nvPr userDrawn="1"/>
        </p:nvSpPr>
        <p:spPr>
          <a:xfrm>
            <a:off x="4209359" y="-1"/>
            <a:ext cx="5849041" cy="673911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1AE4764-CB01-D195-9028-67594A819B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80652" y="105870"/>
            <a:ext cx="2391041" cy="454365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42C123FA-5E86-1A4E-C533-E71547C32AD4}"/>
              </a:ext>
            </a:extLst>
          </p:cNvPr>
          <p:cNvSpPr txBox="1"/>
          <p:nvPr userDrawn="1"/>
        </p:nvSpPr>
        <p:spPr>
          <a:xfrm>
            <a:off x="219091" y="679691"/>
            <a:ext cx="37773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>
                <a:latin typeface="+mj-lt"/>
                <a:cs typeface="Segoe UI Semibold" panose="020B0702040204020203" pitchFamily="34" charset="0"/>
              </a:rPr>
              <a:t>Reasons to upgrade to new devices </a:t>
            </a: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5F291491-EA03-7C44-2ABA-F4D312C9F64D}"/>
              </a:ext>
            </a:extLst>
          </p:cNvPr>
          <p:cNvSpPr/>
          <p:nvPr userDrawn="1"/>
        </p:nvSpPr>
        <p:spPr>
          <a:xfrm>
            <a:off x="354372" y="1195126"/>
            <a:ext cx="3501123" cy="1651040"/>
          </a:xfrm>
          <a:prstGeom prst="roundRect">
            <a:avLst>
              <a:gd name="adj" fmla="val 6114"/>
            </a:avLst>
          </a:prstGeom>
          <a:gradFill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alpha val="30000"/>
                </a:schemeClr>
              </a:gs>
            </a:gsLst>
            <a:lin ang="0" scaled="1"/>
          </a:gradFill>
          <a:ln w="9525">
            <a:solidFill>
              <a:schemeClr val="bg1"/>
            </a:solidFill>
          </a:ln>
          <a:effectLst>
            <a:glow rad="127000">
              <a:schemeClr val="bg1">
                <a:alpha val="1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D336B58-D279-ED34-3BCD-30BD73347CE4}"/>
              </a:ext>
            </a:extLst>
          </p:cNvPr>
          <p:cNvSpPr txBox="1"/>
          <p:nvPr userDrawn="1"/>
        </p:nvSpPr>
        <p:spPr>
          <a:xfrm>
            <a:off x="1047949" y="1336800"/>
            <a:ext cx="1986403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>
                <a:solidFill>
                  <a:srgbClr val="0178D4"/>
                </a:solidFill>
                <a:latin typeface="+mj-lt"/>
                <a:cs typeface="Segoe Sans Display Semibold" pitchFamily="2" charset="0"/>
              </a:rPr>
              <a:t>Out-of-date devices increase vulnerability</a:t>
            </a:r>
            <a:endParaRPr lang="en-US" sz="1200" dirty="0">
              <a:solidFill>
                <a:srgbClr val="0178D4"/>
              </a:solidFill>
              <a:ea typeface="Calibri" panose="020F0502020204030204" pitchFamily="34" charset="0"/>
              <a:cs typeface="Segoe UI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2D0D8EF-F91B-9161-7837-14100F780975}"/>
              </a:ext>
            </a:extLst>
          </p:cNvPr>
          <p:cNvSpPr txBox="1"/>
          <p:nvPr userDrawn="1"/>
        </p:nvSpPr>
        <p:spPr>
          <a:xfrm>
            <a:off x="429256" y="1867294"/>
            <a:ext cx="329658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ea typeface="Calibri" panose="020F0502020204030204" pitchFamily="34" charset="0"/>
                <a:cs typeface="Segoe UI"/>
              </a:rPr>
              <a:t>Older devices can be less secure, and with Windows 10 support ending on October 14, 2025</a:t>
            </a:r>
            <a:r>
              <a:rPr lang="en-GB" sz="1000" baseline="30000" dirty="0">
                <a:ea typeface="Calibri" panose="020F0502020204030204" pitchFamily="34" charset="0"/>
                <a:cs typeface="Segoe UI"/>
              </a:rPr>
              <a:t>3</a:t>
            </a:r>
            <a:r>
              <a:rPr lang="en-GB" sz="1000" dirty="0">
                <a:ea typeface="Calibri" panose="020F0502020204030204" pitchFamily="34" charset="0"/>
                <a:cs typeface="Segoe UI"/>
              </a:rPr>
              <a:t>, the cost of staying protected could be as high as $61 per device.</a:t>
            </a:r>
            <a:r>
              <a:rPr lang="en-GB" sz="1000" baseline="30000" dirty="0">
                <a:ea typeface="Calibri" panose="020F0502020204030204" pitchFamily="34" charset="0"/>
                <a:cs typeface="Segoe UI"/>
              </a:rPr>
              <a:t>9</a:t>
            </a:r>
            <a:r>
              <a:rPr lang="en-GB" sz="1000" dirty="0">
                <a:ea typeface="Calibri" panose="020F0502020204030204" pitchFamily="34" charset="0"/>
                <a:cs typeface="Segoe UI"/>
              </a:rPr>
              <a:t> Waiting for tomorrow to modernize could cost your business today.</a:t>
            </a:r>
            <a:endParaRPr lang="en-US" sz="1000" dirty="0">
              <a:ea typeface="Calibri" panose="020F0502020204030204" pitchFamily="34" charset="0"/>
              <a:cs typeface="Segoe UI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139F70B-938F-80CB-D3A1-E7D6B36B6180}"/>
              </a:ext>
            </a:extLst>
          </p:cNvPr>
          <p:cNvSpPr txBox="1"/>
          <p:nvPr userDrawn="1"/>
        </p:nvSpPr>
        <p:spPr>
          <a:xfrm>
            <a:off x="757276" y="7029527"/>
            <a:ext cx="26953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latin typeface="+mj-lt"/>
                <a:cs typeface="Segoe UI Semibold" panose="020B0702040204020203" pitchFamily="34" charset="0"/>
              </a:rPr>
              <a:t>Windows 10 will reach end of support on October 14, 2025</a:t>
            </a:r>
            <a:r>
              <a:rPr lang="en-US" sz="1200" baseline="30000">
                <a:latin typeface="+mj-lt"/>
                <a:cs typeface="Segoe UI Semibold" panose="020B0702040204020203" pitchFamily="34" charset="0"/>
              </a:rPr>
              <a:t>3</a:t>
            </a:r>
            <a:endParaRPr lang="en-US" sz="1200">
              <a:latin typeface="+mj-lt"/>
              <a:cs typeface="Segoe UI Semibold" panose="020B0702040204020203" pitchFamily="34" charset="0"/>
            </a:endParaRP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1AE39E0B-18E1-FF5D-A989-9833AFD04940}"/>
              </a:ext>
            </a:extLst>
          </p:cNvPr>
          <p:cNvSpPr/>
          <p:nvPr userDrawn="1"/>
        </p:nvSpPr>
        <p:spPr>
          <a:xfrm>
            <a:off x="354372" y="3045629"/>
            <a:ext cx="3501123" cy="1514510"/>
          </a:xfrm>
          <a:prstGeom prst="roundRect">
            <a:avLst>
              <a:gd name="adj" fmla="val 6114"/>
            </a:avLst>
          </a:prstGeom>
          <a:gradFill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alpha val="30000"/>
                </a:schemeClr>
              </a:gs>
            </a:gsLst>
            <a:lin ang="0" scaled="1"/>
          </a:gradFill>
          <a:ln w="9525">
            <a:solidFill>
              <a:schemeClr val="bg1"/>
            </a:solidFill>
          </a:ln>
          <a:effectLst>
            <a:glow rad="127000">
              <a:schemeClr val="bg1">
                <a:alpha val="1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92D2447-A0E3-8B8B-CF1E-BAF52FCAF6C7}"/>
              </a:ext>
            </a:extLst>
          </p:cNvPr>
          <p:cNvSpPr txBox="1"/>
          <p:nvPr userDrawn="1"/>
        </p:nvSpPr>
        <p:spPr>
          <a:xfrm>
            <a:off x="1047949" y="3274407"/>
            <a:ext cx="27337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rgbClr val="0178D4"/>
                </a:solidFill>
                <a:latin typeface="+mj-lt"/>
                <a:cs typeface="Segoe Sans Display Semibold" pitchFamily="2" charset="0"/>
              </a:rPr>
              <a:t>Stay competitive </a:t>
            </a:r>
            <a:endParaRPr lang="en-US" sz="1200">
              <a:solidFill>
                <a:srgbClr val="0178D4"/>
              </a:solidFill>
              <a:ea typeface="Calibri" panose="020F0502020204030204" pitchFamily="34" charset="0"/>
              <a:cs typeface="Segoe UI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1FBCE95-17D6-D691-2919-CB083B7AEA87}"/>
              </a:ext>
            </a:extLst>
          </p:cNvPr>
          <p:cNvSpPr txBox="1"/>
          <p:nvPr userDrawn="1"/>
        </p:nvSpPr>
        <p:spPr>
          <a:xfrm>
            <a:off x="429256" y="3724644"/>
            <a:ext cx="35011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ea typeface="Calibri" panose="020F0502020204030204" pitchFamily="34" charset="0"/>
                <a:cs typeface="Segoe UI"/>
              </a:rPr>
              <a:t>New Windows 11 Pro devices powered by Intel</a:t>
            </a:r>
            <a:r>
              <a:rPr lang="en-US" sz="1000" baseline="30000">
                <a:ea typeface="Calibri" panose="020F0502020204030204" pitchFamily="34" charset="0"/>
                <a:cs typeface="Segoe UI"/>
              </a:rPr>
              <a:t>®</a:t>
            </a:r>
            <a:r>
              <a:rPr lang="en-US" sz="1000">
                <a:ea typeface="Calibri" panose="020F0502020204030204" pitchFamily="34" charset="0"/>
                <a:cs typeface="Segoe UI"/>
              </a:rPr>
              <a:t> Core™ Ultra processors and Intel vPro</a:t>
            </a:r>
            <a:r>
              <a:rPr lang="en-US" sz="1000" baseline="30000">
                <a:ea typeface="Calibri" panose="020F0502020204030204" pitchFamily="34" charset="0"/>
                <a:cs typeface="Segoe UI"/>
              </a:rPr>
              <a:t>®</a:t>
            </a:r>
            <a:r>
              <a:rPr lang="en-US" sz="1000">
                <a:ea typeface="Calibri" panose="020F0502020204030204" pitchFamily="34" charset="0"/>
                <a:cs typeface="Segoe UI"/>
              </a:rPr>
              <a:t> are designed to provide the latest AI-enhanced features to help improve insights and efficiency.​ </a:t>
            </a: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9C3BD7A5-C14A-B309-F586-8486DBD94B73}"/>
              </a:ext>
            </a:extLst>
          </p:cNvPr>
          <p:cNvSpPr/>
          <p:nvPr userDrawn="1"/>
        </p:nvSpPr>
        <p:spPr>
          <a:xfrm>
            <a:off x="354372" y="4755342"/>
            <a:ext cx="3501123" cy="1363991"/>
          </a:xfrm>
          <a:prstGeom prst="roundRect">
            <a:avLst>
              <a:gd name="adj" fmla="val 9449"/>
            </a:avLst>
          </a:prstGeom>
          <a:gradFill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alpha val="30000"/>
                </a:schemeClr>
              </a:gs>
            </a:gsLst>
            <a:lin ang="0" scaled="1"/>
          </a:gradFill>
          <a:ln w="9525">
            <a:solidFill>
              <a:schemeClr val="bg1"/>
            </a:solidFill>
          </a:ln>
          <a:effectLst>
            <a:glow rad="127000">
              <a:schemeClr val="bg1">
                <a:alpha val="1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D51A9A3E-64F4-5478-A5F1-906E9AFD7251}"/>
              </a:ext>
            </a:extLst>
          </p:cNvPr>
          <p:cNvSpPr txBox="1"/>
          <p:nvPr userDrawn="1"/>
        </p:nvSpPr>
        <p:spPr>
          <a:xfrm>
            <a:off x="1047949" y="4986494"/>
            <a:ext cx="19938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rgbClr val="0178D4"/>
                </a:solidFill>
                <a:latin typeface="+mj-lt"/>
                <a:cs typeface="Segoe Sans Display Semibold" pitchFamily="2" charset="0"/>
              </a:rPr>
              <a:t>Control costs </a:t>
            </a:r>
            <a:endParaRPr lang="en-US" sz="1200">
              <a:solidFill>
                <a:srgbClr val="0178D4"/>
              </a:solidFill>
              <a:ea typeface="Calibri" panose="020F0502020204030204" pitchFamily="34" charset="0"/>
              <a:cs typeface="Segoe UI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E16D31FA-67B3-68B2-3015-EBD9F802A9C0}"/>
              </a:ext>
            </a:extLst>
          </p:cNvPr>
          <p:cNvSpPr txBox="1"/>
          <p:nvPr userDrawn="1"/>
        </p:nvSpPr>
        <p:spPr>
          <a:xfrm>
            <a:off x="429256" y="5425259"/>
            <a:ext cx="35011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ea typeface="Calibri" panose="020F0502020204030204" pitchFamily="34" charset="0"/>
                <a:cs typeface="Segoe UI"/>
              </a:rPr>
              <a:t>Older devices take more time to maintain, could expose you to costly security risks, and can negatively impact employee productivity and satisfaction​. 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B7B80071-E617-5677-D15F-8B5F64185CE0}"/>
              </a:ext>
            </a:extLst>
          </p:cNvPr>
          <p:cNvSpPr txBox="1"/>
          <p:nvPr userDrawn="1"/>
        </p:nvSpPr>
        <p:spPr>
          <a:xfrm>
            <a:off x="5065957" y="679691"/>
            <a:ext cx="41358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>
                <a:latin typeface="+mj-lt"/>
                <a:cs typeface="Segoe UI Semibold" panose="020B0702040204020203" pitchFamily="34" charset="0"/>
              </a:rPr>
              <a:t>Find the right device for the right users </a:t>
            </a:r>
            <a:endParaRPr lang="en-US" sz="2400">
              <a:latin typeface="+mj-lt"/>
              <a:cs typeface="Segoe UI Semibold" panose="020B0702040204020203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3245BDC-9EF8-2B40-0BA9-42965A63696D}"/>
              </a:ext>
            </a:extLst>
          </p:cNvPr>
          <p:cNvSpPr txBox="1"/>
          <p:nvPr userDrawn="1"/>
        </p:nvSpPr>
        <p:spPr>
          <a:xfrm>
            <a:off x="4120442" y="6745973"/>
            <a:ext cx="5628609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/>
            <a:r>
              <a:rPr lang="en-US" sz="600" kern="1200" baseline="30000" dirty="0">
                <a:solidFill>
                  <a:schemeClr val="tx1"/>
                </a:solidFill>
                <a:latin typeface="+mn-lt"/>
                <a:ea typeface="+mn-ea"/>
                <a:cs typeface="Segoe UI" panose="020B0502040204020203" pitchFamily="34" charset="0"/>
              </a:rPr>
              <a:t>1</a:t>
            </a:r>
            <a:r>
              <a:rPr lang="en-US" sz="600" kern="1200" dirty="0">
                <a:solidFill>
                  <a:schemeClr val="tx1"/>
                </a:solidFill>
                <a:latin typeface="+mn-lt"/>
                <a:ea typeface="+mn-ea"/>
                <a:cs typeface="Segoe UI" panose="020B0502040204020203" pitchFamily="34" charset="0"/>
              </a:rPr>
              <a:t>Microsoft, </a:t>
            </a:r>
            <a:r>
              <a:rPr lang="en-US" sz="600" kern="1200" dirty="0">
                <a:solidFill>
                  <a:schemeClr val="tx1"/>
                </a:solidFill>
                <a:latin typeface="+mn-lt"/>
                <a:ea typeface="+mn-ea"/>
                <a:cs typeface="Segoe UI" panose="020B0502040204020203" pitchFamily="34" charset="0"/>
                <a:hlinkClick r:id="rId4" tooltip="https://www.microsoft.com/en-us/worklab/work-trend-index/will-ai-fix-work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Work Trend Index Annual Report</a:t>
            </a:r>
            <a:r>
              <a:rPr lang="en-US" sz="600" kern="1200" dirty="0">
                <a:solidFill>
                  <a:schemeClr val="tx1"/>
                </a:solidFill>
                <a:latin typeface="+mn-lt"/>
                <a:ea typeface="+mn-ea"/>
                <a:cs typeface="Segoe UI" panose="020B0502040204020203" pitchFamily="34" charset="0"/>
              </a:rPr>
              <a:t>, 2023. </a:t>
            </a:r>
            <a:r>
              <a:rPr lang="en-US" sz="600" kern="1200" baseline="30000" dirty="0">
                <a:solidFill>
                  <a:schemeClr val="tx1"/>
                </a:solidFill>
                <a:latin typeface="+mn-lt"/>
                <a:ea typeface="+mn-ea"/>
                <a:cs typeface="Segoe UI" panose="020B0502040204020203" pitchFamily="34" charset="0"/>
              </a:rPr>
              <a:t>2</a:t>
            </a:r>
            <a:r>
              <a:rPr lang="en-US" sz="600" kern="1200" dirty="0">
                <a:solidFill>
                  <a:schemeClr val="tx1"/>
                </a:solidFill>
                <a:latin typeface="+mn-lt"/>
                <a:ea typeface="+mn-ea"/>
                <a:cs typeface="Segoe UI" panose="020B0502040204020203" pitchFamily="34" charset="0"/>
              </a:rPr>
              <a:t>Forrester, </a:t>
            </a:r>
            <a:r>
              <a:rPr lang="en-US" sz="600" kern="1200" dirty="0">
                <a:solidFill>
                  <a:schemeClr val="tx1"/>
                </a:solidFill>
                <a:latin typeface="+mn-lt"/>
                <a:ea typeface="+mn-ea"/>
                <a:cs typeface="Segoe UI" panose="020B0502040204020203" pitchFamily="34" charset="0"/>
                <a:hlinkClick r:id="rId5" tooltip="https://hbr.org/resources/pdfs/comm/intel/thestrategicimportanceofapcrefresh.pdf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Understanding the Role of Modernized PCs in Hybrid Work Environment Optimization</a:t>
            </a:r>
            <a:r>
              <a:rPr lang="en-US" sz="600" kern="1200" dirty="0">
                <a:solidFill>
                  <a:schemeClr val="tx1"/>
                </a:solidFill>
                <a:latin typeface="+mn-lt"/>
                <a:ea typeface="+mn-ea"/>
                <a:cs typeface="Segoe UI" panose="020B0502040204020203" pitchFamily="34" charset="0"/>
              </a:rPr>
              <a:t>, 2021. </a:t>
            </a:r>
            <a:r>
              <a:rPr lang="en-US" sz="600" kern="1200" baseline="30000" dirty="0">
                <a:solidFill>
                  <a:schemeClr val="tx1"/>
                </a:solidFill>
                <a:latin typeface="+mn-lt"/>
                <a:ea typeface="+mn-ea"/>
                <a:cs typeface="Segoe UI" panose="020B0502040204020203" pitchFamily="34" charset="0"/>
              </a:rPr>
              <a:t>3</a:t>
            </a:r>
            <a:r>
              <a:rPr lang="en-US" sz="600" kern="1200" dirty="0">
                <a:solidFill>
                  <a:schemeClr val="tx1"/>
                </a:solidFill>
                <a:latin typeface="+mn-lt"/>
                <a:ea typeface="+mn-ea"/>
                <a:cs typeface="Segoe UI" panose="020B0502040204020203" pitchFamily="34" charset="0"/>
              </a:rPr>
              <a:t>Microsoft, </a:t>
            </a:r>
            <a:r>
              <a:rPr lang="en-US" sz="600" kern="1200" dirty="0">
                <a:solidFill>
                  <a:schemeClr val="tx1"/>
                </a:solidFill>
                <a:latin typeface="+mn-lt"/>
                <a:ea typeface="+mn-ea"/>
                <a:cs typeface="Segoe UI" panose="020B0502040204020203" pitchFamily="34" charset="0"/>
                <a:hlinkClick r:id="rId6" tooltip="https://techcommunity.microsoft.com/t5/windows-it-pro-blog/plan-for-windows-10-eos-with-windows-11-windows-365-and-esu/ba-p/40004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Windows 10 EOS with Windows 11, Windows 365, and ESU,</a:t>
            </a:r>
            <a:r>
              <a:rPr lang="en-US" sz="600" kern="1200" dirty="0">
                <a:solidFill>
                  <a:schemeClr val="tx1"/>
                </a:solidFill>
                <a:latin typeface="+mn-lt"/>
                <a:ea typeface="+mn-ea"/>
                <a:cs typeface="Segoe UI" panose="020B0502040204020203" pitchFamily="34" charset="0"/>
              </a:rPr>
              <a:t> 2023. </a:t>
            </a:r>
            <a:r>
              <a:rPr lang="en-US" sz="600" kern="1200" baseline="30000" dirty="0">
                <a:solidFill>
                  <a:schemeClr val="tx1"/>
                </a:solidFill>
                <a:latin typeface="+mn-lt"/>
                <a:ea typeface="+mn-ea"/>
                <a:cs typeface="Segoe UI" panose="020B0502040204020203" pitchFamily="34" charset="0"/>
              </a:rPr>
              <a:t>4</a:t>
            </a:r>
            <a:r>
              <a:rPr lang="en-US" sz="600" kern="1200" dirty="0">
                <a:solidFill>
                  <a:schemeClr val="tx1"/>
                </a:solidFill>
                <a:latin typeface="+mn-lt"/>
                <a:ea typeface="+mn-ea"/>
                <a:cs typeface="Segoe UI" panose="020B0502040204020203" pitchFamily="34" charset="0"/>
              </a:rPr>
              <a:t>By 2026, at least 50% of edge computing deployments will involve machine learning (ML), compared to 5% in 2022 (Building an Edge Computing Strategy, April 2023). </a:t>
            </a:r>
            <a:r>
              <a:rPr lang="en-US" sz="600" kern="1200" baseline="30000" dirty="0">
                <a:solidFill>
                  <a:schemeClr val="tx1"/>
                </a:solidFill>
                <a:latin typeface="+mn-lt"/>
                <a:ea typeface="+mn-ea"/>
                <a:cs typeface="Segoe UI" panose="020B0502040204020203" pitchFamily="34" charset="0"/>
              </a:rPr>
              <a:t>5</a:t>
            </a:r>
            <a:r>
              <a:rPr lang="en-US" sz="600" kern="1200" dirty="0">
                <a:solidFill>
                  <a:schemeClr val="tx1"/>
                </a:solidFill>
                <a:latin typeface="+mn-lt"/>
                <a:ea typeface="+mn-ea"/>
                <a:cs typeface="Segoe UI" panose="020B0502040204020203" pitchFamily="34" charset="0"/>
              </a:rPr>
              <a:t>Commissioned study delivered by Forrester Consulting “The Total Economic Impact™ of Windows 11 Pro Devices”, December 2022.  Note, quantified benefits reflect results over three years combined into a single composite organization that generates $1 billion in annual revenue, has 2,000 employees, refreshes hardware on a four-year cycle, and migrates the entirety of its workforce to Windows 11 devices. </a:t>
            </a:r>
            <a:r>
              <a:rPr lang="en-US" sz="600" kern="1200" baseline="30000" dirty="0">
                <a:solidFill>
                  <a:schemeClr val="tx1"/>
                </a:solidFill>
                <a:latin typeface="+mn-lt"/>
                <a:ea typeface="+mn-ea"/>
                <a:cs typeface="Segoe UI" panose="020B0502040204020203" pitchFamily="34" charset="0"/>
              </a:rPr>
              <a:t>6</a:t>
            </a:r>
            <a:r>
              <a:rPr lang="en-US" sz="600" kern="1200" dirty="0">
                <a:solidFill>
                  <a:schemeClr val="tx1"/>
                </a:solidFill>
                <a:latin typeface="+mn-lt"/>
                <a:ea typeface="+mn-ea"/>
                <a:cs typeface="Segoe UI" panose="020B0502040204020203" pitchFamily="34" charset="0"/>
              </a:rPr>
              <a:t>Battery life varies based on settings, usage, device and other factors. </a:t>
            </a:r>
            <a:r>
              <a:rPr lang="en-US" sz="600" kern="1200" baseline="30000" dirty="0">
                <a:solidFill>
                  <a:schemeClr val="tx1"/>
                </a:solidFill>
                <a:latin typeface="+mn-lt"/>
                <a:ea typeface="+mn-ea"/>
                <a:cs typeface="Segoe UI" panose="020B0502040204020203" pitchFamily="34" charset="0"/>
              </a:rPr>
              <a:t>7</a:t>
            </a:r>
            <a:r>
              <a:rPr lang="en-US" sz="600" kern="1200" dirty="0">
                <a:solidFill>
                  <a:schemeClr val="tx1"/>
                </a:solidFill>
                <a:latin typeface="+mn-lt"/>
                <a:ea typeface="+mn-ea"/>
                <a:cs typeface="Segoe UI" panose="020B0502040204020203" pitchFamily="34" charset="0"/>
              </a:rPr>
              <a:t>All figures above are estimated based on Intel-commissioned study with Forrester that surveyed 500 corresponds with experience using Intel vPro® as their endpoint standard, “The Total Economic Impact™ Of Intel vPro,” January 22, 2024. </a:t>
            </a:r>
            <a:r>
              <a:rPr lang="en-US" sz="600" kern="1200" baseline="30000" dirty="0">
                <a:solidFill>
                  <a:schemeClr val="tx1"/>
                </a:solidFill>
                <a:latin typeface="+mn-lt"/>
                <a:ea typeface="+mn-ea"/>
                <a:cs typeface="Segoe UI" panose="020B0502040204020203" pitchFamily="34" charset="0"/>
              </a:rPr>
              <a:t>8</a:t>
            </a:r>
            <a:r>
              <a:rPr lang="en-US" sz="600" kern="1200" dirty="0">
                <a:solidFill>
                  <a:schemeClr val="tx1"/>
                </a:solidFill>
                <a:latin typeface="+mn-lt"/>
                <a:ea typeface="+mn-ea"/>
                <a:cs typeface="Segoe UI" panose="020B0502040204020203" pitchFamily="34" charset="0"/>
              </a:rPr>
              <a:t>Copilot in Windows (in preview) is available in select global markets and will be rolled out to additional markets over time. </a:t>
            </a:r>
            <a:r>
              <a:rPr lang="en-US" sz="600" kern="1200" dirty="0">
                <a:solidFill>
                  <a:schemeClr val="tx1"/>
                </a:solidFill>
                <a:latin typeface="+mn-lt"/>
                <a:ea typeface="+mn-ea"/>
                <a:cs typeface="Segoe UI" panose="020B0502040204020203" pitchFamily="34" charset="0"/>
                <a:hlinkClick r:id="rId7" tooltip="https://nam06.safelinks.protection.outlook.com/?url=https%3a%2f%2fwww.microsoft.com%2fen-us%2fwindows%2fcopilot-ai-features%23faq&amp;data=05%7c02%7cv-sledgeamy%40microsoft.com%7cf1b8545cd7174c3ef2ac08dc2c2d82b6%7c72f988bf86f141af91ab2d7cd011db47%7c1%7c0%7c638433821212611108%7cunknown%7ctwfpbgzsb3d8eyjwijoimc4wljawmdailcjqijoiv2lumziilcjbtii6ik1hawwilcjxvci6mn0%3d%7c0%7c%7c%7c&amp;sdata=a7yrqhlfz8yiidovy7na8w7%2foqf2gibqac2jqp053o8%3d&amp;reserved=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Learn more.</a:t>
            </a:r>
            <a:r>
              <a:rPr lang="en-US" sz="600" kern="1200" dirty="0">
                <a:solidFill>
                  <a:schemeClr val="tx1"/>
                </a:solidFill>
                <a:latin typeface="+mn-lt"/>
                <a:ea typeface="+mn-ea"/>
                <a:cs typeface="Segoe UI" panose="020B0502040204020203" pitchFamily="34" charset="0"/>
              </a:rPr>
              <a:t>  Copilot with commercial data protection is available at no additional cost for users with an Entra ID with an enabled, </a:t>
            </a:r>
            <a:r>
              <a:rPr lang="en-US" sz="600" kern="1200" dirty="0">
                <a:solidFill>
                  <a:schemeClr val="tx1"/>
                </a:solidFill>
                <a:latin typeface="+mn-lt"/>
                <a:ea typeface="+mn-ea"/>
                <a:cs typeface="Segoe UI" panose="020B0502040204020203" pitchFamily="34" charset="0"/>
                <a:hlinkClick r:id="rId8" tooltip="https://nam06.safelinks.protection.outlook.com/?url=https%3a%2f%2fwww.microsoft.com%2fen-us%2fbing%2fchat%2fenterprise%2f%3fform%3dma13fv&amp;data=05%7c02%7cv-sledgeamy%40microsoft.com%7cf1b8545cd7174c3ef2ac08dc2c2d82b6%7c72f988bf86f141af91ab2d7cd011db47%7c1%7c0%7c638433821212618378%7cunknown%7ctwfpbgzsb3d8eyjwijoimc4wljawmdailcjqijoiv2lumziilcjbtii6ik1hawwilcjxvci6mn0%3d%7c0%7c%7c%7c&amp;sdata=izrz1es%2bdelvmaewqzdd%2bdnbufdo9wtdjpkh6rehcpg%3d&amp;reserved=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eligible Microsoft 365 license</a:t>
            </a:r>
            <a:r>
              <a:rPr lang="en-US" sz="600" kern="1200" dirty="0">
                <a:solidFill>
                  <a:schemeClr val="tx1"/>
                </a:solidFill>
                <a:latin typeface="+mn-lt"/>
                <a:ea typeface="+mn-ea"/>
                <a:cs typeface="Segoe UI" panose="020B0502040204020203" pitchFamily="34" charset="0"/>
              </a:rPr>
              <a:t>. </a:t>
            </a:r>
            <a:r>
              <a:rPr lang="en-US" sz="600" kern="1200" baseline="30000" dirty="0">
                <a:solidFill>
                  <a:schemeClr val="tx1"/>
                </a:solidFill>
                <a:latin typeface="+mn-lt"/>
                <a:ea typeface="+mn-ea"/>
                <a:cs typeface="Segoe UI" panose="020B0502040204020203" pitchFamily="34" charset="0"/>
              </a:rPr>
              <a:t>9</a:t>
            </a:r>
            <a:r>
              <a:rPr lang="en-US" sz="600" kern="1200" dirty="0">
                <a:solidFill>
                  <a:schemeClr val="tx1"/>
                </a:solidFill>
                <a:latin typeface="+mn-lt"/>
                <a:ea typeface="+mn-ea"/>
                <a:cs typeface="Segoe UI" panose="020B0502040204020203" pitchFamily="34" charset="0"/>
              </a:rPr>
              <a:t>Microsoft,  </a:t>
            </a:r>
            <a:r>
              <a:rPr lang="en-US" sz="600" kern="1200" dirty="0">
                <a:solidFill>
                  <a:schemeClr val="tx1"/>
                </a:solidFill>
                <a:latin typeface="+mn-lt"/>
                <a:ea typeface="+mn-ea"/>
                <a:cs typeface="Segoe UI" panose="020B0502040204020203" pitchFamily="34" charset="0"/>
                <a:hlinkClick r:id="rId9" tooltip="https://techcommunity.microsoft.com/t5/windows-it-pro-blog/when-to-use-windows-10-extended-security-updates/ba-p/4102628#_note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When to use Windows 10 Extended Security Updates</a:t>
            </a:r>
            <a:r>
              <a:rPr lang="en-US" sz="600" kern="1200" dirty="0">
                <a:solidFill>
                  <a:schemeClr val="tx1"/>
                </a:solidFill>
                <a:latin typeface="+mn-lt"/>
                <a:ea typeface="+mn-ea"/>
                <a:cs typeface="Segoe UI" panose="020B0502040204020203" pitchFamily="34" charset="0"/>
              </a:rPr>
              <a:t>, 2024. </a:t>
            </a:r>
          </a:p>
        </p:txBody>
      </p:sp>
      <p:sp>
        <p:nvSpPr>
          <p:cNvPr id="6" name="Graphic 10">
            <a:extLst>
              <a:ext uri="{FF2B5EF4-FFF2-40B4-BE49-F238E27FC236}">
                <a16:creationId xmlns:a16="http://schemas.microsoft.com/office/drawing/2014/main" id="{871DCCBA-932F-60CC-DA6B-2F238E94EA8B}"/>
              </a:ext>
            </a:extLst>
          </p:cNvPr>
          <p:cNvSpPr/>
          <p:nvPr userDrawn="1"/>
        </p:nvSpPr>
        <p:spPr>
          <a:xfrm>
            <a:off x="535815" y="1374531"/>
            <a:ext cx="406530" cy="386203"/>
          </a:xfrm>
          <a:custGeom>
            <a:avLst/>
            <a:gdLst>
              <a:gd name="connsiteX0" fmla="*/ 240000 w 1200000"/>
              <a:gd name="connsiteY0" fmla="*/ 1095000 h 1140000"/>
              <a:gd name="connsiteX1" fmla="*/ 285000 w 1200000"/>
              <a:gd name="connsiteY1" fmla="*/ 1140000 h 1140000"/>
              <a:gd name="connsiteX2" fmla="*/ 915000 w 1200000"/>
              <a:gd name="connsiteY2" fmla="*/ 1140000 h 1140000"/>
              <a:gd name="connsiteX3" fmla="*/ 921120 w 1200000"/>
              <a:gd name="connsiteY3" fmla="*/ 1139580 h 1140000"/>
              <a:gd name="connsiteX4" fmla="*/ 959568 w 1200000"/>
              <a:gd name="connsiteY4" fmla="*/ 1088868 h 1140000"/>
              <a:gd name="connsiteX5" fmla="*/ 915000 w 1200000"/>
              <a:gd name="connsiteY5" fmla="*/ 1050000 h 1140000"/>
              <a:gd name="connsiteX6" fmla="*/ 809940 w 1200000"/>
              <a:gd name="connsiteY6" fmla="*/ 1050000 h 1140000"/>
              <a:gd name="connsiteX7" fmla="*/ 809940 w 1200000"/>
              <a:gd name="connsiteY7" fmla="*/ 900120 h 1140000"/>
              <a:gd name="connsiteX8" fmla="*/ 1064940 w 1200000"/>
              <a:gd name="connsiteY8" fmla="*/ 900120 h 1140000"/>
              <a:gd name="connsiteX9" fmla="*/ 1074180 w 1200000"/>
              <a:gd name="connsiteY9" fmla="*/ 899820 h 1140000"/>
              <a:gd name="connsiteX10" fmla="*/ 1199940 w 1200000"/>
              <a:gd name="connsiteY10" fmla="*/ 765120 h 1140000"/>
              <a:gd name="connsiteX11" fmla="*/ 1199940 w 1200000"/>
              <a:gd name="connsiteY11" fmla="*/ 600000 h 1140000"/>
              <a:gd name="connsiteX12" fmla="*/ 900000 w 1200000"/>
              <a:gd name="connsiteY12" fmla="*/ 600000 h 1140000"/>
              <a:gd name="connsiteX13" fmla="*/ 813960 w 1200000"/>
              <a:gd name="connsiteY13" fmla="*/ 555240 h 1140000"/>
              <a:gd name="connsiteX14" fmla="*/ 802440 w 1200000"/>
              <a:gd name="connsiteY14" fmla="*/ 538800 h 1140000"/>
              <a:gd name="connsiteX15" fmla="*/ 690420 w 1200000"/>
              <a:gd name="connsiteY15" fmla="*/ 728400 h 1140000"/>
              <a:gd name="connsiteX16" fmla="*/ 546624 w 1200000"/>
              <a:gd name="connsiteY16" fmla="*/ 765444 h 1140000"/>
              <a:gd name="connsiteX17" fmla="*/ 502500 w 1200000"/>
              <a:gd name="connsiteY17" fmla="*/ 714000 h 1140000"/>
              <a:gd name="connsiteX18" fmla="*/ 414420 w 1200000"/>
              <a:gd name="connsiteY18" fmla="*/ 493800 h 1140000"/>
              <a:gd name="connsiteX19" fmla="*/ 394620 w 1200000"/>
              <a:gd name="connsiteY19" fmla="*/ 538020 h 1140000"/>
              <a:gd name="connsiteX20" fmla="*/ 298800 w 1200000"/>
              <a:gd name="connsiteY20" fmla="*/ 600000 h 1140000"/>
              <a:gd name="connsiteX21" fmla="*/ 0 w 1200000"/>
              <a:gd name="connsiteY21" fmla="*/ 600000 h 1140000"/>
              <a:gd name="connsiteX22" fmla="*/ 0 w 1200000"/>
              <a:gd name="connsiteY22" fmla="*/ 765120 h 1140000"/>
              <a:gd name="connsiteX23" fmla="*/ 300 w 1200000"/>
              <a:gd name="connsiteY23" fmla="*/ 774360 h 1140000"/>
              <a:gd name="connsiteX24" fmla="*/ 135000 w 1200000"/>
              <a:gd name="connsiteY24" fmla="*/ 900120 h 1140000"/>
              <a:gd name="connsiteX25" fmla="*/ 389940 w 1200000"/>
              <a:gd name="connsiteY25" fmla="*/ 900120 h 1140000"/>
              <a:gd name="connsiteX26" fmla="*/ 389940 w 1200000"/>
              <a:gd name="connsiteY26" fmla="*/ 1050000 h 1140000"/>
              <a:gd name="connsiteX27" fmla="*/ 285000 w 1200000"/>
              <a:gd name="connsiteY27" fmla="*/ 1050000 h 1140000"/>
              <a:gd name="connsiteX28" fmla="*/ 278880 w 1200000"/>
              <a:gd name="connsiteY28" fmla="*/ 1050420 h 1140000"/>
              <a:gd name="connsiteX29" fmla="*/ 240000 w 1200000"/>
              <a:gd name="connsiteY29" fmla="*/ 1095000 h 1140000"/>
              <a:gd name="connsiteX30" fmla="*/ 479880 w 1200000"/>
              <a:gd name="connsiteY30" fmla="*/ 900120 h 1140000"/>
              <a:gd name="connsiteX31" fmla="*/ 719880 w 1200000"/>
              <a:gd name="connsiteY31" fmla="*/ 900120 h 1140000"/>
              <a:gd name="connsiteX32" fmla="*/ 719940 w 1200000"/>
              <a:gd name="connsiteY32" fmla="*/ 1050000 h 1140000"/>
              <a:gd name="connsiteX33" fmla="*/ 479940 w 1200000"/>
              <a:gd name="connsiteY33" fmla="*/ 1050000 h 1140000"/>
              <a:gd name="connsiteX34" fmla="*/ 479880 w 1200000"/>
              <a:gd name="connsiteY34" fmla="*/ 900120 h 1140000"/>
              <a:gd name="connsiteX35" fmla="*/ 1199880 w 1200000"/>
              <a:gd name="connsiteY35" fmla="*/ 135000 h 1140000"/>
              <a:gd name="connsiteX36" fmla="*/ 1199880 w 1200000"/>
              <a:gd name="connsiteY36" fmla="*/ 390000 h 1140000"/>
              <a:gd name="connsiteX37" fmla="*/ 954660 w 1200000"/>
              <a:gd name="connsiteY37" fmla="*/ 390000 h 1140000"/>
              <a:gd name="connsiteX38" fmla="*/ 881040 w 1200000"/>
              <a:gd name="connsiteY38" fmla="*/ 284820 h 1140000"/>
              <a:gd name="connsiteX39" fmla="*/ 734808 w 1200000"/>
              <a:gd name="connsiteY39" fmla="*/ 259023 h 1140000"/>
              <a:gd name="connsiteX40" fmla="*/ 704640 w 1200000"/>
              <a:gd name="connsiteY40" fmla="*/ 291600 h 1140000"/>
              <a:gd name="connsiteX41" fmla="*/ 618240 w 1200000"/>
              <a:gd name="connsiteY41" fmla="*/ 437820 h 1140000"/>
              <a:gd name="connsiteX42" fmla="*/ 517440 w 1200000"/>
              <a:gd name="connsiteY42" fmla="*/ 186000 h 1140000"/>
              <a:gd name="connsiteX43" fmla="*/ 380882 w 1200000"/>
              <a:gd name="connsiteY43" fmla="*/ 127673 h 1140000"/>
              <a:gd name="connsiteX44" fmla="*/ 324240 w 1200000"/>
              <a:gd name="connsiteY44" fmla="*/ 182040 h 1140000"/>
              <a:gd name="connsiteX45" fmla="*/ 230820 w 1200000"/>
              <a:gd name="connsiteY45" fmla="*/ 390000 h 1140000"/>
              <a:gd name="connsiteX46" fmla="*/ 0 w 1200000"/>
              <a:gd name="connsiteY46" fmla="*/ 390000 h 1140000"/>
              <a:gd name="connsiteX47" fmla="*/ 0 w 1200000"/>
              <a:gd name="connsiteY47" fmla="*/ 135000 h 1140000"/>
              <a:gd name="connsiteX48" fmla="*/ 125760 w 1200000"/>
              <a:gd name="connsiteY48" fmla="*/ 300 h 1140000"/>
              <a:gd name="connsiteX49" fmla="*/ 135000 w 1200000"/>
              <a:gd name="connsiteY49" fmla="*/ 0 h 1140000"/>
              <a:gd name="connsiteX50" fmla="*/ 1064940 w 1200000"/>
              <a:gd name="connsiteY50" fmla="*/ 0 h 1140000"/>
              <a:gd name="connsiteX51" fmla="*/ 1199640 w 1200000"/>
              <a:gd name="connsiteY51" fmla="*/ 125760 h 1140000"/>
              <a:gd name="connsiteX52" fmla="*/ 1199940 w 1200000"/>
              <a:gd name="connsiteY52" fmla="*/ 135000 h 1140000"/>
              <a:gd name="connsiteX53" fmla="*/ 461820 w 1200000"/>
              <a:gd name="connsiteY53" fmla="*/ 208320 h 1140000"/>
              <a:gd name="connsiteX54" fmla="*/ 403309 w 1200000"/>
              <a:gd name="connsiteY54" fmla="*/ 183291 h 1140000"/>
              <a:gd name="connsiteX55" fmla="*/ 379020 w 1200000"/>
              <a:gd name="connsiteY55" fmla="*/ 206580 h 1140000"/>
              <a:gd name="connsiteX56" fmla="*/ 269640 w 1200000"/>
              <a:gd name="connsiteY56" fmla="*/ 450000 h 1140000"/>
              <a:gd name="connsiteX57" fmla="*/ 45000 w 1200000"/>
              <a:gd name="connsiteY57" fmla="*/ 450000 h 1140000"/>
              <a:gd name="connsiteX58" fmla="*/ 0 w 1200000"/>
              <a:gd name="connsiteY58" fmla="*/ 495000 h 1140000"/>
              <a:gd name="connsiteX59" fmla="*/ 45000 w 1200000"/>
              <a:gd name="connsiteY59" fmla="*/ 540000 h 1140000"/>
              <a:gd name="connsiteX60" fmla="*/ 298800 w 1200000"/>
              <a:gd name="connsiteY60" fmla="*/ 540000 h 1140000"/>
              <a:gd name="connsiteX61" fmla="*/ 339840 w 1200000"/>
              <a:gd name="connsiteY61" fmla="*/ 513420 h 1140000"/>
              <a:gd name="connsiteX62" fmla="*/ 417600 w 1200000"/>
              <a:gd name="connsiteY62" fmla="*/ 340200 h 1140000"/>
              <a:gd name="connsiteX63" fmla="*/ 558240 w 1200000"/>
              <a:gd name="connsiteY63" fmla="*/ 691740 h 1140000"/>
              <a:gd name="connsiteX64" fmla="*/ 616734 w 1200000"/>
              <a:gd name="connsiteY64" fmla="*/ 716802 h 1140000"/>
              <a:gd name="connsiteX65" fmla="*/ 638760 w 1200000"/>
              <a:gd name="connsiteY65" fmla="*/ 697920 h 1140000"/>
              <a:gd name="connsiteX66" fmla="*/ 798180 w 1200000"/>
              <a:gd name="connsiteY66" fmla="*/ 428040 h 1140000"/>
              <a:gd name="connsiteX67" fmla="*/ 863160 w 1200000"/>
              <a:gd name="connsiteY67" fmla="*/ 520800 h 1140000"/>
              <a:gd name="connsiteX68" fmla="*/ 900000 w 1200000"/>
              <a:gd name="connsiteY68" fmla="*/ 540000 h 1140000"/>
              <a:gd name="connsiteX69" fmla="*/ 1155000 w 1200000"/>
              <a:gd name="connsiteY69" fmla="*/ 540000 h 1140000"/>
              <a:gd name="connsiteX70" fmla="*/ 1200000 w 1200000"/>
              <a:gd name="connsiteY70" fmla="*/ 495000 h 1140000"/>
              <a:gd name="connsiteX71" fmla="*/ 1155000 w 1200000"/>
              <a:gd name="connsiteY71" fmla="*/ 450000 h 1140000"/>
              <a:gd name="connsiteX72" fmla="*/ 923400 w 1200000"/>
              <a:gd name="connsiteY72" fmla="*/ 450000 h 1140000"/>
              <a:gd name="connsiteX73" fmla="*/ 831840 w 1200000"/>
              <a:gd name="connsiteY73" fmla="*/ 319200 h 1140000"/>
              <a:gd name="connsiteX74" fmla="*/ 769164 w 1200000"/>
              <a:gd name="connsiteY74" fmla="*/ 308171 h 1140000"/>
              <a:gd name="connsiteX75" fmla="*/ 756240 w 1200000"/>
              <a:gd name="connsiteY75" fmla="*/ 322140 h 1140000"/>
              <a:gd name="connsiteX76" fmla="*/ 607800 w 1200000"/>
              <a:gd name="connsiteY76" fmla="*/ 573360 h 1140000"/>
              <a:gd name="connsiteX77" fmla="*/ 461760 w 1200000"/>
              <a:gd name="connsiteY77" fmla="*/ 208320 h 11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1200000" h="1140000">
                <a:moveTo>
                  <a:pt x="240000" y="1095000"/>
                </a:moveTo>
                <a:cubicBezTo>
                  <a:pt x="240000" y="1119840"/>
                  <a:pt x="260160" y="1140000"/>
                  <a:pt x="285000" y="1140000"/>
                </a:cubicBezTo>
                <a:lnTo>
                  <a:pt x="915000" y="1140000"/>
                </a:lnTo>
                <a:lnTo>
                  <a:pt x="921120" y="1139580"/>
                </a:lnTo>
                <a:cubicBezTo>
                  <a:pt x="945738" y="1136190"/>
                  <a:pt x="962952" y="1113486"/>
                  <a:pt x="959568" y="1088868"/>
                </a:cubicBezTo>
                <a:cubicBezTo>
                  <a:pt x="956502" y="1066596"/>
                  <a:pt x="937476" y="1050006"/>
                  <a:pt x="915000" y="1050000"/>
                </a:cubicBezTo>
                <a:lnTo>
                  <a:pt x="809940" y="1050000"/>
                </a:lnTo>
                <a:lnTo>
                  <a:pt x="809940" y="900120"/>
                </a:lnTo>
                <a:lnTo>
                  <a:pt x="1064940" y="900120"/>
                </a:lnTo>
                <a:lnTo>
                  <a:pt x="1074180" y="899820"/>
                </a:lnTo>
                <a:cubicBezTo>
                  <a:pt x="1144992" y="894960"/>
                  <a:pt x="1199946" y="836100"/>
                  <a:pt x="1199940" y="765120"/>
                </a:cubicBezTo>
                <a:lnTo>
                  <a:pt x="1199940" y="600000"/>
                </a:lnTo>
                <a:lnTo>
                  <a:pt x="900000" y="600000"/>
                </a:lnTo>
                <a:cubicBezTo>
                  <a:pt x="865734" y="600012"/>
                  <a:pt x="833616" y="583308"/>
                  <a:pt x="813960" y="555240"/>
                </a:cubicBezTo>
                <a:lnTo>
                  <a:pt x="802440" y="538800"/>
                </a:lnTo>
                <a:lnTo>
                  <a:pt x="690420" y="728400"/>
                </a:lnTo>
                <a:cubicBezTo>
                  <a:pt x="660942" y="778338"/>
                  <a:pt x="596562" y="794922"/>
                  <a:pt x="546624" y="765444"/>
                </a:cubicBezTo>
                <a:cubicBezTo>
                  <a:pt x="526632" y="753648"/>
                  <a:pt x="511116" y="735552"/>
                  <a:pt x="502500" y="714000"/>
                </a:cubicBezTo>
                <a:lnTo>
                  <a:pt x="414420" y="493800"/>
                </a:lnTo>
                <a:lnTo>
                  <a:pt x="394620" y="538020"/>
                </a:lnTo>
                <a:cubicBezTo>
                  <a:pt x="377674" y="575748"/>
                  <a:pt x="340159" y="600012"/>
                  <a:pt x="298800" y="600000"/>
                </a:cubicBezTo>
                <a:lnTo>
                  <a:pt x="0" y="600000"/>
                </a:lnTo>
                <a:lnTo>
                  <a:pt x="0" y="765120"/>
                </a:lnTo>
                <a:lnTo>
                  <a:pt x="300" y="774360"/>
                </a:lnTo>
                <a:cubicBezTo>
                  <a:pt x="5158" y="845172"/>
                  <a:pt x="64021" y="900126"/>
                  <a:pt x="135000" y="900120"/>
                </a:cubicBezTo>
                <a:lnTo>
                  <a:pt x="389940" y="900120"/>
                </a:lnTo>
                <a:lnTo>
                  <a:pt x="389940" y="1050000"/>
                </a:lnTo>
                <a:lnTo>
                  <a:pt x="285000" y="1050000"/>
                </a:lnTo>
                <a:lnTo>
                  <a:pt x="278880" y="1050420"/>
                </a:lnTo>
                <a:cubicBezTo>
                  <a:pt x="256602" y="1053480"/>
                  <a:pt x="240001" y="1072512"/>
                  <a:pt x="240000" y="1095000"/>
                </a:cubicBezTo>
                <a:close/>
                <a:moveTo>
                  <a:pt x="479880" y="900120"/>
                </a:moveTo>
                <a:lnTo>
                  <a:pt x="719880" y="900120"/>
                </a:lnTo>
                <a:lnTo>
                  <a:pt x="719940" y="1050000"/>
                </a:lnTo>
                <a:lnTo>
                  <a:pt x="479940" y="1050000"/>
                </a:lnTo>
                <a:lnTo>
                  <a:pt x="479880" y="900120"/>
                </a:lnTo>
                <a:close/>
                <a:moveTo>
                  <a:pt x="1199880" y="135000"/>
                </a:moveTo>
                <a:lnTo>
                  <a:pt x="1199880" y="390000"/>
                </a:lnTo>
                <a:lnTo>
                  <a:pt x="954660" y="390000"/>
                </a:lnTo>
                <a:lnTo>
                  <a:pt x="881040" y="284820"/>
                </a:lnTo>
                <a:cubicBezTo>
                  <a:pt x="847782" y="237315"/>
                  <a:pt x="782310" y="225765"/>
                  <a:pt x="734808" y="259023"/>
                </a:cubicBezTo>
                <a:cubicBezTo>
                  <a:pt x="722544" y="267608"/>
                  <a:pt x="712260" y="278715"/>
                  <a:pt x="704640" y="291600"/>
                </a:cubicBezTo>
                <a:lnTo>
                  <a:pt x="618240" y="437820"/>
                </a:lnTo>
                <a:lnTo>
                  <a:pt x="517440" y="186000"/>
                </a:lnTo>
                <a:cubicBezTo>
                  <a:pt x="495840" y="132184"/>
                  <a:pt x="434698" y="106070"/>
                  <a:pt x="380882" y="127673"/>
                </a:cubicBezTo>
                <a:cubicBezTo>
                  <a:pt x="355682" y="137789"/>
                  <a:pt x="335380" y="157275"/>
                  <a:pt x="324240" y="182040"/>
                </a:cubicBezTo>
                <a:lnTo>
                  <a:pt x="230820" y="390000"/>
                </a:lnTo>
                <a:lnTo>
                  <a:pt x="0" y="390000"/>
                </a:lnTo>
                <a:lnTo>
                  <a:pt x="0" y="135000"/>
                </a:lnTo>
                <a:cubicBezTo>
                  <a:pt x="-9" y="64021"/>
                  <a:pt x="54948" y="5158"/>
                  <a:pt x="125760" y="300"/>
                </a:cubicBezTo>
                <a:lnTo>
                  <a:pt x="135000" y="0"/>
                </a:lnTo>
                <a:lnTo>
                  <a:pt x="1064940" y="0"/>
                </a:lnTo>
                <a:cubicBezTo>
                  <a:pt x="1135920" y="-9"/>
                  <a:pt x="1194780" y="54948"/>
                  <a:pt x="1199640" y="125760"/>
                </a:cubicBezTo>
                <a:lnTo>
                  <a:pt x="1199940" y="135000"/>
                </a:lnTo>
                <a:close/>
                <a:moveTo>
                  <a:pt x="461820" y="208320"/>
                </a:moveTo>
                <a:cubicBezTo>
                  <a:pt x="452574" y="185251"/>
                  <a:pt x="426378" y="174045"/>
                  <a:pt x="403309" y="183291"/>
                </a:cubicBezTo>
                <a:cubicBezTo>
                  <a:pt x="392506" y="187621"/>
                  <a:pt x="383800" y="195968"/>
                  <a:pt x="379020" y="206580"/>
                </a:cubicBezTo>
                <a:lnTo>
                  <a:pt x="269640" y="450000"/>
                </a:lnTo>
                <a:lnTo>
                  <a:pt x="45000" y="450000"/>
                </a:lnTo>
                <a:cubicBezTo>
                  <a:pt x="20147" y="450000"/>
                  <a:pt x="0" y="470148"/>
                  <a:pt x="0" y="495000"/>
                </a:cubicBezTo>
                <a:cubicBezTo>
                  <a:pt x="0" y="519852"/>
                  <a:pt x="20147" y="540000"/>
                  <a:pt x="45000" y="540000"/>
                </a:cubicBezTo>
                <a:lnTo>
                  <a:pt x="298800" y="540000"/>
                </a:lnTo>
                <a:cubicBezTo>
                  <a:pt x="316520" y="539994"/>
                  <a:pt x="332587" y="529590"/>
                  <a:pt x="339840" y="513420"/>
                </a:cubicBezTo>
                <a:lnTo>
                  <a:pt x="417600" y="340200"/>
                </a:lnTo>
                <a:lnTo>
                  <a:pt x="558240" y="691740"/>
                </a:lnTo>
                <a:cubicBezTo>
                  <a:pt x="567474" y="714816"/>
                  <a:pt x="593664" y="726036"/>
                  <a:pt x="616734" y="716802"/>
                </a:cubicBezTo>
                <a:cubicBezTo>
                  <a:pt x="625962" y="713112"/>
                  <a:pt x="633702" y="706476"/>
                  <a:pt x="638760" y="697920"/>
                </a:cubicBezTo>
                <a:lnTo>
                  <a:pt x="798180" y="428040"/>
                </a:lnTo>
                <a:lnTo>
                  <a:pt x="863160" y="520800"/>
                </a:lnTo>
                <a:cubicBezTo>
                  <a:pt x="871560" y="532860"/>
                  <a:pt x="885360" y="540000"/>
                  <a:pt x="900000" y="540000"/>
                </a:cubicBezTo>
                <a:lnTo>
                  <a:pt x="1155000" y="540000"/>
                </a:lnTo>
                <a:cubicBezTo>
                  <a:pt x="1179852" y="540000"/>
                  <a:pt x="1200000" y="519852"/>
                  <a:pt x="1200000" y="495000"/>
                </a:cubicBezTo>
                <a:cubicBezTo>
                  <a:pt x="1200000" y="470148"/>
                  <a:pt x="1179852" y="450000"/>
                  <a:pt x="1155000" y="450000"/>
                </a:cubicBezTo>
                <a:lnTo>
                  <a:pt x="923400" y="450000"/>
                </a:lnTo>
                <a:lnTo>
                  <a:pt x="831840" y="319200"/>
                </a:lnTo>
                <a:cubicBezTo>
                  <a:pt x="817578" y="298847"/>
                  <a:pt x="789516" y="293909"/>
                  <a:pt x="769164" y="308171"/>
                </a:cubicBezTo>
                <a:cubicBezTo>
                  <a:pt x="763908" y="311852"/>
                  <a:pt x="759504" y="316616"/>
                  <a:pt x="756240" y="322140"/>
                </a:cubicBezTo>
                <a:lnTo>
                  <a:pt x="607800" y="573360"/>
                </a:lnTo>
                <a:lnTo>
                  <a:pt x="461760" y="208320"/>
                </a:lnTo>
                <a:close/>
              </a:path>
            </a:pathLst>
          </a:custGeom>
          <a:gradFill flip="none" rotWithShape="1">
            <a:gsLst>
              <a:gs pos="0">
                <a:srgbClr val="0078D4"/>
              </a:gs>
              <a:gs pos="100000">
                <a:srgbClr val="8DC8E8"/>
              </a:gs>
            </a:gsLst>
            <a:lin ang="13500000" scaled="1"/>
            <a:tileRect/>
          </a:gradFill>
          <a:ln w="40084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defTabSz="914400"/>
            <a:endParaRPr lang="en-CA"/>
          </a:p>
        </p:txBody>
      </p:sp>
      <p:sp>
        <p:nvSpPr>
          <p:cNvPr id="8" name="Graphic 60">
            <a:extLst>
              <a:ext uri="{FF2B5EF4-FFF2-40B4-BE49-F238E27FC236}">
                <a16:creationId xmlns:a16="http://schemas.microsoft.com/office/drawing/2014/main" id="{0DBC4497-7B68-7380-5075-2ED92B0B9A75}"/>
              </a:ext>
            </a:extLst>
          </p:cNvPr>
          <p:cNvSpPr>
            <a:spLocks noChangeAspect="1"/>
          </p:cNvSpPr>
          <p:nvPr userDrawn="1"/>
        </p:nvSpPr>
        <p:spPr>
          <a:xfrm>
            <a:off x="535815" y="3220306"/>
            <a:ext cx="385200" cy="385200"/>
          </a:xfrm>
          <a:custGeom>
            <a:avLst/>
            <a:gdLst>
              <a:gd name="connsiteX0" fmla="*/ 693690 w 1347593"/>
              <a:gd name="connsiteY0" fmla="*/ 705882 h 1347593"/>
              <a:gd name="connsiteX1" fmla="*/ 128342 w 1347593"/>
              <a:gd name="connsiteY1" fmla="*/ 705882 h 1347593"/>
              <a:gd name="connsiteX2" fmla="*/ 0 w 1347593"/>
              <a:gd name="connsiteY2" fmla="*/ 834225 h 1347593"/>
              <a:gd name="connsiteX3" fmla="*/ 0 w 1347593"/>
              <a:gd name="connsiteY3" fmla="*/ 930481 h 1347593"/>
              <a:gd name="connsiteX4" fmla="*/ 321 w 1347593"/>
              <a:gd name="connsiteY4" fmla="*/ 945241 h 1347593"/>
              <a:gd name="connsiteX5" fmla="*/ 417112 w 1347593"/>
              <a:gd name="connsiteY5" fmla="*/ 1219251 h 1347593"/>
              <a:gd name="connsiteX6" fmla="*/ 624963 w 1347593"/>
              <a:gd name="connsiteY6" fmla="*/ 1188000 h 1347593"/>
              <a:gd name="connsiteX7" fmla="*/ 577540 w 1347593"/>
              <a:gd name="connsiteY7" fmla="*/ 994652 h 1347593"/>
              <a:gd name="connsiteX8" fmla="*/ 693690 w 1347593"/>
              <a:gd name="connsiteY8" fmla="*/ 705882 h 1347593"/>
              <a:gd name="connsiteX9" fmla="*/ 705882 w 1347593"/>
              <a:gd name="connsiteY9" fmla="*/ 288770 h 1347593"/>
              <a:gd name="connsiteX10" fmla="*/ 417112 w 1347593"/>
              <a:gd name="connsiteY10" fmla="*/ 0 h 1347593"/>
              <a:gd name="connsiteX11" fmla="*/ 128342 w 1347593"/>
              <a:gd name="connsiteY11" fmla="*/ 288770 h 1347593"/>
              <a:gd name="connsiteX12" fmla="*/ 417112 w 1347593"/>
              <a:gd name="connsiteY12" fmla="*/ 577540 h 1347593"/>
              <a:gd name="connsiteX13" fmla="*/ 705882 w 1347593"/>
              <a:gd name="connsiteY13" fmla="*/ 288770 h 1347593"/>
              <a:gd name="connsiteX14" fmla="*/ 1219251 w 1347593"/>
              <a:gd name="connsiteY14" fmla="*/ 352941 h 1347593"/>
              <a:gd name="connsiteX15" fmla="*/ 994652 w 1347593"/>
              <a:gd name="connsiteY15" fmla="*/ 128342 h 1347593"/>
              <a:gd name="connsiteX16" fmla="*/ 770054 w 1347593"/>
              <a:gd name="connsiteY16" fmla="*/ 352941 h 1347593"/>
              <a:gd name="connsiteX17" fmla="*/ 994652 w 1347593"/>
              <a:gd name="connsiteY17" fmla="*/ 577540 h 1347593"/>
              <a:gd name="connsiteX18" fmla="*/ 1219251 w 1347593"/>
              <a:gd name="connsiteY18" fmla="*/ 352941 h 1347593"/>
              <a:gd name="connsiteX19" fmla="*/ 1347594 w 1347593"/>
              <a:gd name="connsiteY19" fmla="*/ 994652 h 1347593"/>
              <a:gd name="connsiteX20" fmla="*/ 994652 w 1347593"/>
              <a:gd name="connsiteY20" fmla="*/ 1347594 h 1347593"/>
              <a:gd name="connsiteX21" fmla="*/ 641711 w 1347593"/>
              <a:gd name="connsiteY21" fmla="*/ 994652 h 1347593"/>
              <a:gd name="connsiteX22" fmla="*/ 994652 w 1347593"/>
              <a:gd name="connsiteY22" fmla="*/ 641711 h 1347593"/>
              <a:gd name="connsiteX23" fmla="*/ 1347594 w 1347593"/>
              <a:gd name="connsiteY23" fmla="*/ 994652 h 1347593"/>
              <a:gd name="connsiteX24" fmla="*/ 1209882 w 1347593"/>
              <a:gd name="connsiteY24" fmla="*/ 843594 h 1347593"/>
              <a:gd name="connsiteX25" fmla="*/ 1164507 w 1347593"/>
              <a:gd name="connsiteY25" fmla="*/ 843536 h 1347593"/>
              <a:gd name="connsiteX26" fmla="*/ 1164449 w 1347593"/>
              <a:gd name="connsiteY26" fmla="*/ 843594 h 1347593"/>
              <a:gd name="connsiteX27" fmla="*/ 930481 w 1347593"/>
              <a:gd name="connsiteY27" fmla="*/ 1077626 h 1347593"/>
              <a:gd name="connsiteX28" fmla="*/ 824856 w 1347593"/>
              <a:gd name="connsiteY28" fmla="*/ 971936 h 1347593"/>
              <a:gd name="connsiteX29" fmla="*/ 779423 w 1347593"/>
              <a:gd name="connsiteY29" fmla="*/ 971936 h 1347593"/>
              <a:gd name="connsiteX30" fmla="*/ 779423 w 1347593"/>
              <a:gd name="connsiteY30" fmla="*/ 1017369 h 1347593"/>
              <a:gd name="connsiteX31" fmla="*/ 907765 w 1347593"/>
              <a:gd name="connsiteY31" fmla="*/ 1145711 h 1347593"/>
              <a:gd name="connsiteX32" fmla="*/ 953140 w 1347593"/>
              <a:gd name="connsiteY32" fmla="*/ 1145769 h 1347593"/>
              <a:gd name="connsiteX33" fmla="*/ 953198 w 1347593"/>
              <a:gd name="connsiteY33" fmla="*/ 1145711 h 1347593"/>
              <a:gd name="connsiteX34" fmla="*/ 1209882 w 1347593"/>
              <a:gd name="connsiteY34" fmla="*/ 889027 h 1347593"/>
              <a:gd name="connsiteX35" fmla="*/ 1209940 w 1347593"/>
              <a:gd name="connsiteY35" fmla="*/ 843651 h 1347593"/>
              <a:gd name="connsiteX36" fmla="*/ 1209882 w 1347593"/>
              <a:gd name="connsiteY36" fmla="*/ 843594 h 1347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1347593" h="1347593">
                <a:moveTo>
                  <a:pt x="693690" y="705882"/>
                </a:moveTo>
                <a:lnTo>
                  <a:pt x="128342" y="705882"/>
                </a:lnTo>
                <a:cubicBezTo>
                  <a:pt x="57461" y="705882"/>
                  <a:pt x="0" y="763341"/>
                  <a:pt x="0" y="834225"/>
                </a:cubicBezTo>
                <a:lnTo>
                  <a:pt x="0" y="930481"/>
                </a:lnTo>
                <a:lnTo>
                  <a:pt x="321" y="945241"/>
                </a:lnTo>
                <a:cubicBezTo>
                  <a:pt x="10588" y="1157904"/>
                  <a:pt x="242439" y="1219251"/>
                  <a:pt x="417112" y="1219251"/>
                </a:cubicBezTo>
                <a:cubicBezTo>
                  <a:pt x="483209" y="1219251"/>
                  <a:pt x="557583" y="1210460"/>
                  <a:pt x="624963" y="1188000"/>
                </a:cubicBezTo>
                <a:cubicBezTo>
                  <a:pt x="593711" y="1128347"/>
                  <a:pt x="577437" y="1061994"/>
                  <a:pt x="577540" y="994652"/>
                </a:cubicBezTo>
                <a:cubicBezTo>
                  <a:pt x="577540" y="882610"/>
                  <a:pt x="621754" y="780834"/>
                  <a:pt x="693690" y="705882"/>
                </a:cubicBezTo>
                <a:close/>
                <a:moveTo>
                  <a:pt x="705882" y="288770"/>
                </a:moveTo>
                <a:cubicBezTo>
                  <a:pt x="705882" y="129287"/>
                  <a:pt x="576597" y="0"/>
                  <a:pt x="417112" y="0"/>
                </a:cubicBezTo>
                <a:cubicBezTo>
                  <a:pt x="257629" y="0"/>
                  <a:pt x="128342" y="129287"/>
                  <a:pt x="128342" y="288770"/>
                </a:cubicBezTo>
                <a:cubicBezTo>
                  <a:pt x="128342" y="448253"/>
                  <a:pt x="257629" y="577540"/>
                  <a:pt x="417112" y="577540"/>
                </a:cubicBezTo>
                <a:cubicBezTo>
                  <a:pt x="576597" y="577540"/>
                  <a:pt x="705882" y="448253"/>
                  <a:pt x="705882" y="288770"/>
                </a:cubicBezTo>
                <a:close/>
                <a:moveTo>
                  <a:pt x="1219251" y="352941"/>
                </a:moveTo>
                <a:cubicBezTo>
                  <a:pt x="1219251" y="228898"/>
                  <a:pt x="1118695" y="128342"/>
                  <a:pt x="994652" y="128342"/>
                </a:cubicBezTo>
                <a:cubicBezTo>
                  <a:pt x="870610" y="128342"/>
                  <a:pt x="770054" y="228898"/>
                  <a:pt x="770054" y="352941"/>
                </a:cubicBezTo>
                <a:cubicBezTo>
                  <a:pt x="770054" y="476984"/>
                  <a:pt x="870610" y="577540"/>
                  <a:pt x="994652" y="577540"/>
                </a:cubicBezTo>
                <a:cubicBezTo>
                  <a:pt x="1118695" y="577540"/>
                  <a:pt x="1219251" y="476984"/>
                  <a:pt x="1219251" y="352941"/>
                </a:cubicBezTo>
                <a:close/>
                <a:moveTo>
                  <a:pt x="1347594" y="994652"/>
                </a:moveTo>
                <a:cubicBezTo>
                  <a:pt x="1347594" y="1189579"/>
                  <a:pt x="1189579" y="1347594"/>
                  <a:pt x="994652" y="1347594"/>
                </a:cubicBezTo>
                <a:cubicBezTo>
                  <a:pt x="799726" y="1347594"/>
                  <a:pt x="641711" y="1189579"/>
                  <a:pt x="641711" y="994652"/>
                </a:cubicBezTo>
                <a:cubicBezTo>
                  <a:pt x="641711" y="799726"/>
                  <a:pt x="799726" y="641711"/>
                  <a:pt x="994652" y="641711"/>
                </a:cubicBezTo>
                <a:cubicBezTo>
                  <a:pt x="1189579" y="641711"/>
                  <a:pt x="1347594" y="799726"/>
                  <a:pt x="1347594" y="994652"/>
                </a:cubicBezTo>
                <a:close/>
                <a:moveTo>
                  <a:pt x="1209882" y="843594"/>
                </a:moveTo>
                <a:cubicBezTo>
                  <a:pt x="1197369" y="831048"/>
                  <a:pt x="1177052" y="831023"/>
                  <a:pt x="1164507" y="843536"/>
                </a:cubicBezTo>
                <a:cubicBezTo>
                  <a:pt x="1164488" y="843555"/>
                  <a:pt x="1164469" y="843574"/>
                  <a:pt x="1164449" y="843594"/>
                </a:cubicBezTo>
                <a:lnTo>
                  <a:pt x="930481" y="1077626"/>
                </a:lnTo>
                <a:lnTo>
                  <a:pt x="824856" y="971936"/>
                </a:lnTo>
                <a:cubicBezTo>
                  <a:pt x="812310" y="959390"/>
                  <a:pt x="791968" y="959390"/>
                  <a:pt x="779423" y="971936"/>
                </a:cubicBezTo>
                <a:cubicBezTo>
                  <a:pt x="766877" y="984481"/>
                  <a:pt x="766877" y="1004824"/>
                  <a:pt x="779423" y="1017369"/>
                </a:cubicBezTo>
                <a:lnTo>
                  <a:pt x="907765" y="1145711"/>
                </a:lnTo>
                <a:cubicBezTo>
                  <a:pt x="920278" y="1158257"/>
                  <a:pt x="940595" y="1158282"/>
                  <a:pt x="953140" y="1145769"/>
                </a:cubicBezTo>
                <a:cubicBezTo>
                  <a:pt x="953159" y="1145750"/>
                  <a:pt x="953179" y="1145731"/>
                  <a:pt x="953198" y="1145711"/>
                </a:cubicBezTo>
                <a:lnTo>
                  <a:pt x="1209882" y="889027"/>
                </a:lnTo>
                <a:cubicBezTo>
                  <a:pt x="1222428" y="876513"/>
                  <a:pt x="1222454" y="856197"/>
                  <a:pt x="1209940" y="843651"/>
                </a:cubicBezTo>
                <a:cubicBezTo>
                  <a:pt x="1209921" y="843632"/>
                  <a:pt x="1209902" y="843613"/>
                  <a:pt x="1209882" y="843594"/>
                </a:cubicBezTo>
                <a:close/>
              </a:path>
            </a:pathLst>
          </a:custGeom>
          <a:gradFill flip="none" rotWithShape="1">
            <a:gsLst>
              <a:gs pos="0">
                <a:srgbClr val="0078D4"/>
              </a:gs>
              <a:gs pos="100000">
                <a:srgbClr val="8DC8E8"/>
              </a:gs>
            </a:gsLst>
            <a:lin ang="13500000" scaled="1"/>
            <a:tileRect/>
          </a:gradFill>
          <a:ln w="40084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defTabSz="914400"/>
            <a:endParaRPr lang="en-CA"/>
          </a:p>
        </p:txBody>
      </p:sp>
      <p:sp>
        <p:nvSpPr>
          <p:cNvPr id="9" name="Graphic 37">
            <a:extLst>
              <a:ext uri="{FF2B5EF4-FFF2-40B4-BE49-F238E27FC236}">
                <a16:creationId xmlns:a16="http://schemas.microsoft.com/office/drawing/2014/main" id="{0107E3FC-1E3D-D89E-5619-E62B96D2E7FE}"/>
              </a:ext>
            </a:extLst>
          </p:cNvPr>
          <p:cNvSpPr>
            <a:spLocks noChangeAspect="1"/>
          </p:cNvSpPr>
          <p:nvPr userDrawn="1"/>
        </p:nvSpPr>
        <p:spPr>
          <a:xfrm>
            <a:off x="535815" y="4932393"/>
            <a:ext cx="425748" cy="385200"/>
          </a:xfrm>
          <a:custGeom>
            <a:avLst/>
            <a:gdLst>
              <a:gd name="connsiteX0" fmla="*/ 0 w 1051057"/>
              <a:gd name="connsiteY0" fmla="*/ 87588 h 950956"/>
              <a:gd name="connsiteX1" fmla="*/ 87588 w 1051057"/>
              <a:gd name="connsiteY1" fmla="*/ 0 h 950956"/>
              <a:gd name="connsiteX2" fmla="*/ 763268 w 1051057"/>
              <a:gd name="connsiteY2" fmla="*/ 0 h 950956"/>
              <a:gd name="connsiteX3" fmla="*/ 850856 w 1051057"/>
              <a:gd name="connsiteY3" fmla="*/ 87588 h 950956"/>
              <a:gd name="connsiteX4" fmla="*/ 850856 w 1051057"/>
              <a:gd name="connsiteY4" fmla="*/ 350352 h 950956"/>
              <a:gd name="connsiteX5" fmla="*/ 700705 w 1051057"/>
              <a:gd name="connsiteY5" fmla="*/ 350352 h 950956"/>
              <a:gd name="connsiteX6" fmla="*/ 600604 w 1051057"/>
              <a:gd name="connsiteY6" fmla="*/ 450453 h 950956"/>
              <a:gd name="connsiteX7" fmla="*/ 600604 w 1051057"/>
              <a:gd name="connsiteY7" fmla="*/ 600604 h 950956"/>
              <a:gd name="connsiteX8" fmla="*/ 87588 w 1051057"/>
              <a:gd name="connsiteY8" fmla="*/ 600604 h 950956"/>
              <a:gd name="connsiteX9" fmla="*/ 0 w 1051057"/>
              <a:gd name="connsiteY9" fmla="*/ 513016 h 950956"/>
              <a:gd name="connsiteX10" fmla="*/ 0 w 1051057"/>
              <a:gd name="connsiteY10" fmla="*/ 87588 h 950956"/>
              <a:gd name="connsiteX11" fmla="*/ 150151 w 1051057"/>
              <a:gd name="connsiteY11" fmla="*/ 112613 h 950956"/>
              <a:gd name="connsiteX12" fmla="*/ 112613 w 1051057"/>
              <a:gd name="connsiteY12" fmla="*/ 150151 h 950956"/>
              <a:gd name="connsiteX13" fmla="*/ 62563 w 1051057"/>
              <a:gd name="connsiteY13" fmla="*/ 150151 h 950956"/>
              <a:gd name="connsiteX14" fmla="*/ 62563 w 1051057"/>
              <a:gd name="connsiteY14" fmla="*/ 225227 h 950956"/>
              <a:gd name="connsiteX15" fmla="*/ 112613 w 1051057"/>
              <a:gd name="connsiteY15" fmla="*/ 225227 h 950956"/>
              <a:gd name="connsiteX16" fmla="*/ 225227 w 1051057"/>
              <a:gd name="connsiteY16" fmla="*/ 112613 h 950956"/>
              <a:gd name="connsiteX17" fmla="*/ 225227 w 1051057"/>
              <a:gd name="connsiteY17" fmla="*/ 62563 h 950956"/>
              <a:gd name="connsiteX18" fmla="*/ 150151 w 1051057"/>
              <a:gd name="connsiteY18" fmla="*/ 62563 h 950956"/>
              <a:gd name="connsiteX19" fmla="*/ 150151 w 1051057"/>
              <a:gd name="connsiteY19" fmla="*/ 112613 h 950956"/>
              <a:gd name="connsiteX20" fmla="*/ 425428 w 1051057"/>
              <a:gd name="connsiteY20" fmla="*/ 425428 h 950956"/>
              <a:gd name="connsiteX21" fmla="*/ 538041 w 1051057"/>
              <a:gd name="connsiteY21" fmla="*/ 312815 h 950956"/>
              <a:gd name="connsiteX22" fmla="*/ 425428 w 1051057"/>
              <a:gd name="connsiteY22" fmla="*/ 200201 h 950956"/>
              <a:gd name="connsiteX23" fmla="*/ 312815 w 1051057"/>
              <a:gd name="connsiteY23" fmla="*/ 312815 h 950956"/>
              <a:gd name="connsiteX24" fmla="*/ 425428 w 1051057"/>
              <a:gd name="connsiteY24" fmla="*/ 425428 h 950956"/>
              <a:gd name="connsiteX25" fmla="*/ 112613 w 1051057"/>
              <a:gd name="connsiteY25" fmla="*/ 450453 h 950956"/>
              <a:gd name="connsiteX26" fmla="*/ 150151 w 1051057"/>
              <a:gd name="connsiteY26" fmla="*/ 487991 h 950956"/>
              <a:gd name="connsiteX27" fmla="*/ 150151 w 1051057"/>
              <a:gd name="connsiteY27" fmla="*/ 538041 h 950956"/>
              <a:gd name="connsiteX28" fmla="*/ 225227 w 1051057"/>
              <a:gd name="connsiteY28" fmla="*/ 538041 h 950956"/>
              <a:gd name="connsiteX29" fmla="*/ 225227 w 1051057"/>
              <a:gd name="connsiteY29" fmla="*/ 487991 h 950956"/>
              <a:gd name="connsiteX30" fmla="*/ 112613 w 1051057"/>
              <a:gd name="connsiteY30" fmla="*/ 375378 h 950956"/>
              <a:gd name="connsiteX31" fmla="*/ 62563 w 1051057"/>
              <a:gd name="connsiteY31" fmla="*/ 375378 h 950956"/>
              <a:gd name="connsiteX32" fmla="*/ 62563 w 1051057"/>
              <a:gd name="connsiteY32" fmla="*/ 450453 h 950956"/>
              <a:gd name="connsiteX33" fmla="*/ 112613 w 1051057"/>
              <a:gd name="connsiteY33" fmla="*/ 450453 h 950956"/>
              <a:gd name="connsiteX34" fmla="*/ 738242 w 1051057"/>
              <a:gd name="connsiteY34" fmla="*/ 150151 h 950956"/>
              <a:gd name="connsiteX35" fmla="*/ 700705 w 1051057"/>
              <a:gd name="connsiteY35" fmla="*/ 112613 h 950956"/>
              <a:gd name="connsiteX36" fmla="*/ 700705 w 1051057"/>
              <a:gd name="connsiteY36" fmla="*/ 62563 h 950956"/>
              <a:gd name="connsiteX37" fmla="*/ 625629 w 1051057"/>
              <a:gd name="connsiteY37" fmla="*/ 62563 h 950956"/>
              <a:gd name="connsiteX38" fmla="*/ 625629 w 1051057"/>
              <a:gd name="connsiteY38" fmla="*/ 112613 h 950956"/>
              <a:gd name="connsiteX39" fmla="*/ 738242 w 1051057"/>
              <a:gd name="connsiteY39" fmla="*/ 225227 h 950956"/>
              <a:gd name="connsiteX40" fmla="*/ 788293 w 1051057"/>
              <a:gd name="connsiteY40" fmla="*/ 225227 h 950956"/>
              <a:gd name="connsiteX41" fmla="*/ 788293 w 1051057"/>
              <a:gd name="connsiteY41" fmla="*/ 150151 h 950956"/>
              <a:gd name="connsiteX42" fmla="*/ 738242 w 1051057"/>
              <a:gd name="connsiteY42" fmla="*/ 150151 h 950956"/>
              <a:gd name="connsiteX43" fmla="*/ 120171 w 1051057"/>
              <a:gd name="connsiteY43" fmla="*/ 675680 h 950956"/>
              <a:gd name="connsiteX44" fmla="*/ 600604 w 1051057"/>
              <a:gd name="connsiteY44" fmla="*/ 675680 h 950956"/>
              <a:gd name="connsiteX45" fmla="*/ 600604 w 1051057"/>
              <a:gd name="connsiteY45" fmla="*/ 750755 h 950956"/>
              <a:gd name="connsiteX46" fmla="*/ 250252 w 1051057"/>
              <a:gd name="connsiteY46" fmla="*/ 750755 h 950956"/>
              <a:gd name="connsiteX47" fmla="*/ 120171 w 1051057"/>
              <a:gd name="connsiteY47" fmla="*/ 675680 h 950956"/>
              <a:gd name="connsiteX48" fmla="*/ 1001007 w 1051057"/>
              <a:gd name="connsiteY48" fmla="*/ 250252 h 950956"/>
              <a:gd name="connsiteX49" fmla="*/ 1001007 w 1051057"/>
              <a:gd name="connsiteY49" fmla="*/ 350352 h 950956"/>
              <a:gd name="connsiteX50" fmla="*/ 925931 w 1051057"/>
              <a:gd name="connsiteY50" fmla="*/ 350352 h 950956"/>
              <a:gd name="connsiteX51" fmla="*/ 925931 w 1051057"/>
              <a:gd name="connsiteY51" fmla="*/ 120171 h 950956"/>
              <a:gd name="connsiteX52" fmla="*/ 1001007 w 1051057"/>
              <a:gd name="connsiteY52" fmla="*/ 250252 h 950956"/>
              <a:gd name="connsiteX53" fmla="*/ 725730 w 1051057"/>
              <a:gd name="connsiteY53" fmla="*/ 400403 h 950956"/>
              <a:gd name="connsiteX54" fmla="*/ 650654 w 1051057"/>
              <a:gd name="connsiteY54" fmla="*/ 475478 h 950956"/>
              <a:gd name="connsiteX55" fmla="*/ 650654 w 1051057"/>
              <a:gd name="connsiteY55" fmla="*/ 875881 h 950956"/>
              <a:gd name="connsiteX56" fmla="*/ 725730 w 1051057"/>
              <a:gd name="connsiteY56" fmla="*/ 950956 h 950956"/>
              <a:gd name="connsiteX57" fmla="*/ 975982 w 1051057"/>
              <a:gd name="connsiteY57" fmla="*/ 950956 h 950956"/>
              <a:gd name="connsiteX58" fmla="*/ 1051057 w 1051057"/>
              <a:gd name="connsiteY58" fmla="*/ 875881 h 950956"/>
              <a:gd name="connsiteX59" fmla="*/ 1051057 w 1051057"/>
              <a:gd name="connsiteY59" fmla="*/ 475478 h 950956"/>
              <a:gd name="connsiteX60" fmla="*/ 975982 w 1051057"/>
              <a:gd name="connsiteY60" fmla="*/ 400403 h 950956"/>
              <a:gd name="connsiteX61" fmla="*/ 725730 w 1051057"/>
              <a:gd name="connsiteY61" fmla="*/ 400403 h 950956"/>
              <a:gd name="connsiteX62" fmla="*/ 750755 w 1051057"/>
              <a:gd name="connsiteY62" fmla="*/ 625629 h 950956"/>
              <a:gd name="connsiteX63" fmla="*/ 800805 w 1051057"/>
              <a:gd name="connsiteY63" fmla="*/ 625629 h 950956"/>
              <a:gd name="connsiteX64" fmla="*/ 825831 w 1051057"/>
              <a:gd name="connsiteY64" fmla="*/ 650654 h 950956"/>
              <a:gd name="connsiteX65" fmla="*/ 800805 w 1051057"/>
              <a:gd name="connsiteY65" fmla="*/ 675680 h 950956"/>
              <a:gd name="connsiteX66" fmla="*/ 750755 w 1051057"/>
              <a:gd name="connsiteY66" fmla="*/ 675680 h 950956"/>
              <a:gd name="connsiteX67" fmla="*/ 725730 w 1051057"/>
              <a:gd name="connsiteY67" fmla="*/ 650654 h 950956"/>
              <a:gd name="connsiteX68" fmla="*/ 750755 w 1051057"/>
              <a:gd name="connsiteY68" fmla="*/ 625629 h 950956"/>
              <a:gd name="connsiteX69" fmla="*/ 900906 w 1051057"/>
              <a:gd name="connsiteY69" fmla="*/ 625629 h 950956"/>
              <a:gd name="connsiteX70" fmla="*/ 950956 w 1051057"/>
              <a:gd name="connsiteY70" fmla="*/ 625629 h 950956"/>
              <a:gd name="connsiteX71" fmla="*/ 975982 w 1051057"/>
              <a:gd name="connsiteY71" fmla="*/ 650654 h 950956"/>
              <a:gd name="connsiteX72" fmla="*/ 950956 w 1051057"/>
              <a:gd name="connsiteY72" fmla="*/ 675680 h 950956"/>
              <a:gd name="connsiteX73" fmla="*/ 900906 w 1051057"/>
              <a:gd name="connsiteY73" fmla="*/ 675680 h 950956"/>
              <a:gd name="connsiteX74" fmla="*/ 875881 w 1051057"/>
              <a:gd name="connsiteY74" fmla="*/ 650654 h 950956"/>
              <a:gd name="connsiteX75" fmla="*/ 900906 w 1051057"/>
              <a:gd name="connsiteY75" fmla="*/ 625629 h 950956"/>
              <a:gd name="connsiteX76" fmla="*/ 750755 w 1051057"/>
              <a:gd name="connsiteY76" fmla="*/ 725730 h 950956"/>
              <a:gd name="connsiteX77" fmla="*/ 800805 w 1051057"/>
              <a:gd name="connsiteY77" fmla="*/ 725730 h 950956"/>
              <a:gd name="connsiteX78" fmla="*/ 825831 w 1051057"/>
              <a:gd name="connsiteY78" fmla="*/ 750755 h 950956"/>
              <a:gd name="connsiteX79" fmla="*/ 800805 w 1051057"/>
              <a:gd name="connsiteY79" fmla="*/ 775780 h 950956"/>
              <a:gd name="connsiteX80" fmla="*/ 750755 w 1051057"/>
              <a:gd name="connsiteY80" fmla="*/ 775780 h 950956"/>
              <a:gd name="connsiteX81" fmla="*/ 725730 w 1051057"/>
              <a:gd name="connsiteY81" fmla="*/ 750755 h 950956"/>
              <a:gd name="connsiteX82" fmla="*/ 750755 w 1051057"/>
              <a:gd name="connsiteY82" fmla="*/ 725730 h 950956"/>
              <a:gd name="connsiteX83" fmla="*/ 900906 w 1051057"/>
              <a:gd name="connsiteY83" fmla="*/ 725730 h 950956"/>
              <a:gd name="connsiteX84" fmla="*/ 950956 w 1051057"/>
              <a:gd name="connsiteY84" fmla="*/ 725730 h 950956"/>
              <a:gd name="connsiteX85" fmla="*/ 975982 w 1051057"/>
              <a:gd name="connsiteY85" fmla="*/ 750755 h 950956"/>
              <a:gd name="connsiteX86" fmla="*/ 950956 w 1051057"/>
              <a:gd name="connsiteY86" fmla="*/ 775780 h 950956"/>
              <a:gd name="connsiteX87" fmla="*/ 900906 w 1051057"/>
              <a:gd name="connsiteY87" fmla="*/ 775780 h 950956"/>
              <a:gd name="connsiteX88" fmla="*/ 875881 w 1051057"/>
              <a:gd name="connsiteY88" fmla="*/ 750755 h 950956"/>
              <a:gd name="connsiteX89" fmla="*/ 900906 w 1051057"/>
              <a:gd name="connsiteY89" fmla="*/ 725730 h 950956"/>
              <a:gd name="connsiteX90" fmla="*/ 750755 w 1051057"/>
              <a:gd name="connsiteY90" fmla="*/ 825831 h 950956"/>
              <a:gd name="connsiteX91" fmla="*/ 800805 w 1051057"/>
              <a:gd name="connsiteY91" fmla="*/ 825831 h 950956"/>
              <a:gd name="connsiteX92" fmla="*/ 825831 w 1051057"/>
              <a:gd name="connsiteY92" fmla="*/ 850856 h 950956"/>
              <a:gd name="connsiteX93" fmla="*/ 800805 w 1051057"/>
              <a:gd name="connsiteY93" fmla="*/ 875881 h 950956"/>
              <a:gd name="connsiteX94" fmla="*/ 750755 w 1051057"/>
              <a:gd name="connsiteY94" fmla="*/ 875881 h 950956"/>
              <a:gd name="connsiteX95" fmla="*/ 725730 w 1051057"/>
              <a:gd name="connsiteY95" fmla="*/ 850856 h 950956"/>
              <a:gd name="connsiteX96" fmla="*/ 750755 w 1051057"/>
              <a:gd name="connsiteY96" fmla="*/ 825831 h 950956"/>
              <a:gd name="connsiteX97" fmla="*/ 900906 w 1051057"/>
              <a:gd name="connsiteY97" fmla="*/ 825831 h 950956"/>
              <a:gd name="connsiteX98" fmla="*/ 950956 w 1051057"/>
              <a:gd name="connsiteY98" fmla="*/ 825831 h 950956"/>
              <a:gd name="connsiteX99" fmla="*/ 975982 w 1051057"/>
              <a:gd name="connsiteY99" fmla="*/ 850856 h 950956"/>
              <a:gd name="connsiteX100" fmla="*/ 950956 w 1051057"/>
              <a:gd name="connsiteY100" fmla="*/ 875881 h 950956"/>
              <a:gd name="connsiteX101" fmla="*/ 900906 w 1051057"/>
              <a:gd name="connsiteY101" fmla="*/ 875881 h 950956"/>
              <a:gd name="connsiteX102" fmla="*/ 875881 w 1051057"/>
              <a:gd name="connsiteY102" fmla="*/ 850856 h 950956"/>
              <a:gd name="connsiteX103" fmla="*/ 900906 w 1051057"/>
              <a:gd name="connsiteY103" fmla="*/ 825831 h 950956"/>
              <a:gd name="connsiteX104" fmla="*/ 725730 w 1051057"/>
              <a:gd name="connsiteY104" fmla="*/ 500503 h 950956"/>
              <a:gd name="connsiteX105" fmla="*/ 750755 w 1051057"/>
              <a:gd name="connsiteY105" fmla="*/ 475478 h 950956"/>
              <a:gd name="connsiteX106" fmla="*/ 950956 w 1051057"/>
              <a:gd name="connsiteY106" fmla="*/ 475478 h 950956"/>
              <a:gd name="connsiteX107" fmla="*/ 975982 w 1051057"/>
              <a:gd name="connsiteY107" fmla="*/ 500503 h 950956"/>
              <a:gd name="connsiteX108" fmla="*/ 975982 w 1051057"/>
              <a:gd name="connsiteY108" fmla="*/ 550554 h 950956"/>
              <a:gd name="connsiteX109" fmla="*/ 950956 w 1051057"/>
              <a:gd name="connsiteY109" fmla="*/ 575579 h 950956"/>
              <a:gd name="connsiteX110" fmla="*/ 750755 w 1051057"/>
              <a:gd name="connsiteY110" fmla="*/ 575579 h 950956"/>
              <a:gd name="connsiteX111" fmla="*/ 725730 w 1051057"/>
              <a:gd name="connsiteY111" fmla="*/ 550554 h 950956"/>
              <a:gd name="connsiteX112" fmla="*/ 725730 w 1051057"/>
              <a:gd name="connsiteY112" fmla="*/ 500503 h 950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</a:cxnLst>
            <a:rect l="l" t="t" r="r" b="b"/>
            <a:pathLst>
              <a:path w="1051057" h="950956">
                <a:moveTo>
                  <a:pt x="0" y="87588"/>
                </a:moveTo>
                <a:cubicBezTo>
                  <a:pt x="0" y="39239"/>
                  <a:pt x="39239" y="0"/>
                  <a:pt x="87588" y="0"/>
                </a:cubicBezTo>
                <a:lnTo>
                  <a:pt x="763268" y="0"/>
                </a:lnTo>
                <a:cubicBezTo>
                  <a:pt x="811616" y="0"/>
                  <a:pt x="850856" y="39239"/>
                  <a:pt x="850856" y="87588"/>
                </a:cubicBezTo>
                <a:lnTo>
                  <a:pt x="850856" y="350352"/>
                </a:lnTo>
                <a:lnTo>
                  <a:pt x="700705" y="350352"/>
                </a:lnTo>
                <a:cubicBezTo>
                  <a:pt x="645419" y="350352"/>
                  <a:pt x="600604" y="395167"/>
                  <a:pt x="600604" y="450453"/>
                </a:cubicBezTo>
                <a:lnTo>
                  <a:pt x="600604" y="600604"/>
                </a:lnTo>
                <a:lnTo>
                  <a:pt x="87588" y="600604"/>
                </a:lnTo>
                <a:cubicBezTo>
                  <a:pt x="39214" y="600604"/>
                  <a:pt x="0" y="561390"/>
                  <a:pt x="0" y="513016"/>
                </a:cubicBezTo>
                <a:lnTo>
                  <a:pt x="0" y="87588"/>
                </a:lnTo>
                <a:close/>
                <a:moveTo>
                  <a:pt x="150151" y="112613"/>
                </a:moveTo>
                <a:cubicBezTo>
                  <a:pt x="150151" y="133345"/>
                  <a:pt x="133345" y="150151"/>
                  <a:pt x="112613" y="150151"/>
                </a:cubicBezTo>
                <a:lnTo>
                  <a:pt x="62563" y="150151"/>
                </a:lnTo>
                <a:lnTo>
                  <a:pt x="62563" y="225227"/>
                </a:lnTo>
                <a:lnTo>
                  <a:pt x="112613" y="225227"/>
                </a:lnTo>
                <a:cubicBezTo>
                  <a:pt x="174808" y="225227"/>
                  <a:pt x="225227" y="174808"/>
                  <a:pt x="225227" y="112613"/>
                </a:cubicBezTo>
                <a:lnTo>
                  <a:pt x="225227" y="62563"/>
                </a:lnTo>
                <a:lnTo>
                  <a:pt x="150151" y="62563"/>
                </a:lnTo>
                <a:lnTo>
                  <a:pt x="150151" y="112613"/>
                </a:lnTo>
                <a:close/>
                <a:moveTo>
                  <a:pt x="425428" y="425428"/>
                </a:moveTo>
                <a:cubicBezTo>
                  <a:pt x="487620" y="425428"/>
                  <a:pt x="538041" y="375007"/>
                  <a:pt x="538041" y="312815"/>
                </a:cubicBezTo>
                <a:cubicBezTo>
                  <a:pt x="538041" y="250620"/>
                  <a:pt x="487620" y="200201"/>
                  <a:pt x="425428" y="200201"/>
                </a:cubicBezTo>
                <a:cubicBezTo>
                  <a:pt x="363233" y="200201"/>
                  <a:pt x="312815" y="250620"/>
                  <a:pt x="312815" y="312815"/>
                </a:cubicBezTo>
                <a:cubicBezTo>
                  <a:pt x="312815" y="375007"/>
                  <a:pt x="363233" y="425428"/>
                  <a:pt x="425428" y="425428"/>
                </a:cubicBezTo>
                <a:close/>
                <a:moveTo>
                  <a:pt x="112613" y="450453"/>
                </a:moveTo>
                <a:cubicBezTo>
                  <a:pt x="133345" y="450453"/>
                  <a:pt x="150151" y="467260"/>
                  <a:pt x="150151" y="487991"/>
                </a:cubicBezTo>
                <a:lnTo>
                  <a:pt x="150151" y="538041"/>
                </a:lnTo>
                <a:lnTo>
                  <a:pt x="225227" y="538041"/>
                </a:lnTo>
                <a:lnTo>
                  <a:pt x="225227" y="487991"/>
                </a:lnTo>
                <a:cubicBezTo>
                  <a:pt x="225227" y="425798"/>
                  <a:pt x="174808" y="375378"/>
                  <a:pt x="112613" y="375378"/>
                </a:cubicBezTo>
                <a:lnTo>
                  <a:pt x="62563" y="375378"/>
                </a:lnTo>
                <a:lnTo>
                  <a:pt x="62563" y="450453"/>
                </a:lnTo>
                <a:lnTo>
                  <a:pt x="112613" y="450453"/>
                </a:lnTo>
                <a:close/>
                <a:moveTo>
                  <a:pt x="738242" y="150151"/>
                </a:moveTo>
                <a:cubicBezTo>
                  <a:pt x="717512" y="150151"/>
                  <a:pt x="700705" y="133345"/>
                  <a:pt x="700705" y="112613"/>
                </a:cubicBezTo>
                <a:lnTo>
                  <a:pt x="700705" y="62563"/>
                </a:lnTo>
                <a:lnTo>
                  <a:pt x="625629" y="62563"/>
                </a:lnTo>
                <a:lnTo>
                  <a:pt x="625629" y="112613"/>
                </a:lnTo>
                <a:cubicBezTo>
                  <a:pt x="625629" y="174808"/>
                  <a:pt x="676050" y="225227"/>
                  <a:pt x="738242" y="225227"/>
                </a:cubicBezTo>
                <a:lnTo>
                  <a:pt x="788293" y="225227"/>
                </a:lnTo>
                <a:lnTo>
                  <a:pt x="788293" y="150151"/>
                </a:lnTo>
                <a:lnTo>
                  <a:pt x="738242" y="150151"/>
                </a:lnTo>
                <a:close/>
                <a:moveTo>
                  <a:pt x="120171" y="675680"/>
                </a:moveTo>
                <a:lnTo>
                  <a:pt x="600604" y="675680"/>
                </a:lnTo>
                <a:lnTo>
                  <a:pt x="600604" y="750755"/>
                </a:lnTo>
                <a:lnTo>
                  <a:pt x="250252" y="750755"/>
                </a:lnTo>
                <a:cubicBezTo>
                  <a:pt x="194696" y="750755"/>
                  <a:pt x="146147" y="720575"/>
                  <a:pt x="120171" y="675680"/>
                </a:cubicBezTo>
                <a:close/>
                <a:moveTo>
                  <a:pt x="1001007" y="250252"/>
                </a:moveTo>
                <a:lnTo>
                  <a:pt x="1001007" y="350352"/>
                </a:lnTo>
                <a:lnTo>
                  <a:pt x="925931" y="350352"/>
                </a:lnTo>
                <a:lnTo>
                  <a:pt x="925931" y="120171"/>
                </a:lnTo>
                <a:cubicBezTo>
                  <a:pt x="972408" y="146993"/>
                  <a:pt x="1001032" y="196589"/>
                  <a:pt x="1001007" y="250252"/>
                </a:cubicBezTo>
                <a:close/>
                <a:moveTo>
                  <a:pt x="725730" y="400403"/>
                </a:moveTo>
                <a:cubicBezTo>
                  <a:pt x="684268" y="400403"/>
                  <a:pt x="650654" y="434017"/>
                  <a:pt x="650654" y="475478"/>
                </a:cubicBezTo>
                <a:lnTo>
                  <a:pt x="650654" y="875881"/>
                </a:lnTo>
                <a:cubicBezTo>
                  <a:pt x="650654" y="917343"/>
                  <a:pt x="684268" y="950956"/>
                  <a:pt x="725730" y="950956"/>
                </a:cubicBezTo>
                <a:lnTo>
                  <a:pt x="975982" y="950956"/>
                </a:lnTo>
                <a:cubicBezTo>
                  <a:pt x="1017443" y="950956"/>
                  <a:pt x="1051057" y="917343"/>
                  <a:pt x="1051057" y="875881"/>
                </a:cubicBezTo>
                <a:lnTo>
                  <a:pt x="1051057" y="475478"/>
                </a:lnTo>
                <a:cubicBezTo>
                  <a:pt x="1051057" y="434017"/>
                  <a:pt x="1017443" y="400403"/>
                  <a:pt x="975982" y="400403"/>
                </a:cubicBezTo>
                <a:lnTo>
                  <a:pt x="725730" y="400403"/>
                </a:lnTo>
                <a:close/>
                <a:moveTo>
                  <a:pt x="750755" y="625629"/>
                </a:moveTo>
                <a:lnTo>
                  <a:pt x="800805" y="625629"/>
                </a:lnTo>
                <a:cubicBezTo>
                  <a:pt x="814624" y="625629"/>
                  <a:pt x="825831" y="636835"/>
                  <a:pt x="825831" y="650654"/>
                </a:cubicBezTo>
                <a:cubicBezTo>
                  <a:pt x="825831" y="664473"/>
                  <a:pt x="814624" y="675680"/>
                  <a:pt x="800805" y="675680"/>
                </a:cubicBezTo>
                <a:lnTo>
                  <a:pt x="750755" y="675680"/>
                </a:lnTo>
                <a:cubicBezTo>
                  <a:pt x="736936" y="675680"/>
                  <a:pt x="725730" y="664473"/>
                  <a:pt x="725730" y="650654"/>
                </a:cubicBezTo>
                <a:cubicBezTo>
                  <a:pt x="725730" y="636835"/>
                  <a:pt x="736936" y="625629"/>
                  <a:pt x="750755" y="625629"/>
                </a:cubicBezTo>
                <a:close/>
                <a:moveTo>
                  <a:pt x="900906" y="625629"/>
                </a:moveTo>
                <a:lnTo>
                  <a:pt x="950956" y="625629"/>
                </a:lnTo>
                <a:cubicBezTo>
                  <a:pt x="964775" y="625629"/>
                  <a:pt x="975982" y="636835"/>
                  <a:pt x="975982" y="650654"/>
                </a:cubicBezTo>
                <a:cubicBezTo>
                  <a:pt x="975982" y="664473"/>
                  <a:pt x="964775" y="675680"/>
                  <a:pt x="950956" y="675680"/>
                </a:cubicBezTo>
                <a:lnTo>
                  <a:pt x="900906" y="675680"/>
                </a:lnTo>
                <a:cubicBezTo>
                  <a:pt x="887087" y="675680"/>
                  <a:pt x="875881" y="664473"/>
                  <a:pt x="875881" y="650654"/>
                </a:cubicBezTo>
                <a:cubicBezTo>
                  <a:pt x="875881" y="636835"/>
                  <a:pt x="887087" y="625629"/>
                  <a:pt x="900906" y="625629"/>
                </a:cubicBezTo>
                <a:close/>
                <a:moveTo>
                  <a:pt x="750755" y="725730"/>
                </a:moveTo>
                <a:lnTo>
                  <a:pt x="800805" y="725730"/>
                </a:lnTo>
                <a:cubicBezTo>
                  <a:pt x="814624" y="725730"/>
                  <a:pt x="825831" y="736936"/>
                  <a:pt x="825831" y="750755"/>
                </a:cubicBezTo>
                <a:cubicBezTo>
                  <a:pt x="825831" y="764574"/>
                  <a:pt x="814624" y="775780"/>
                  <a:pt x="800805" y="775780"/>
                </a:cubicBezTo>
                <a:lnTo>
                  <a:pt x="750755" y="775780"/>
                </a:lnTo>
                <a:cubicBezTo>
                  <a:pt x="736936" y="775780"/>
                  <a:pt x="725730" y="764574"/>
                  <a:pt x="725730" y="750755"/>
                </a:cubicBezTo>
                <a:cubicBezTo>
                  <a:pt x="725730" y="736936"/>
                  <a:pt x="736936" y="725730"/>
                  <a:pt x="750755" y="725730"/>
                </a:cubicBezTo>
                <a:close/>
                <a:moveTo>
                  <a:pt x="900906" y="725730"/>
                </a:moveTo>
                <a:lnTo>
                  <a:pt x="950956" y="725730"/>
                </a:lnTo>
                <a:cubicBezTo>
                  <a:pt x="964775" y="725730"/>
                  <a:pt x="975982" y="736936"/>
                  <a:pt x="975982" y="750755"/>
                </a:cubicBezTo>
                <a:cubicBezTo>
                  <a:pt x="975982" y="764574"/>
                  <a:pt x="964775" y="775780"/>
                  <a:pt x="950956" y="775780"/>
                </a:cubicBezTo>
                <a:lnTo>
                  <a:pt x="900906" y="775780"/>
                </a:lnTo>
                <a:cubicBezTo>
                  <a:pt x="887087" y="775780"/>
                  <a:pt x="875881" y="764574"/>
                  <a:pt x="875881" y="750755"/>
                </a:cubicBezTo>
                <a:cubicBezTo>
                  <a:pt x="875881" y="736936"/>
                  <a:pt x="887087" y="725730"/>
                  <a:pt x="900906" y="725730"/>
                </a:cubicBezTo>
                <a:close/>
                <a:moveTo>
                  <a:pt x="750755" y="825831"/>
                </a:moveTo>
                <a:lnTo>
                  <a:pt x="800805" y="825831"/>
                </a:lnTo>
                <a:cubicBezTo>
                  <a:pt x="814624" y="825831"/>
                  <a:pt x="825831" y="837037"/>
                  <a:pt x="825831" y="850856"/>
                </a:cubicBezTo>
                <a:cubicBezTo>
                  <a:pt x="825831" y="864675"/>
                  <a:pt x="814624" y="875881"/>
                  <a:pt x="800805" y="875881"/>
                </a:cubicBezTo>
                <a:lnTo>
                  <a:pt x="750755" y="875881"/>
                </a:lnTo>
                <a:cubicBezTo>
                  <a:pt x="736936" y="875881"/>
                  <a:pt x="725730" y="864675"/>
                  <a:pt x="725730" y="850856"/>
                </a:cubicBezTo>
                <a:cubicBezTo>
                  <a:pt x="725730" y="837037"/>
                  <a:pt x="736936" y="825831"/>
                  <a:pt x="750755" y="825831"/>
                </a:cubicBezTo>
                <a:close/>
                <a:moveTo>
                  <a:pt x="900906" y="825831"/>
                </a:moveTo>
                <a:lnTo>
                  <a:pt x="950956" y="825831"/>
                </a:lnTo>
                <a:cubicBezTo>
                  <a:pt x="964775" y="825831"/>
                  <a:pt x="975982" y="837037"/>
                  <a:pt x="975982" y="850856"/>
                </a:cubicBezTo>
                <a:cubicBezTo>
                  <a:pt x="975982" y="864675"/>
                  <a:pt x="964775" y="875881"/>
                  <a:pt x="950956" y="875881"/>
                </a:cubicBezTo>
                <a:lnTo>
                  <a:pt x="900906" y="875881"/>
                </a:lnTo>
                <a:cubicBezTo>
                  <a:pt x="887087" y="875881"/>
                  <a:pt x="875881" y="864675"/>
                  <a:pt x="875881" y="850856"/>
                </a:cubicBezTo>
                <a:cubicBezTo>
                  <a:pt x="875881" y="837037"/>
                  <a:pt x="887087" y="825831"/>
                  <a:pt x="900906" y="825831"/>
                </a:cubicBezTo>
                <a:close/>
                <a:moveTo>
                  <a:pt x="725730" y="500503"/>
                </a:moveTo>
                <a:cubicBezTo>
                  <a:pt x="725730" y="486684"/>
                  <a:pt x="736936" y="475478"/>
                  <a:pt x="750755" y="475478"/>
                </a:cubicBezTo>
                <a:lnTo>
                  <a:pt x="950956" y="475478"/>
                </a:lnTo>
                <a:cubicBezTo>
                  <a:pt x="964775" y="475478"/>
                  <a:pt x="975982" y="486684"/>
                  <a:pt x="975982" y="500503"/>
                </a:cubicBezTo>
                <a:lnTo>
                  <a:pt x="975982" y="550554"/>
                </a:lnTo>
                <a:cubicBezTo>
                  <a:pt x="975982" y="564373"/>
                  <a:pt x="964775" y="575579"/>
                  <a:pt x="950956" y="575579"/>
                </a:cubicBezTo>
                <a:lnTo>
                  <a:pt x="750755" y="575579"/>
                </a:lnTo>
                <a:cubicBezTo>
                  <a:pt x="736936" y="575579"/>
                  <a:pt x="725730" y="564373"/>
                  <a:pt x="725730" y="550554"/>
                </a:cubicBezTo>
                <a:lnTo>
                  <a:pt x="725730" y="500503"/>
                </a:lnTo>
                <a:close/>
              </a:path>
            </a:pathLst>
          </a:custGeom>
          <a:gradFill flip="none" rotWithShape="1">
            <a:gsLst>
              <a:gs pos="0">
                <a:srgbClr val="0078D4"/>
              </a:gs>
              <a:gs pos="100000">
                <a:srgbClr val="8DC8E8"/>
              </a:gs>
            </a:gsLst>
            <a:lin ang="13500000" scaled="1"/>
            <a:tileRect/>
          </a:gradFill>
          <a:ln w="40084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defTabSz="914400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378264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48" userDrawn="1">
          <p15:clr>
            <a:srgbClr val="FBAE40"/>
          </p15:clr>
        </p15:guide>
        <p15:guide id="2" pos="3168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6B8E38-9EE2-4646-9E8F-8C5428CCE03B}" type="datetimeFigureOut">
              <a:rPr lang="en-US" smtClean="0"/>
              <a:t>7/15/2024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7E875-FD01-2E43-A807-79CCF7C51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991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448" userDrawn="1">
          <p15:clr>
            <a:srgbClr val="F26B43"/>
          </p15:clr>
        </p15:guide>
        <p15:guide id="2" pos="220" userDrawn="1">
          <p15:clr>
            <a:srgbClr val="F26B43"/>
          </p15:clr>
        </p15:guide>
        <p15:guide id="3" pos="611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8B0146EB-D343-96F8-139A-805AA97BD81E}"/>
              </a:ext>
            </a:extLst>
          </p:cNvPr>
          <p:cNvSpPr/>
          <p:nvPr/>
        </p:nvSpPr>
        <p:spPr>
          <a:xfrm>
            <a:off x="352910" y="256146"/>
            <a:ext cx="954000" cy="162000"/>
          </a:xfrm>
          <a:prstGeom prst="rect">
            <a:avLst/>
          </a:prstGeom>
          <a:solidFill>
            <a:srgbClr val="D848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>
                <a:solidFill>
                  <a:schemeClr val="bg1"/>
                </a:solidFill>
                <a:latin typeface="+mj-lt"/>
                <a:cs typeface="Segoe UI" panose="020B0502040204020203" pitchFamily="34" charset="0"/>
              </a:rPr>
              <a:t>Partner Logo</a:t>
            </a:r>
            <a:endParaRPr lang="en-CA" sz="160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95ACFA6-665B-B529-515C-D73834BE7CEF}"/>
              </a:ext>
            </a:extLst>
          </p:cNvPr>
          <p:cNvSpPr txBox="1"/>
          <p:nvPr/>
        </p:nvSpPr>
        <p:spPr>
          <a:xfrm>
            <a:off x="426408" y="5657276"/>
            <a:ext cx="1514273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>
                <a:latin typeface="+mj-lt"/>
                <a:cs typeface="Segoe UI Semibold" panose="020B0702040204020203" pitchFamily="34" charset="0"/>
              </a:rPr>
              <a:t>15 </a:t>
            </a:r>
            <a:r>
              <a:rPr lang="en-US" sz="2000">
                <a:latin typeface="+mj-lt"/>
                <a:cs typeface="Segoe UI Semibold" panose="020B0702040204020203" pitchFamily="34" charset="0"/>
              </a:rPr>
              <a:t>MTHS</a:t>
            </a:r>
          </a:p>
        </p:txBody>
      </p:sp>
    </p:spTree>
    <p:extLst>
      <p:ext uri="{BB962C8B-B14F-4D97-AF65-F5344CB8AC3E}">
        <p14:creationId xmlns:p14="http://schemas.microsoft.com/office/powerpoint/2010/main" val="40219552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BFE98BD-88C4-09FC-C796-CA7C91B43BAF}"/>
              </a:ext>
            </a:extLst>
          </p:cNvPr>
          <p:cNvSpPr/>
          <p:nvPr/>
        </p:nvSpPr>
        <p:spPr>
          <a:xfrm>
            <a:off x="4208400" y="4655007"/>
            <a:ext cx="5850000" cy="2086153"/>
          </a:xfrm>
          <a:prstGeom prst="rect">
            <a:avLst/>
          </a:prstGeom>
          <a:solidFill>
            <a:srgbClr val="091F2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09" name="Picture 108">
            <a:extLst>
              <a:ext uri="{FF2B5EF4-FFF2-40B4-BE49-F238E27FC236}">
                <a16:creationId xmlns:a16="http://schemas.microsoft.com/office/drawing/2014/main" id="{DA920652-8B10-BF82-453C-8F6B22DDE47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603561" y="4526414"/>
            <a:ext cx="4300349" cy="2418947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714F16A7-4B9A-8685-7D85-BF267E9538C4}"/>
              </a:ext>
            </a:extLst>
          </p:cNvPr>
          <p:cNvGrpSpPr/>
          <p:nvPr/>
        </p:nvGrpSpPr>
        <p:grpSpPr>
          <a:xfrm>
            <a:off x="5626553" y="4833097"/>
            <a:ext cx="3057802" cy="1729972"/>
            <a:chOff x="5626553" y="4926893"/>
            <a:chExt cx="3057802" cy="1729972"/>
          </a:xfrm>
        </p:grpSpPr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591BACF0-CC09-6D2D-4DC4-05A59F7067F8}"/>
                </a:ext>
              </a:extLst>
            </p:cNvPr>
            <p:cNvSpPr txBox="1"/>
            <p:nvPr/>
          </p:nvSpPr>
          <p:spPr>
            <a:xfrm>
              <a:off x="5626553" y="4926893"/>
              <a:ext cx="3057802" cy="584775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US" sz="1600">
                  <a:solidFill>
                    <a:schemeClr val="bg1"/>
                  </a:solidFill>
                  <a:latin typeface="+mj-lt"/>
                  <a:cs typeface="Segoe UI Light" panose="020B0502040204020203" pitchFamily="34" charset="0"/>
                </a:rPr>
                <a:t>Unlock the power of AI for your business PCs 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A45AB3F0-7843-594C-EFEE-9C26257E08ED}"/>
                </a:ext>
              </a:extLst>
            </p:cNvPr>
            <p:cNvSpPr txBox="1"/>
            <p:nvPr/>
          </p:nvSpPr>
          <p:spPr>
            <a:xfrm>
              <a:off x="5632463" y="5579647"/>
              <a:ext cx="2633315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>
                  <a:solidFill>
                    <a:schemeClr val="bg1"/>
                  </a:solidFill>
                  <a:cs typeface="Segoe UI" panose="020B0502040204020203" pitchFamily="34" charset="0"/>
                </a:rPr>
                <a:t>Explore bringing AI-driven Windows 11 Pro PCs powered by Intel</a:t>
              </a:r>
              <a:r>
                <a:rPr lang="en-US" sz="1000" baseline="30000">
                  <a:solidFill>
                    <a:schemeClr val="bg1"/>
                  </a:solidFill>
                  <a:cs typeface="Segoe UI" panose="020B0502040204020203" pitchFamily="34" charset="0"/>
                </a:rPr>
                <a:t>®</a:t>
              </a:r>
              <a:r>
                <a:rPr lang="en-US" sz="1000">
                  <a:solidFill>
                    <a:schemeClr val="bg1"/>
                  </a:solidFill>
                  <a:cs typeface="Segoe UI" panose="020B0502040204020203" pitchFamily="34" charset="0"/>
                </a:rPr>
                <a:t> Core™ Ultra processors to your device fleet today. </a:t>
              </a:r>
            </a:p>
            <a:p>
              <a:endParaRPr lang="en-US" sz="1000">
                <a:solidFill>
                  <a:schemeClr val="bg1"/>
                </a:solidFill>
                <a:cs typeface="Segoe UI" panose="020B0502040204020203" pitchFamily="34" charset="0"/>
              </a:endParaRPr>
            </a:p>
            <a:p>
              <a:r>
                <a:rPr lang="en-US" sz="1200">
                  <a:solidFill>
                    <a:srgbClr val="8DC8E8"/>
                  </a:solidFill>
                  <a:latin typeface="+mj-lt"/>
                  <a:cs typeface="Segoe UI" panose="020B0502040204020203" pitchFamily="34" charset="0"/>
                </a:rPr>
                <a:t>Learn more at </a:t>
              </a:r>
            </a:p>
            <a:p>
              <a:r>
                <a:rPr lang="en-US" sz="1200">
                  <a:solidFill>
                    <a:srgbClr val="8DC8E8"/>
                  </a:solidFill>
                  <a:latin typeface="+mj-lt"/>
                  <a:cs typeface="Segoe UI" panose="020B0502040204020203" pitchFamily="34" charset="0"/>
                </a:rPr>
                <a:t>[</a:t>
              </a:r>
              <a:r>
                <a:rPr lang="en-US" sz="1200">
                  <a:solidFill>
                    <a:srgbClr val="8DC8E8"/>
                  </a:solidFill>
                  <a:highlight>
                    <a:srgbClr val="EBA3D1"/>
                  </a:highlight>
                  <a:latin typeface="+mj-lt"/>
                  <a:cs typeface="Segoe UI" panose="020B0502040204020203" pitchFamily="34" charset="0"/>
                </a:rPr>
                <a:t>Partner URL.com</a:t>
              </a:r>
              <a:r>
                <a:rPr lang="en-US" sz="1200">
                  <a:solidFill>
                    <a:srgbClr val="8DC8E8"/>
                  </a:solidFill>
                  <a:latin typeface="+mj-lt"/>
                  <a:cs typeface="Segoe UI" panose="020B0502040204020203" pitchFamily="34" charset="0"/>
                </a:rPr>
                <a:t>] &gt;</a:t>
              </a:r>
            </a:p>
          </p:txBody>
        </p:sp>
      </p:grp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A3008A8A-D008-6FB4-632D-19721B2A7E93}"/>
              </a:ext>
            </a:extLst>
          </p:cNvPr>
          <p:cNvSpPr>
            <a:spLocks noChangeAspect="1"/>
          </p:cNvSpPr>
          <p:nvPr/>
        </p:nvSpPr>
        <p:spPr>
          <a:xfrm>
            <a:off x="4556920" y="5339385"/>
            <a:ext cx="812657" cy="812657"/>
          </a:xfrm>
          <a:prstGeom prst="roundRect">
            <a:avLst>
              <a:gd name="adj" fmla="val 6114"/>
            </a:avLst>
          </a:prstGeom>
          <a:solidFill>
            <a:srgbClr val="EBA3D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>
                <a:solidFill>
                  <a:schemeClr val="tx1"/>
                </a:solidFill>
                <a:latin typeface="+mj-lt"/>
                <a:cs typeface="Segoe Sans Display Semibold" pitchFamily="2" charset="0"/>
              </a:rPr>
              <a:t>QR Code</a:t>
            </a: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0FC441B4-AF2D-5A6F-A512-8B5BE5486A9D}"/>
              </a:ext>
            </a:extLst>
          </p:cNvPr>
          <p:cNvGrpSpPr/>
          <p:nvPr/>
        </p:nvGrpSpPr>
        <p:grpSpPr>
          <a:xfrm>
            <a:off x="4575978" y="1167670"/>
            <a:ext cx="2516400" cy="1504800"/>
            <a:chOff x="4575978" y="1167670"/>
            <a:chExt cx="2516400" cy="1504800"/>
          </a:xfrm>
        </p:grpSpPr>
        <p:sp>
          <p:nvSpPr>
            <p:cNvPr id="110" name="Rectangle: Rounded Corners 109">
              <a:extLst>
                <a:ext uri="{FF2B5EF4-FFF2-40B4-BE49-F238E27FC236}">
                  <a16:creationId xmlns:a16="http://schemas.microsoft.com/office/drawing/2014/main" id="{9DAF4E61-1E5D-5424-4556-9E5F4DDC6BED}"/>
                </a:ext>
              </a:extLst>
            </p:cNvPr>
            <p:cNvSpPr/>
            <p:nvPr/>
          </p:nvSpPr>
          <p:spPr>
            <a:xfrm>
              <a:off x="4575978" y="1167670"/>
              <a:ext cx="2516400" cy="1504800"/>
            </a:xfrm>
            <a:prstGeom prst="roundRect">
              <a:avLst>
                <a:gd name="adj" fmla="val 6114"/>
              </a:avLst>
            </a:prstGeom>
            <a:solidFill>
              <a:schemeClr val="bg1"/>
            </a:solidFill>
            <a:ln w="12700">
              <a:noFill/>
            </a:ln>
            <a:effectLst>
              <a:outerShdw blurRad="1397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82" name="Rectangle: Top Corners Rounded 81">
              <a:extLst>
                <a:ext uri="{FF2B5EF4-FFF2-40B4-BE49-F238E27FC236}">
                  <a16:creationId xmlns:a16="http://schemas.microsoft.com/office/drawing/2014/main" id="{1ABF8022-DC6B-74DE-DBB7-EAC96445F822}"/>
                </a:ext>
              </a:extLst>
            </p:cNvPr>
            <p:cNvSpPr/>
            <p:nvPr/>
          </p:nvSpPr>
          <p:spPr>
            <a:xfrm rot="16200000">
              <a:off x="4412139" y="1331509"/>
              <a:ext cx="1504800" cy="1177122"/>
            </a:xfrm>
            <a:prstGeom prst="round2SameRect">
              <a:avLst>
                <a:gd name="adj1" fmla="val 7477"/>
                <a:gd name="adj2" fmla="val 0"/>
              </a:avLst>
            </a:prstGeom>
            <a:solidFill>
              <a:srgbClr val="D848A3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D2A3DD58-D579-8F7E-4E9C-531BB8532C20}"/>
                </a:ext>
              </a:extLst>
            </p:cNvPr>
            <p:cNvSpPr txBox="1"/>
            <p:nvPr/>
          </p:nvSpPr>
          <p:spPr>
            <a:xfrm>
              <a:off x="5792220" y="1273815"/>
              <a:ext cx="117159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>
                  <a:latin typeface="+mj-lt"/>
                  <a:cs typeface="Segoe Sans Display Semibold" pitchFamily="2" charset="0"/>
                </a:rPr>
                <a:t>[Device name/offer] </a:t>
              </a: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2D48A1DE-C4BC-D62B-EBD3-EBFE1A949057}"/>
                </a:ext>
              </a:extLst>
            </p:cNvPr>
            <p:cNvSpPr txBox="1"/>
            <p:nvPr/>
          </p:nvSpPr>
          <p:spPr>
            <a:xfrm>
              <a:off x="4674714" y="1720015"/>
              <a:ext cx="9796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>
                  <a:latin typeface="+mj-lt"/>
                  <a:cs typeface="Segoe Sans Display Semibold" pitchFamily="2" charset="0"/>
                </a:rPr>
                <a:t>[Device image]</a:t>
              </a:r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AA045A05-44B5-6FBA-2C6D-EED5BB07FC3B}"/>
              </a:ext>
            </a:extLst>
          </p:cNvPr>
          <p:cNvGrpSpPr/>
          <p:nvPr/>
        </p:nvGrpSpPr>
        <p:grpSpPr>
          <a:xfrm>
            <a:off x="7192749" y="1167670"/>
            <a:ext cx="2516400" cy="1504800"/>
            <a:chOff x="4575978" y="1167670"/>
            <a:chExt cx="2516400" cy="1504800"/>
          </a:xfrm>
        </p:grpSpPr>
        <p:sp>
          <p:nvSpPr>
            <p:cNvPr id="115" name="Rectangle: Rounded Corners 114">
              <a:extLst>
                <a:ext uri="{FF2B5EF4-FFF2-40B4-BE49-F238E27FC236}">
                  <a16:creationId xmlns:a16="http://schemas.microsoft.com/office/drawing/2014/main" id="{BEE3C125-3774-C1F1-2DCA-38794AC030B9}"/>
                </a:ext>
              </a:extLst>
            </p:cNvPr>
            <p:cNvSpPr/>
            <p:nvPr/>
          </p:nvSpPr>
          <p:spPr>
            <a:xfrm>
              <a:off x="4575978" y="1167670"/>
              <a:ext cx="2516400" cy="1504800"/>
            </a:xfrm>
            <a:prstGeom prst="roundRect">
              <a:avLst>
                <a:gd name="adj" fmla="val 6114"/>
              </a:avLst>
            </a:prstGeom>
            <a:solidFill>
              <a:schemeClr val="bg1"/>
            </a:solidFill>
            <a:ln w="12700">
              <a:noFill/>
            </a:ln>
            <a:effectLst>
              <a:outerShdw blurRad="1397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16" name="Rectangle: Top Corners Rounded 115">
              <a:extLst>
                <a:ext uri="{FF2B5EF4-FFF2-40B4-BE49-F238E27FC236}">
                  <a16:creationId xmlns:a16="http://schemas.microsoft.com/office/drawing/2014/main" id="{CD028835-B90F-BC23-570D-3D9CC41D15C7}"/>
                </a:ext>
              </a:extLst>
            </p:cNvPr>
            <p:cNvSpPr/>
            <p:nvPr/>
          </p:nvSpPr>
          <p:spPr>
            <a:xfrm rot="16200000">
              <a:off x="4412139" y="1331509"/>
              <a:ext cx="1504800" cy="1177122"/>
            </a:xfrm>
            <a:prstGeom prst="round2SameRect">
              <a:avLst>
                <a:gd name="adj1" fmla="val 7477"/>
                <a:gd name="adj2" fmla="val 0"/>
              </a:avLst>
            </a:prstGeom>
            <a:solidFill>
              <a:srgbClr val="D848A3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688A585A-6BE2-91C0-6C68-0004BF3E3036}"/>
                </a:ext>
              </a:extLst>
            </p:cNvPr>
            <p:cNvSpPr txBox="1"/>
            <p:nvPr/>
          </p:nvSpPr>
          <p:spPr>
            <a:xfrm>
              <a:off x="5792220" y="1273815"/>
              <a:ext cx="117159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>
                  <a:latin typeface="+mj-lt"/>
                  <a:cs typeface="Segoe Sans Display Semibold" pitchFamily="2" charset="0"/>
                </a:rPr>
                <a:t>[Device name/offer] </a:t>
              </a: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B907A53A-5ED3-B17F-BA1C-516842F94190}"/>
                </a:ext>
              </a:extLst>
            </p:cNvPr>
            <p:cNvSpPr txBox="1"/>
            <p:nvPr/>
          </p:nvSpPr>
          <p:spPr>
            <a:xfrm>
              <a:off x="4674714" y="1720015"/>
              <a:ext cx="9796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>
                  <a:latin typeface="+mj-lt"/>
                  <a:cs typeface="Segoe Sans Display Semibold" pitchFamily="2" charset="0"/>
                </a:rPr>
                <a:t>[Device image]</a:t>
              </a:r>
            </a:p>
          </p:txBody>
        </p: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58E44C9B-BB4C-1660-7C8E-9B5C27F4DFC6}"/>
              </a:ext>
            </a:extLst>
          </p:cNvPr>
          <p:cNvGrpSpPr/>
          <p:nvPr/>
        </p:nvGrpSpPr>
        <p:grpSpPr>
          <a:xfrm>
            <a:off x="4575978" y="2775393"/>
            <a:ext cx="2516400" cy="1504800"/>
            <a:chOff x="4575978" y="1167670"/>
            <a:chExt cx="2516400" cy="1504800"/>
          </a:xfrm>
        </p:grpSpPr>
        <p:sp>
          <p:nvSpPr>
            <p:cNvPr id="127" name="Rectangle: Rounded Corners 126">
              <a:extLst>
                <a:ext uri="{FF2B5EF4-FFF2-40B4-BE49-F238E27FC236}">
                  <a16:creationId xmlns:a16="http://schemas.microsoft.com/office/drawing/2014/main" id="{B7D6F42E-BB70-07C5-3C1D-6C4099F73D6D}"/>
                </a:ext>
              </a:extLst>
            </p:cNvPr>
            <p:cNvSpPr/>
            <p:nvPr/>
          </p:nvSpPr>
          <p:spPr>
            <a:xfrm>
              <a:off x="4575978" y="1167670"/>
              <a:ext cx="2516400" cy="1504800"/>
            </a:xfrm>
            <a:prstGeom prst="roundRect">
              <a:avLst>
                <a:gd name="adj" fmla="val 6114"/>
              </a:avLst>
            </a:prstGeom>
            <a:solidFill>
              <a:schemeClr val="bg1"/>
            </a:solidFill>
            <a:ln w="12700">
              <a:noFill/>
            </a:ln>
            <a:effectLst>
              <a:outerShdw blurRad="1397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8" name="Rectangle: Top Corners Rounded 127">
              <a:extLst>
                <a:ext uri="{FF2B5EF4-FFF2-40B4-BE49-F238E27FC236}">
                  <a16:creationId xmlns:a16="http://schemas.microsoft.com/office/drawing/2014/main" id="{A8A8A8E9-9079-BC81-7933-3D0F3D7187EF}"/>
                </a:ext>
              </a:extLst>
            </p:cNvPr>
            <p:cNvSpPr/>
            <p:nvPr/>
          </p:nvSpPr>
          <p:spPr>
            <a:xfrm rot="16200000">
              <a:off x="4412139" y="1331509"/>
              <a:ext cx="1504800" cy="1177122"/>
            </a:xfrm>
            <a:prstGeom prst="round2SameRect">
              <a:avLst>
                <a:gd name="adj1" fmla="val 7477"/>
                <a:gd name="adj2" fmla="val 0"/>
              </a:avLst>
            </a:prstGeom>
            <a:solidFill>
              <a:srgbClr val="D848A3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64127C64-191A-A992-3D43-9B3B4EBC4B86}"/>
                </a:ext>
              </a:extLst>
            </p:cNvPr>
            <p:cNvSpPr txBox="1"/>
            <p:nvPr/>
          </p:nvSpPr>
          <p:spPr>
            <a:xfrm>
              <a:off x="5792220" y="1273815"/>
              <a:ext cx="117159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>
                  <a:latin typeface="+mj-lt"/>
                  <a:cs typeface="Segoe Sans Display Semibold" pitchFamily="2" charset="0"/>
                </a:rPr>
                <a:t>[Device name/offer] </a:t>
              </a:r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23D9C515-C2A0-AE58-8D85-E418784AA281}"/>
                </a:ext>
              </a:extLst>
            </p:cNvPr>
            <p:cNvSpPr txBox="1"/>
            <p:nvPr/>
          </p:nvSpPr>
          <p:spPr>
            <a:xfrm>
              <a:off x="4674714" y="1720015"/>
              <a:ext cx="9796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>
                  <a:latin typeface="+mj-lt"/>
                  <a:cs typeface="Segoe Sans Display Semibold" pitchFamily="2" charset="0"/>
                </a:rPr>
                <a:t>[Device image]</a:t>
              </a:r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FFAF5C16-B67D-3E4A-E56E-AB033D040DD2}"/>
              </a:ext>
            </a:extLst>
          </p:cNvPr>
          <p:cNvGrpSpPr/>
          <p:nvPr/>
        </p:nvGrpSpPr>
        <p:grpSpPr>
          <a:xfrm>
            <a:off x="7192749" y="2775393"/>
            <a:ext cx="2516400" cy="1504800"/>
            <a:chOff x="4575978" y="1167670"/>
            <a:chExt cx="2516400" cy="1504800"/>
          </a:xfrm>
        </p:grpSpPr>
        <p:sp>
          <p:nvSpPr>
            <p:cNvPr id="123" name="Rectangle: Rounded Corners 122">
              <a:extLst>
                <a:ext uri="{FF2B5EF4-FFF2-40B4-BE49-F238E27FC236}">
                  <a16:creationId xmlns:a16="http://schemas.microsoft.com/office/drawing/2014/main" id="{D90C61A4-FCD9-93DA-1971-1183F53D2356}"/>
                </a:ext>
              </a:extLst>
            </p:cNvPr>
            <p:cNvSpPr/>
            <p:nvPr/>
          </p:nvSpPr>
          <p:spPr>
            <a:xfrm>
              <a:off x="4575978" y="1167670"/>
              <a:ext cx="2516400" cy="1504800"/>
            </a:xfrm>
            <a:prstGeom prst="roundRect">
              <a:avLst>
                <a:gd name="adj" fmla="val 6114"/>
              </a:avLst>
            </a:prstGeom>
            <a:solidFill>
              <a:schemeClr val="bg1"/>
            </a:solidFill>
            <a:ln w="12700">
              <a:noFill/>
            </a:ln>
            <a:effectLst>
              <a:outerShdw blurRad="1397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4" name="Rectangle: Top Corners Rounded 123">
              <a:extLst>
                <a:ext uri="{FF2B5EF4-FFF2-40B4-BE49-F238E27FC236}">
                  <a16:creationId xmlns:a16="http://schemas.microsoft.com/office/drawing/2014/main" id="{18B9D49C-FCBB-444E-2EA5-E3EE333C8ABE}"/>
                </a:ext>
              </a:extLst>
            </p:cNvPr>
            <p:cNvSpPr/>
            <p:nvPr/>
          </p:nvSpPr>
          <p:spPr>
            <a:xfrm rot="16200000">
              <a:off x="4412139" y="1331509"/>
              <a:ext cx="1504800" cy="1177122"/>
            </a:xfrm>
            <a:prstGeom prst="round2SameRect">
              <a:avLst>
                <a:gd name="adj1" fmla="val 7477"/>
                <a:gd name="adj2" fmla="val 0"/>
              </a:avLst>
            </a:prstGeom>
            <a:solidFill>
              <a:srgbClr val="D848A3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2765A5D6-2F5F-2F05-7D12-B3FB16116DC9}"/>
                </a:ext>
              </a:extLst>
            </p:cNvPr>
            <p:cNvSpPr txBox="1"/>
            <p:nvPr/>
          </p:nvSpPr>
          <p:spPr>
            <a:xfrm>
              <a:off x="5792220" y="1273815"/>
              <a:ext cx="117159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>
                  <a:latin typeface="+mj-lt"/>
                  <a:cs typeface="Segoe Sans Display Semibold" pitchFamily="2" charset="0"/>
                </a:rPr>
                <a:t>[Device name/offer] </a:t>
              </a: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4B3F1590-1D11-80C1-7630-BD71F35BB450}"/>
                </a:ext>
              </a:extLst>
            </p:cNvPr>
            <p:cNvSpPr txBox="1"/>
            <p:nvPr/>
          </p:nvSpPr>
          <p:spPr>
            <a:xfrm>
              <a:off x="4674714" y="1720015"/>
              <a:ext cx="9796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>
                  <a:latin typeface="+mj-lt"/>
                  <a:cs typeface="Segoe Sans Display Semibold" pitchFamily="2" charset="0"/>
                </a:rPr>
                <a:t>[Device image]</a:t>
              </a:r>
            </a:p>
          </p:txBody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22362B7C-515F-B9F4-F07E-90ECB81DD381}"/>
              </a:ext>
            </a:extLst>
          </p:cNvPr>
          <p:cNvSpPr/>
          <p:nvPr/>
        </p:nvSpPr>
        <p:spPr>
          <a:xfrm>
            <a:off x="352910" y="256146"/>
            <a:ext cx="954000" cy="162000"/>
          </a:xfrm>
          <a:prstGeom prst="rect">
            <a:avLst/>
          </a:prstGeom>
          <a:solidFill>
            <a:srgbClr val="D848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>
                <a:solidFill>
                  <a:schemeClr val="bg1"/>
                </a:solidFill>
                <a:latin typeface="+mj-lt"/>
                <a:cs typeface="Segoe UI" panose="020B0502040204020203" pitchFamily="34" charset="0"/>
              </a:rPr>
              <a:t>Partner Logo</a:t>
            </a:r>
            <a:endParaRPr lang="en-CA" sz="1600"/>
          </a:p>
        </p:txBody>
      </p:sp>
    </p:spTree>
    <p:extLst>
      <p:ext uri="{BB962C8B-B14F-4D97-AF65-F5344CB8AC3E}">
        <p14:creationId xmlns:p14="http://schemas.microsoft.com/office/powerpoint/2010/main" val="995016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Theme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icrosoft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DC34B0354F56F4791C313E811C5F1E9" ma:contentTypeVersion="14" ma:contentTypeDescription="Create a new document." ma:contentTypeScope="" ma:versionID="b61817c8bb2958e844013d63a783415f">
  <xsd:schema xmlns:xsd="http://www.w3.org/2001/XMLSchema" xmlns:xs="http://www.w3.org/2001/XMLSchema" xmlns:p="http://schemas.microsoft.com/office/2006/metadata/properties" xmlns:ns2="607b98d1-3845-4872-aee7-deb743cbb98d" xmlns:ns3="f3a5ea48-e7a5-4b9c-9ee3-edfb2de3681e" targetNamespace="http://schemas.microsoft.com/office/2006/metadata/properties" ma:root="true" ma:fieldsID="5403830f303c2de26eb4b1b28b97e595" ns2:_="" ns3:_="">
    <xsd:import namespace="607b98d1-3845-4872-aee7-deb743cbb98d"/>
    <xsd:import namespace="f3a5ea48-e7a5-4b9c-9ee3-edfb2de3681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7b98d1-3845-4872-aee7-deb743cbb9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c158640-9b5f-4d77-90b2-c53fa8b4ec7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a5ea48-e7a5-4b9c-9ee3-edfb2de3681e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c530df63-3bd9-45f7-81d9-e55a0494dcce}" ma:internalName="TaxCatchAll" ma:showField="CatchAllData" ma:web="f3a5ea48-e7a5-4b9c-9ee3-edfb2de3681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3a5ea48-e7a5-4b9c-9ee3-edfb2de3681e" xsi:nil="true"/>
    <lcf76f155ced4ddcb4097134ff3c332f xmlns="607b98d1-3845-4872-aee7-deb743cbb98d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F5BF85B-8D75-40AB-AE8B-8CE3FC191B4D}">
  <ds:schemaRefs>
    <ds:schemaRef ds:uri="607b98d1-3845-4872-aee7-deb743cbb98d"/>
    <ds:schemaRef ds:uri="f3a5ea48-e7a5-4b9c-9ee3-edfb2de3681e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2631CDE1-80AF-4A98-9E9A-55B454C7E231}">
  <ds:schemaRefs>
    <ds:schemaRef ds:uri="f3a5ea48-e7a5-4b9c-9ee3-edfb2de3681e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purl.org/dc/terms/"/>
    <ds:schemaRef ds:uri="http://purl.org/dc/elements/1.1/"/>
    <ds:schemaRef ds:uri="http://www.w3.org/XML/1998/namespace"/>
    <ds:schemaRef ds:uri="http://schemas.microsoft.com/office/2006/metadata/properties"/>
    <ds:schemaRef ds:uri="http://schemas.microsoft.com/office/infopath/2007/PartnerControls"/>
    <ds:schemaRef ds:uri="607b98d1-3845-4872-aee7-deb743cbb98d"/>
  </ds:schemaRefs>
</ds:datastoreItem>
</file>

<file path=customXml/itemProps3.xml><?xml version="1.0" encoding="utf-8"?>
<ds:datastoreItem xmlns:ds="http://schemas.openxmlformats.org/officeDocument/2006/customXml" ds:itemID="{CD82B704-3DC1-4552-9AF8-6BA74C27334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89</Words>
  <Application>Microsoft Office PowerPoint</Application>
  <PresentationFormat>Custom</PresentationFormat>
  <Paragraphs>18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Aptos</vt:lpstr>
      <vt:lpstr>Arial</vt:lpstr>
      <vt:lpstr>Calibri</vt:lpstr>
      <vt:lpstr>Segoe UI</vt:lpstr>
      <vt:lpstr>Segoe UI Semibold</vt:lpstr>
      <vt:lpstr>Office 2013 - 2022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Kirsten Furtado</cp:lastModifiedBy>
  <cp:revision>1</cp:revision>
  <dcterms:created xsi:type="dcterms:W3CDTF">2024-06-25T20:20:20Z</dcterms:created>
  <dcterms:modified xsi:type="dcterms:W3CDTF">2024-07-15T13:59:21Z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0x0101002DC34B0354F56F4791C313E811C5F1E9</vt:lpwstr>
  </property>
  <property fmtid="{D5CDD505-2E9C-101B-9397-08002B2CF9AE}" pid="3" name="MediaServiceImageTags">
    <vt:lpwstr/>
  </property>
</Properties>
</file>