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7"/>
  </p:notesMasterIdLst>
  <p:sldIdLst>
    <p:sldId id="260" r:id="rId5"/>
    <p:sldId id="262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" userDrawn="1">
          <p15:clr>
            <a:srgbClr val="A4A3A4"/>
          </p15:clr>
        </p15:guide>
        <p15:guide id="2" pos="225" userDrawn="1">
          <p15:clr>
            <a:srgbClr val="A4A3A4"/>
          </p15:clr>
        </p15:guide>
        <p15:guide id="3" pos="4671" userDrawn="1">
          <p15:clr>
            <a:srgbClr val="A4A3A4"/>
          </p15:clr>
        </p15:guide>
        <p15:guide id="4" orient="horz" pos="6116" userDrawn="1">
          <p15:clr>
            <a:srgbClr val="A4A3A4"/>
          </p15:clr>
        </p15:guide>
        <p15:guide id="5" pos="2561" userDrawn="1">
          <p15:clr>
            <a:srgbClr val="A4A3A4"/>
          </p15:clr>
        </p15:guide>
        <p15:guide id="6" pos="233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BA2D217-1A39-5F94-F997-462F45A2BC3A}" name="Basit Ishtiaq" initials="BI" userId="S::b.ishtiaq@interceptgroup.com::eb1bfcf1-b076-4047-beab-9c89c6e728f5" providerId="AD"/>
  <p188:author id="{BDAE432D-444C-592C-EF21-3E344DBA23B3}" name="Shahnawaz Ramay" initials="SR" userId="S::v-s.ramay@interceptgroup.com::9dd334fd-29a6-4fb5-b07d-c677816d330f" providerId="AD"/>
  <p188:author id="{817CC74A-3E0F-0F8B-4F79-C40E570505CD}" name="Najma Naveed" initials="NN" userId="S::v-n.naveed@interceptgroup.com::0a9d2d62-657c-4576-a5a2-5463934c4369" providerId="AD"/>
  <p188:author id="{194A7A6C-5B45-650E-5854-AFE55F6E240A}" name="Claudia Chan" initials="CC" userId="S::c.chan@interceptgroup.com::93473b32-9a5b-480c-a5c7-36832fc51abf" providerId="AD"/>
  <p188:author id="{DF5FC2D5-141A-1D38-D312-B24744BA2B8C}" name="Kirsten Furtado" initials="KF" userId="S::k.furtado@interceptgroup.com::8110b2f5-1411-4e3b-9ec1-ce9b94ff1b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3D1"/>
    <a:srgbClr val="8DC8E8"/>
    <a:srgbClr val="ECECEA"/>
    <a:srgbClr val="0178D4"/>
    <a:srgbClr val="F070AB"/>
    <a:srgbClr val="F59E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148" y="102"/>
      </p:cViewPr>
      <p:guideLst>
        <p:guide orient="horz" pos="220"/>
        <p:guide pos="225"/>
        <p:guide pos="4671"/>
        <p:guide orient="horz" pos="6116"/>
        <p:guide pos="2561"/>
        <p:guide pos="23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en Furtado" userId="S::k.furtado@interceptgroup.com::8110b2f5-1411-4e3b-9ec1-ce9b94ff1bb4" providerId="AD" clId="Web-{A82E40E5-A28E-756D-1CE2-7274A5DA57E6}"/>
    <pc:docChg chg="">
      <pc:chgData name="Kirsten Furtado" userId="S::k.furtado@interceptgroup.com::8110b2f5-1411-4e3b-9ec1-ce9b94ff1bb4" providerId="AD" clId="Web-{A82E40E5-A28E-756D-1CE2-7274A5DA57E6}" dt="2024-07-08T19:36:48.645" v="5"/>
      <pc:docMkLst>
        <pc:docMk/>
      </pc:docMkLst>
      <pc:sldChg chg="addCm delCm">
        <pc:chgData name="Kirsten Furtado" userId="S::k.furtado@interceptgroup.com::8110b2f5-1411-4e3b-9ec1-ce9b94ff1bb4" providerId="AD" clId="Web-{A82E40E5-A28E-756D-1CE2-7274A5DA57E6}" dt="2024-07-08T19:36:48.645" v="5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A82E40E5-A28E-756D-1CE2-7274A5DA57E6}" dt="2024-07-08T19:36:48.645" v="5"/>
              <pc2:cmMkLst xmlns:pc2="http://schemas.microsoft.com/office/powerpoint/2019/9/main/command">
                <pc:docMk/>
                <pc:sldMk cId="4021955260" sldId="260"/>
                <pc2:cmMk id="{E2C45B5D-D1DF-46A9-9BF7-0A6DA900AC7A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A82E40E5-A28E-756D-1CE2-7274A5DA57E6}" dt="2024-07-08T19:36:20.019" v="2"/>
              <pc2:cmMkLst xmlns:pc2="http://schemas.microsoft.com/office/powerpoint/2019/9/main/command">
                <pc:docMk/>
                <pc:sldMk cId="4021955260" sldId="260"/>
                <pc2:cmMk id="{A08D9868-1224-44A6-8E19-256DDBB02A70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A82E40E5-A28E-756D-1CE2-7274A5DA57E6}" dt="2024-07-08T19:36:20.019" v="0"/>
              <pc2:cmMkLst xmlns:pc2="http://schemas.microsoft.com/office/powerpoint/2019/9/main/command">
                <pc:docMk/>
                <pc:sldMk cId="4021955260" sldId="260"/>
                <pc2:cmMk id="{2E227A78-865B-4B07-8E7F-782C47EAD9C9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A82E40E5-A28E-756D-1CE2-7274A5DA57E6}" dt="2024-07-08T19:36:20.019" v="1"/>
              <pc2:cmMkLst xmlns:pc2="http://schemas.microsoft.com/office/powerpoint/2019/9/main/command">
                <pc:docMk/>
                <pc:sldMk cId="4021955260" sldId="260"/>
                <pc2:cmMk id="{F8ACCAD5-E854-4ED6-9DDF-D027C551FFFB}"/>
              </pc2:cmMkLst>
            </pc226:cmChg>
          </p:ext>
        </pc:extLst>
      </pc:sldChg>
      <pc:sldChg chg="delCm">
        <pc:chgData name="Kirsten Furtado" userId="S::k.furtado@interceptgroup.com::8110b2f5-1411-4e3b-9ec1-ce9b94ff1bb4" providerId="AD" clId="Web-{A82E40E5-A28E-756D-1CE2-7274A5DA57E6}" dt="2024-07-08T19:36:20.019" v="4"/>
        <pc:sldMkLst>
          <pc:docMk/>
          <pc:sldMk cId="169550424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S::k.furtado@interceptgroup.com::8110b2f5-1411-4e3b-9ec1-ce9b94ff1bb4" providerId="AD" clId="Web-{A82E40E5-A28E-756D-1CE2-7274A5DA57E6}" dt="2024-07-08T19:36:20.019" v="4"/>
              <pc2:cmMkLst xmlns:pc2="http://schemas.microsoft.com/office/powerpoint/2019/9/main/command">
                <pc:docMk/>
                <pc:sldMk cId="169550424" sldId="262"/>
                <pc2:cmMk id="{638A4565-A56A-46C9-8BF5-A41BC06C3628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A82E40E5-A28E-756D-1CE2-7274A5DA57E6}" dt="2024-07-08T19:36:20.019" v="3"/>
              <pc2:cmMkLst xmlns:pc2="http://schemas.microsoft.com/office/powerpoint/2019/9/main/command">
                <pc:docMk/>
                <pc:sldMk cId="169550424" sldId="262"/>
                <pc2:cmMk id="{CEF658D8-92F6-4098-8E23-D645E0835C16}"/>
              </pc2:cmMkLst>
            </pc226:cmChg>
          </p:ext>
        </pc:extLst>
      </pc:sldChg>
    </pc:docChg>
  </pc:docChgLst>
  <pc:docChgLst>
    <pc:chgData name="Claudia Chan" userId="93473b32-9a5b-480c-a5c7-36832fc51abf" providerId="ADAL" clId="{5EA76471-6A6F-4423-884B-42AACFE9FBB4}"/>
    <pc:docChg chg="undo custSel modSld modMainMaster">
      <pc:chgData name="Claudia Chan" userId="93473b32-9a5b-480c-a5c7-36832fc51abf" providerId="ADAL" clId="{5EA76471-6A6F-4423-884B-42AACFE9FBB4}" dt="2024-07-04T19:24:35.010" v="247"/>
      <pc:docMkLst>
        <pc:docMk/>
      </pc:docMkLst>
      <pc:sldChg chg="addSp delSp modSp mod addCm modCm">
        <pc:chgData name="Claudia Chan" userId="93473b32-9a5b-480c-a5c7-36832fc51abf" providerId="ADAL" clId="{5EA76471-6A6F-4423-884B-42AACFE9FBB4}" dt="2024-07-04T19:24:02.834" v="245"/>
        <pc:sldMkLst>
          <pc:docMk/>
          <pc:sldMk cId="4021955260" sldId="260"/>
        </pc:sldMkLst>
        <pc:spChg chg="add mod">
          <ac:chgData name="Claudia Chan" userId="93473b32-9a5b-480c-a5c7-36832fc51abf" providerId="ADAL" clId="{5EA76471-6A6F-4423-884B-42AACFE9FBB4}" dt="2024-07-03T15:15:43.755" v="113"/>
          <ac:spMkLst>
            <pc:docMk/>
            <pc:sldMk cId="4021955260" sldId="260"/>
            <ac:spMk id="12" creationId="{AC3E594C-A5BF-F892-1E94-674E3BAB0137}"/>
          </ac:spMkLst>
        </pc:spChg>
        <pc:spChg chg="mod">
          <ac:chgData name="Claudia Chan" userId="93473b32-9a5b-480c-a5c7-36832fc51abf" providerId="ADAL" clId="{5EA76471-6A6F-4423-884B-42AACFE9FBB4}" dt="2024-07-03T15:16:01.079" v="118" actId="1038"/>
          <ac:spMkLst>
            <pc:docMk/>
            <pc:sldMk cId="4021955260" sldId="260"/>
            <ac:spMk id="14" creationId="{DC0A5B5E-8396-E276-3DE2-6B60B07CADFD}"/>
          </ac:spMkLst>
        </pc:spChg>
        <pc:picChg chg="add del mod">
          <ac:chgData name="Claudia Chan" userId="93473b32-9a5b-480c-a5c7-36832fc51abf" providerId="ADAL" clId="{5EA76471-6A6F-4423-884B-42AACFE9FBB4}" dt="2024-07-03T15:16:04.505" v="119" actId="21"/>
          <ac:picMkLst>
            <pc:docMk/>
            <pc:sldMk cId="4021955260" sldId="260"/>
            <ac:picMk id="38" creationId="{446D5C1B-309D-5A30-F6F8-7B17E8A78AC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laudia Chan" userId="93473b32-9a5b-480c-a5c7-36832fc51abf" providerId="ADAL" clId="{5EA76471-6A6F-4423-884B-42AACFE9FBB4}" dt="2024-07-03T15:16:36.455" v="121"/>
              <pc2:cmMkLst xmlns:pc2="http://schemas.microsoft.com/office/powerpoint/2019/9/main/command">
                <pc:docMk/>
                <pc:sldMk cId="4021955260" sldId="260"/>
                <pc2:cmMk id="{2E227A78-865B-4B07-8E7F-782C47EAD9C9}"/>
              </pc2:cmMkLst>
            </pc226:cmChg>
            <pc226:cmChg xmlns:pc226="http://schemas.microsoft.com/office/powerpoint/2022/06/main/command" chg="">
              <pc226:chgData name="Claudia Chan" userId="93473b32-9a5b-480c-a5c7-36832fc51abf" providerId="ADAL" clId="{5EA76471-6A6F-4423-884B-42AACFE9FBB4}" dt="2024-07-04T19:24:02.834" v="245"/>
              <pc2:cmMkLst xmlns:pc2="http://schemas.microsoft.com/office/powerpoint/2019/9/main/command">
                <pc:docMk/>
                <pc:sldMk cId="4021955260" sldId="260"/>
                <pc2:cmMk id="{F8ACCAD5-E854-4ED6-9DDF-D027C551FFFB}"/>
              </pc2:cmMkLst>
              <pc226:cmRplyChg chg="add">
                <pc226:chgData name="Claudia Chan" userId="93473b32-9a5b-480c-a5c7-36832fc51abf" providerId="ADAL" clId="{5EA76471-6A6F-4423-884B-42AACFE9FBB4}" dt="2024-07-04T19:24:02.834" v="245"/>
                <pc2:cmRplyMkLst xmlns:pc2="http://schemas.microsoft.com/office/powerpoint/2019/9/main/command">
                  <pc:docMk/>
                  <pc:sldMk cId="4021955260" sldId="260"/>
                  <pc2:cmMk id="{F8ACCAD5-E854-4ED6-9DDF-D027C551FFFB}"/>
                  <pc2:cmRplyMk id="{F286268B-D251-4B30-AAC2-E36BA3F6A696}"/>
                </pc2:cmRplyMkLst>
              </pc226:cmRplyChg>
            </pc226:cmChg>
          </p:ext>
        </pc:extLst>
      </pc:sldChg>
      <pc:sldChg chg="addSp delSp modSp mod modCm">
        <pc:chgData name="Claudia Chan" userId="93473b32-9a5b-480c-a5c7-36832fc51abf" providerId="ADAL" clId="{5EA76471-6A6F-4423-884B-42AACFE9FBB4}" dt="2024-07-04T19:24:35.010" v="247"/>
        <pc:sldMkLst>
          <pc:docMk/>
          <pc:sldMk cId="169550424" sldId="262"/>
        </pc:sldMkLst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3" creationId="{0F7F2DCB-B836-6CFC-06DD-26B01C091594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4" creationId="{542BD282-DABC-014E-5462-F1FA3AA83544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5" creationId="{C41152C6-4C1A-5055-901B-C9DD9C0F0757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6" creationId="{CAFB07E4-1243-31C7-99FA-C5D2DAD6AFB9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7" creationId="{710CE586-0E6F-DBC7-7687-8C0C86DA9C64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8" creationId="{B5212F94-6E23-4675-5803-406F5BFB3D43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9" creationId="{A91EF84C-01A9-B995-AEC7-1B64664707F7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0" creationId="{F51A853C-C878-A73B-275A-7D11E6EF53A0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1" creationId="{108F0F3B-7C6F-9AB3-B640-E19129B9F77E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2" creationId="{3F2EC613-61A6-69D6-DAD8-C728889A9B65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3" creationId="{17F2C001-8856-4D87-D781-AA34E9C791E1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4" creationId="{601A2D41-29BB-6213-88BB-EE5F89D2CF12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5" creationId="{79994AEE-3A3F-1D5F-68DC-66E46FB40B1F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6" creationId="{F3429AF3-16D5-A345-FE0D-BD985FCD3F19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7" creationId="{3C145656-015B-C583-5A3E-F23D2C4E870F}"/>
          </ac:spMkLst>
        </pc:spChg>
        <pc:spChg chg="add mod">
          <ac:chgData name="Claudia Chan" userId="93473b32-9a5b-480c-a5c7-36832fc51abf" providerId="ADAL" clId="{5EA76471-6A6F-4423-884B-42AACFE9FBB4}" dt="2024-07-04T19:22:08.898" v="213"/>
          <ac:spMkLst>
            <pc:docMk/>
            <pc:sldMk cId="169550424" sldId="262"/>
            <ac:spMk id="18" creationId="{DB7A7F4D-AD4C-3AF2-73AB-C7CE7ECF9684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19" creationId="{0EEE2B32-8657-A779-E09D-89F42C432417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20" creationId="{C2652FAC-0702-D77D-5DEF-75EF7B354F27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21" creationId="{F2B90326-5F7E-6538-62D8-83D20EAB3463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29" creationId="{F68246AB-A07A-24E7-6E99-00F6F52DCAFE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0" creationId="{0B8DB71C-90CE-7655-CE33-FB717EB9133C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1" creationId="{D4A2FE1E-94D6-C3CE-2E99-64ED9A25603A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2" creationId="{83D7CB06-4C0B-460B-D8D7-D02D0510B0B4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3" creationId="{BE79E473-C4D5-8841-9BE5-800039E9B957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4" creationId="{8B6E3090-31F3-FC13-4201-983654EEAE1B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8" creationId="{33A7F531-24C2-D6A5-F048-66CF3B7D4A78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39" creationId="{BCE16D65-5E98-507E-9586-E3563EED31D8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40" creationId="{3645D2BE-FB3C-1C1D-07EB-93E16608DD0C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41" creationId="{4FFF3C18-D129-38EA-68D7-CA55A398CD00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45" creationId="{59AFC9BE-BBA4-A5A9-B6C4-7154F76DCDEE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46" creationId="{7F87330D-7B05-FEAA-C820-96B0058E0B8C}"/>
          </ac:spMkLst>
        </pc:spChg>
        <pc:spChg chg="add mod">
          <ac:chgData name="Claudia Chan" userId="93473b32-9a5b-480c-a5c7-36832fc51abf" providerId="ADAL" clId="{5EA76471-6A6F-4423-884B-42AACFE9FBB4}" dt="2024-07-04T19:23:31.924" v="243"/>
          <ac:spMkLst>
            <pc:docMk/>
            <pc:sldMk cId="169550424" sldId="262"/>
            <ac:spMk id="47" creationId="{6E8F6ED2-85E2-7038-F15E-6E3D9B2692E2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50" creationId="{0F7F2DCB-B836-6CFC-06DD-26B01C091594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51" creationId="{542BD282-DABC-014E-5462-F1FA3AA83544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52" creationId="{C41152C6-4C1A-5055-901B-C9DD9C0F0757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53" creationId="{CAFB07E4-1243-31C7-99FA-C5D2DAD6AFB9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86" creationId="{108F0F3B-7C6F-9AB3-B640-E19129B9F77E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89" creationId="{710CE586-0E6F-DBC7-7687-8C0C86DA9C64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94" creationId="{3F2EC613-61A6-69D6-DAD8-C728889A9B65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95" creationId="{B5212F94-6E23-4675-5803-406F5BFB3D43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99" creationId="{17F2C001-8856-4D87-D781-AA34E9C791E1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01" creationId="{A91EF84C-01A9-B995-AEC7-1B64664707F7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13" creationId="{601A2D41-29BB-6213-88BB-EE5F89D2CF12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14" creationId="{F51A853C-C878-A73B-275A-7D11E6EF53A0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17" creationId="{79994AEE-3A3F-1D5F-68DC-66E46FB40B1F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18" creationId="{F3429AF3-16D5-A345-FE0D-BD985FCD3F19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19" creationId="{3C145656-015B-C583-5A3E-F23D2C4E870F}"/>
          </ac:spMkLst>
        </pc:spChg>
        <pc:spChg chg="del">
          <ac:chgData name="Claudia Chan" userId="93473b32-9a5b-480c-a5c7-36832fc51abf" providerId="ADAL" clId="{5EA76471-6A6F-4423-884B-42AACFE9FBB4}" dt="2024-07-04T19:22:06.532" v="212" actId="21"/>
          <ac:spMkLst>
            <pc:docMk/>
            <pc:sldMk cId="169550424" sldId="262"/>
            <ac:spMk id="120" creationId="{DB7A7F4D-AD4C-3AF2-73AB-C7CE7ECF968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Claudia Chan" userId="93473b32-9a5b-480c-a5c7-36832fc51abf" providerId="ADAL" clId="{5EA76471-6A6F-4423-884B-42AACFE9FBB4}" dt="2024-07-04T19:24:35.010" v="247"/>
              <pc2:cmMkLst xmlns:pc2="http://schemas.microsoft.com/office/powerpoint/2019/9/main/command">
                <pc:docMk/>
                <pc:sldMk cId="169550424" sldId="262"/>
                <pc2:cmMk id="{638A4565-A56A-46C9-8BF5-A41BC06C3628}"/>
              </pc2:cmMkLst>
              <pc226:cmRplyChg chg="add">
                <pc226:chgData name="Claudia Chan" userId="93473b32-9a5b-480c-a5c7-36832fc51abf" providerId="ADAL" clId="{5EA76471-6A6F-4423-884B-42AACFE9FBB4}" dt="2024-07-04T19:24:35.010" v="247"/>
                <pc2:cmRplyMkLst xmlns:pc2="http://schemas.microsoft.com/office/powerpoint/2019/9/main/command">
                  <pc:docMk/>
                  <pc:sldMk cId="169550424" sldId="262"/>
                  <pc2:cmMk id="{638A4565-A56A-46C9-8BF5-A41BC06C3628}"/>
                  <pc2:cmRplyMk id="{9C4043BB-D070-46BE-9288-5DD305B286BB}"/>
                </pc2:cmRplyMkLst>
              </pc226:cmRplyChg>
            </pc226:cmChg>
            <pc226:cmChg xmlns:pc226="http://schemas.microsoft.com/office/powerpoint/2022/06/main/command" chg="">
              <pc226:chgData name="Claudia Chan" userId="93473b32-9a5b-480c-a5c7-36832fc51abf" providerId="ADAL" clId="{5EA76471-6A6F-4423-884B-42AACFE9FBB4}" dt="2024-07-04T19:24:27.854" v="246"/>
              <pc2:cmMkLst xmlns:pc2="http://schemas.microsoft.com/office/powerpoint/2019/9/main/command">
                <pc:docMk/>
                <pc:sldMk cId="169550424" sldId="262"/>
                <pc2:cmMk id="{CEF658D8-92F6-4098-8E23-D645E0835C16}"/>
              </pc2:cmMkLst>
              <pc226:cmRplyChg chg="add">
                <pc226:chgData name="Claudia Chan" userId="93473b32-9a5b-480c-a5c7-36832fc51abf" providerId="ADAL" clId="{5EA76471-6A6F-4423-884B-42AACFE9FBB4}" dt="2024-07-04T19:24:27.854" v="246"/>
                <pc2:cmRplyMkLst xmlns:pc2="http://schemas.microsoft.com/office/powerpoint/2019/9/main/command">
                  <pc:docMk/>
                  <pc:sldMk cId="169550424" sldId="262"/>
                  <pc2:cmMk id="{CEF658D8-92F6-4098-8E23-D645E0835C16}"/>
                  <pc2:cmRplyMk id="{603EEC61-384C-466C-9761-920DA3EE6026}"/>
                </pc2:cmRplyMkLst>
              </pc226:cmRplyChg>
            </pc226:cmChg>
          </p:ext>
        </pc:extLst>
      </pc:sldChg>
      <pc:sldMasterChg chg="modSldLayout">
        <pc:chgData name="Claudia Chan" userId="93473b32-9a5b-480c-a5c7-36832fc51abf" providerId="ADAL" clId="{5EA76471-6A6F-4423-884B-42AACFE9FBB4}" dt="2024-07-04T19:23:42.824" v="244" actId="478"/>
        <pc:sldMasterMkLst>
          <pc:docMk/>
          <pc:sldMasterMk cId="3045617572" sldId="2147483708"/>
        </pc:sldMasterMkLst>
        <pc:sldLayoutChg chg="addSp delSp modSp mod">
          <pc:chgData name="Claudia Chan" userId="93473b32-9a5b-480c-a5c7-36832fc51abf" providerId="ADAL" clId="{5EA76471-6A6F-4423-884B-42AACFE9FBB4}" dt="2024-07-04T19:23:42.824" v="244" actId="478"/>
          <pc:sldLayoutMkLst>
            <pc:docMk/>
            <pc:sldMasterMk cId="3045617572" sldId="2147483708"/>
            <pc:sldLayoutMk cId="323241523" sldId="2147483709"/>
          </pc:sldLayoutMkLst>
          <pc:spChg chg="del">
            <ac:chgData name="Claudia Chan" userId="93473b32-9a5b-480c-a5c7-36832fc51abf" providerId="ADAL" clId="{5EA76471-6A6F-4423-884B-42AACFE9FBB4}" dt="2024-07-03T15:15:41.334" v="112" actId="21"/>
            <ac:spMkLst>
              <pc:docMk/>
              <pc:sldMasterMk cId="3045617572" sldId="2147483708"/>
              <pc:sldLayoutMk cId="323241523" sldId="2147483709"/>
              <ac:spMk id="12" creationId="{AC3E594C-A5BF-F892-1E94-674E3BAB0137}"/>
            </ac:spMkLst>
          </pc:spChg>
          <pc:picChg chg="add del mod">
            <ac:chgData name="Claudia Chan" userId="93473b32-9a5b-480c-a5c7-36832fc51abf" providerId="ADAL" clId="{5EA76471-6A6F-4423-884B-42AACFE9FBB4}" dt="2024-07-03T15:15:34.043" v="109" actId="21"/>
            <ac:picMkLst>
              <pc:docMk/>
              <pc:sldMasterMk cId="3045617572" sldId="2147483708"/>
              <pc:sldLayoutMk cId="323241523" sldId="2147483709"/>
              <ac:picMk id="3" creationId="{17E375F5-0A9E-2AB7-EEDA-8AD20AF4D670}"/>
            </ac:picMkLst>
          </pc:picChg>
          <pc:picChg chg="add mod">
            <ac:chgData name="Claudia Chan" userId="93473b32-9a5b-480c-a5c7-36832fc51abf" providerId="ADAL" clId="{5EA76471-6A6F-4423-884B-42AACFE9FBB4}" dt="2024-07-03T20:50:16.382" v="123" actId="14826"/>
            <ac:picMkLst>
              <pc:docMk/>
              <pc:sldMasterMk cId="3045617572" sldId="2147483708"/>
              <pc:sldLayoutMk cId="323241523" sldId="2147483709"/>
              <ac:picMk id="4" creationId="{17E375F5-0A9E-2AB7-EEDA-8AD20AF4D670}"/>
            </ac:picMkLst>
          </pc:picChg>
          <pc:picChg chg="add mod">
            <ac:chgData name="Claudia Chan" userId="93473b32-9a5b-480c-a5c7-36832fc51abf" providerId="ADAL" clId="{5EA76471-6A6F-4423-884B-42AACFE9FBB4}" dt="2024-07-03T15:16:07.291" v="120"/>
            <ac:picMkLst>
              <pc:docMk/>
              <pc:sldMasterMk cId="3045617572" sldId="2147483708"/>
              <pc:sldLayoutMk cId="323241523" sldId="2147483709"/>
              <ac:picMk id="5" creationId="{446D5C1B-309D-5A30-F6F8-7B17E8A78ACA}"/>
            </ac:picMkLst>
          </pc:picChg>
          <pc:picChg chg="del">
            <ac:chgData name="Claudia Chan" userId="93473b32-9a5b-480c-a5c7-36832fc51abf" providerId="ADAL" clId="{5EA76471-6A6F-4423-884B-42AACFE9FBB4}" dt="2024-07-03T15:15:54.845" v="114" actId="21"/>
            <ac:picMkLst>
              <pc:docMk/>
              <pc:sldMasterMk cId="3045617572" sldId="2147483708"/>
              <pc:sldLayoutMk cId="323241523" sldId="2147483709"/>
              <ac:picMk id="38" creationId="{446D5C1B-309D-5A30-F6F8-7B17E8A78ACA}"/>
            </ac:picMkLst>
          </pc:picChg>
          <pc:picChg chg="del">
            <ac:chgData name="Claudia Chan" userId="93473b32-9a5b-480c-a5c7-36832fc51abf" providerId="ADAL" clId="{5EA76471-6A6F-4423-884B-42AACFE9FBB4}" dt="2024-07-04T19:23:42.824" v="244" actId="478"/>
            <ac:picMkLst>
              <pc:docMk/>
              <pc:sldMasterMk cId="3045617572" sldId="2147483708"/>
              <pc:sldLayoutMk cId="323241523" sldId="2147483709"/>
              <ac:picMk id="75" creationId="{5F2D38AB-A4A7-E5E6-20FA-5F349BBF5A7A}"/>
            </ac:picMkLst>
          </pc:picChg>
          <pc:picChg chg="del">
            <ac:chgData name="Claudia Chan" userId="93473b32-9a5b-480c-a5c7-36832fc51abf" providerId="ADAL" clId="{5EA76471-6A6F-4423-884B-42AACFE9FBB4}" dt="2024-07-04T19:23:42.824" v="244" actId="478"/>
            <ac:picMkLst>
              <pc:docMk/>
              <pc:sldMasterMk cId="3045617572" sldId="2147483708"/>
              <pc:sldLayoutMk cId="323241523" sldId="2147483709"/>
              <ac:picMk id="76" creationId="{0790F249-274E-C14B-9455-B45FB2E9C27E}"/>
            </ac:picMkLst>
          </pc:picChg>
          <pc:picChg chg="del">
            <ac:chgData name="Claudia Chan" userId="93473b32-9a5b-480c-a5c7-36832fc51abf" providerId="ADAL" clId="{5EA76471-6A6F-4423-884B-42AACFE9FBB4}" dt="2024-07-04T19:23:42.824" v="244" actId="478"/>
            <ac:picMkLst>
              <pc:docMk/>
              <pc:sldMasterMk cId="3045617572" sldId="2147483708"/>
              <pc:sldLayoutMk cId="323241523" sldId="2147483709"/>
              <ac:picMk id="77" creationId="{AFAE4496-1706-7581-E89F-D0ADCCC8AA71}"/>
            </ac:picMkLst>
          </pc:picChg>
          <pc:picChg chg="del">
            <ac:chgData name="Claudia Chan" userId="93473b32-9a5b-480c-a5c7-36832fc51abf" providerId="ADAL" clId="{5EA76471-6A6F-4423-884B-42AACFE9FBB4}" dt="2024-07-04T19:23:42.824" v="244" actId="478"/>
            <ac:picMkLst>
              <pc:docMk/>
              <pc:sldMasterMk cId="3045617572" sldId="2147483708"/>
              <pc:sldLayoutMk cId="323241523" sldId="2147483709"/>
              <ac:picMk id="78" creationId="{F79A1871-D23E-631F-3CFF-956FA0A813B4}"/>
            </ac:picMkLst>
          </pc:picChg>
          <pc:picChg chg="del mod">
            <ac:chgData name="Claudia Chan" userId="93473b32-9a5b-480c-a5c7-36832fc51abf" providerId="ADAL" clId="{5EA76471-6A6F-4423-884B-42AACFE9FBB4}" dt="2024-07-03T15:15:35.075" v="110" actId="478"/>
            <ac:picMkLst>
              <pc:docMk/>
              <pc:sldMasterMk cId="3045617572" sldId="2147483708"/>
              <pc:sldLayoutMk cId="323241523" sldId="2147483709"/>
              <ac:picMk id="100" creationId="{157D08A0-8BB6-BD78-6ED6-F68E10F06262}"/>
            </ac:picMkLst>
          </pc:picChg>
        </pc:sldLayoutChg>
        <pc:sldLayoutChg chg="addSp delSp modSp mod">
          <pc:chgData name="Claudia Chan" userId="93473b32-9a5b-480c-a5c7-36832fc51abf" providerId="ADAL" clId="{5EA76471-6A6F-4423-884B-42AACFE9FBB4}" dt="2024-07-04T19:23:29.965" v="242" actId="21"/>
          <pc:sldLayoutMkLst>
            <pc:docMk/>
            <pc:sldMasterMk cId="3045617572" sldId="2147483708"/>
            <pc:sldLayoutMk cId="2773729186" sldId="2147483710"/>
          </pc:sldLayoutMkLst>
          <pc:spChg chg="mod">
            <ac:chgData name="Claudia Chan" userId="93473b32-9a5b-480c-a5c7-36832fc51abf" providerId="ADAL" clId="{5EA76471-6A6F-4423-884B-42AACFE9FBB4}" dt="2024-07-04T19:20:00.206" v="128" actId="20577"/>
            <ac:spMkLst>
              <pc:docMk/>
              <pc:sldMasterMk cId="3045617572" sldId="2147483708"/>
              <pc:sldLayoutMk cId="2773729186" sldId="2147483710"/>
              <ac:spMk id="5" creationId="{950E66BC-E4E6-E089-E10E-959C91FFB315}"/>
            </ac:spMkLst>
          </pc:spChg>
          <pc:spChg chg="mod">
            <ac:chgData name="Claudia Chan" userId="93473b32-9a5b-480c-a5c7-36832fc51abf" providerId="ADAL" clId="{5EA76471-6A6F-4423-884B-42AACFE9FBB4}" dt="2024-07-04T19:21:28.350" v="193" actId="14100"/>
            <ac:spMkLst>
              <pc:docMk/>
              <pc:sldMasterMk cId="3045617572" sldId="2147483708"/>
              <pc:sldLayoutMk cId="2773729186" sldId="2147483710"/>
              <ac:spMk id="6" creationId="{4C8988CC-4D17-71CD-0B60-82D53768DF94}"/>
            </ac:spMkLst>
          </pc:spChg>
          <pc:spChg chg="add 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8" creationId="{8ACF23B1-11C5-BA2B-D0BE-60FC49C427BA}"/>
            </ac:spMkLst>
          </pc:spChg>
          <pc:spChg chg="add del mod">
            <ac:chgData name="Claudia Chan" userId="93473b32-9a5b-480c-a5c7-36832fc51abf" providerId="ADAL" clId="{5EA76471-6A6F-4423-884B-42AACFE9FBB4}" dt="2024-07-04T19:23:27.974" v="241" actId="478"/>
            <ac:spMkLst>
              <pc:docMk/>
              <pc:sldMasterMk cId="3045617572" sldId="2147483708"/>
              <pc:sldLayoutMk cId="2773729186" sldId="2147483710"/>
              <ac:spMk id="9" creationId="{93569F43-3D0F-6592-0EB1-C39B459CEC80}"/>
            </ac:spMkLst>
          </pc:spChg>
          <pc:spChg chg="add 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10" creationId="{F64A9C11-4939-A25F-4D6B-5476CC8B680E}"/>
            </ac:spMkLst>
          </pc:spChg>
          <pc:spChg chg="add 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11" creationId="{D51E0FC8-A337-466F-6825-157E62052791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12" creationId="{0EEE2B32-8657-A779-E09D-89F42C432417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13" creationId="{C2652FAC-0702-D77D-5DEF-75EF7B354F27}"/>
            </ac:spMkLst>
          </pc:spChg>
          <pc:spChg chg="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14" creationId="{40FDBFDF-2E19-16E6-4C90-6AB811A92723}"/>
            </ac:spMkLst>
          </pc:spChg>
          <pc:spChg chg="mod">
            <ac:chgData name="Claudia Chan" userId="93473b32-9a5b-480c-a5c7-36832fc51abf" providerId="ADAL" clId="{5EA76471-6A6F-4423-884B-42AACFE9FBB4}" dt="2024-07-04T19:21:20.678" v="191" actId="1035"/>
            <ac:spMkLst>
              <pc:docMk/>
              <pc:sldMasterMk cId="3045617572" sldId="2147483708"/>
              <pc:sldLayoutMk cId="2773729186" sldId="2147483710"/>
              <ac:spMk id="15" creationId="{2E6FED9F-E750-3818-843A-C71937F356D8}"/>
            </ac:spMkLst>
          </pc:spChg>
          <pc:spChg chg="mod">
            <ac:chgData name="Claudia Chan" userId="93473b32-9a5b-480c-a5c7-36832fc51abf" providerId="ADAL" clId="{5EA76471-6A6F-4423-884B-42AACFE9FBB4}" dt="2024-07-04T19:21:28.350" v="193" actId="14100"/>
            <ac:spMkLst>
              <pc:docMk/>
              <pc:sldMasterMk cId="3045617572" sldId="2147483708"/>
              <pc:sldLayoutMk cId="2773729186" sldId="2147483710"/>
              <ac:spMk id="16" creationId="{1258C344-AFDE-9D8D-15C7-39A14135A632}"/>
            </ac:spMkLst>
          </pc:spChg>
          <pc:spChg chg="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17" creationId="{BC79BDA5-87DE-334D-5CBC-E1EB76124859}"/>
            </ac:spMkLst>
          </pc:spChg>
          <pc:spChg chg="del">
            <ac:chgData name="Claudia Chan" userId="93473b32-9a5b-480c-a5c7-36832fc51abf" providerId="ADAL" clId="{5EA76471-6A6F-4423-884B-42AACFE9FBB4}" dt="2024-07-04T19:20:10.514" v="132" actId="478"/>
            <ac:spMkLst>
              <pc:docMk/>
              <pc:sldMasterMk cId="3045617572" sldId="2147483708"/>
              <pc:sldLayoutMk cId="2773729186" sldId="2147483710"/>
              <ac:spMk id="18" creationId="{635A6F18-CFDA-3B54-BFF5-1B7F4613FE95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19" creationId="{F2B90326-5F7E-6538-62D8-83D20EAB3463}"/>
            </ac:spMkLst>
          </pc:spChg>
          <pc:spChg chg="mod">
            <ac:chgData name="Claudia Chan" userId="93473b32-9a5b-480c-a5c7-36832fc51abf" providerId="ADAL" clId="{5EA76471-6A6F-4423-884B-42AACFE9FBB4}" dt="2024-07-04T19:21:20.678" v="191" actId="1035"/>
            <ac:spMkLst>
              <pc:docMk/>
              <pc:sldMasterMk cId="3045617572" sldId="2147483708"/>
              <pc:sldLayoutMk cId="2773729186" sldId="2147483710"/>
              <ac:spMk id="20" creationId="{CF6D2AB2-9789-A222-2B48-5C6A7A151D53}"/>
            </ac:spMkLst>
          </pc:spChg>
          <pc:spChg chg="mod">
            <ac:chgData name="Claudia Chan" userId="93473b32-9a5b-480c-a5c7-36832fc51abf" providerId="ADAL" clId="{5EA76471-6A6F-4423-884B-42AACFE9FBB4}" dt="2024-07-04T19:21:28.350" v="193" actId="14100"/>
            <ac:spMkLst>
              <pc:docMk/>
              <pc:sldMasterMk cId="3045617572" sldId="2147483708"/>
              <pc:sldLayoutMk cId="2773729186" sldId="2147483710"/>
              <ac:spMk id="21" creationId="{B393B336-7224-B4E1-3205-8349799A2236}"/>
            </ac:spMkLst>
          </pc:spChg>
          <pc:spChg chg="mod">
            <ac:chgData name="Claudia Chan" userId="93473b32-9a5b-480c-a5c7-36832fc51abf" providerId="ADAL" clId="{5EA76471-6A6F-4423-884B-42AACFE9FBB4}" dt="2024-07-04T19:21:13.928" v="173" actId="12789"/>
            <ac:spMkLst>
              <pc:docMk/>
              <pc:sldMasterMk cId="3045617572" sldId="2147483708"/>
              <pc:sldLayoutMk cId="2773729186" sldId="2147483710"/>
              <ac:spMk id="22" creationId="{B179E6DA-0CD6-D9A9-2C7A-8DE95CED51EE}"/>
            </ac:spMkLst>
          </pc:spChg>
          <pc:spChg chg="mod">
            <ac:chgData name="Claudia Chan" userId="93473b32-9a5b-480c-a5c7-36832fc51abf" providerId="ADAL" clId="{5EA76471-6A6F-4423-884B-42AACFE9FBB4}" dt="2024-07-04T19:20:19.614" v="139" actId="1076"/>
            <ac:spMkLst>
              <pc:docMk/>
              <pc:sldMasterMk cId="3045617572" sldId="2147483708"/>
              <pc:sldLayoutMk cId="2773729186" sldId="2147483710"/>
              <ac:spMk id="23" creationId="{B413B634-9A01-E86E-B6E2-07B1038254F7}"/>
            </ac:spMkLst>
          </pc:spChg>
          <pc:spChg chg="del">
            <ac:chgData name="Claudia Chan" userId="93473b32-9a5b-480c-a5c7-36832fc51abf" providerId="ADAL" clId="{5EA76471-6A6F-4423-884B-42AACFE9FBB4}" dt="2024-07-04T19:20:10.514" v="132" actId="478"/>
            <ac:spMkLst>
              <pc:docMk/>
              <pc:sldMasterMk cId="3045617572" sldId="2147483708"/>
              <pc:sldLayoutMk cId="2773729186" sldId="2147483710"/>
              <ac:spMk id="24" creationId="{32FDF562-5460-4E88-6010-9FBB748D943F}"/>
            </ac:spMkLst>
          </pc:spChg>
          <pc:spChg chg="mod">
            <ac:chgData name="Claudia Chan" userId="93473b32-9a5b-480c-a5c7-36832fc51abf" providerId="ADAL" clId="{5EA76471-6A6F-4423-884B-42AACFE9FBB4}" dt="2024-07-04T19:21:20.678" v="191" actId="1035"/>
            <ac:spMkLst>
              <pc:docMk/>
              <pc:sldMasterMk cId="3045617572" sldId="2147483708"/>
              <pc:sldLayoutMk cId="2773729186" sldId="2147483710"/>
              <ac:spMk id="25" creationId="{023945DB-1D49-3A65-462B-2D315FF76297}"/>
            </ac:spMkLst>
          </pc:spChg>
          <pc:spChg chg="mod">
            <ac:chgData name="Claudia Chan" userId="93473b32-9a5b-480c-a5c7-36832fc51abf" providerId="ADAL" clId="{5EA76471-6A6F-4423-884B-42AACFE9FBB4}" dt="2024-07-04T19:21:47.722" v="210" actId="1035"/>
            <ac:spMkLst>
              <pc:docMk/>
              <pc:sldMasterMk cId="3045617572" sldId="2147483708"/>
              <pc:sldLayoutMk cId="2773729186" sldId="2147483710"/>
              <ac:spMk id="26" creationId="{90894969-E5F0-13F0-CDB5-1B0AB0CA8562}"/>
            </ac:spMkLst>
          </pc:spChg>
          <pc:spChg chg="mod">
            <ac:chgData name="Claudia Chan" userId="93473b32-9a5b-480c-a5c7-36832fc51abf" providerId="ADAL" clId="{5EA76471-6A6F-4423-884B-42AACFE9FBB4}" dt="2024-07-04T19:21:47.722" v="210" actId="1035"/>
            <ac:spMkLst>
              <pc:docMk/>
              <pc:sldMasterMk cId="3045617572" sldId="2147483708"/>
              <pc:sldLayoutMk cId="2773729186" sldId="2147483710"/>
              <ac:spMk id="27" creationId="{B230CACF-B67B-CB0B-788B-9AE4265C2F9E}"/>
            </ac:spMkLst>
          </pc:spChg>
          <pc:spChg chg="mod">
            <ac:chgData name="Claudia Chan" userId="93473b32-9a5b-480c-a5c7-36832fc51abf" providerId="ADAL" clId="{5EA76471-6A6F-4423-884B-42AACFE9FBB4}" dt="2024-07-04T19:21:47.722" v="210" actId="1035"/>
            <ac:spMkLst>
              <pc:docMk/>
              <pc:sldMasterMk cId="3045617572" sldId="2147483708"/>
              <pc:sldLayoutMk cId="2773729186" sldId="2147483710"/>
              <ac:spMk id="28" creationId="{0644002B-4F50-55D1-875F-A8E9EAD08634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29" creationId="{F68246AB-A07A-24E7-6E99-00F6F52DCAFE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0" creationId="{0B8DB71C-90CE-7655-CE33-FB717EB9133C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1" creationId="{D4A2FE1E-94D6-C3CE-2E99-64ED9A25603A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2" creationId="{83D7CB06-4C0B-460B-D8D7-D02D0510B0B4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3" creationId="{BE79E473-C4D5-8841-9BE5-800039E9B957}"/>
            </ac:spMkLst>
          </pc:spChg>
          <pc:spChg chg="add del mod topLvl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4" creationId="{8B6E3090-31F3-FC13-4201-983654EEAE1B}"/>
            </ac:spMkLst>
          </pc:spChg>
          <pc:spChg chg="add del mod topLvl">
            <ac:chgData name="Claudia Chan" userId="93473b32-9a5b-480c-a5c7-36832fc51abf" providerId="ADAL" clId="{5EA76471-6A6F-4423-884B-42AACFE9FBB4}" dt="2024-07-04T19:23:05.434" v="231" actId="478"/>
            <ac:spMkLst>
              <pc:docMk/>
              <pc:sldMasterMk cId="3045617572" sldId="2147483708"/>
              <pc:sldLayoutMk cId="2773729186" sldId="2147483710"/>
              <ac:spMk id="35" creationId="{79654A16-DF4C-397E-39EC-51AAB4E1F025}"/>
            </ac:spMkLst>
          </pc:spChg>
          <pc:spChg chg="add del mod topLvl">
            <ac:chgData name="Claudia Chan" userId="93473b32-9a5b-480c-a5c7-36832fc51abf" providerId="ADAL" clId="{5EA76471-6A6F-4423-884B-42AACFE9FBB4}" dt="2024-07-04T19:23:05.434" v="231" actId="478"/>
            <ac:spMkLst>
              <pc:docMk/>
              <pc:sldMasterMk cId="3045617572" sldId="2147483708"/>
              <pc:sldLayoutMk cId="2773729186" sldId="2147483710"/>
              <ac:spMk id="36" creationId="{E51F6211-803D-5F09-CB7D-AEA7952F937D}"/>
            </ac:spMkLst>
          </pc:spChg>
          <pc:spChg chg="add del mod topLvl">
            <ac:chgData name="Claudia Chan" userId="93473b32-9a5b-480c-a5c7-36832fc51abf" providerId="ADAL" clId="{5EA76471-6A6F-4423-884B-42AACFE9FBB4}" dt="2024-07-04T19:23:05.434" v="231" actId="478"/>
            <ac:spMkLst>
              <pc:docMk/>
              <pc:sldMasterMk cId="3045617572" sldId="2147483708"/>
              <pc:sldLayoutMk cId="2773729186" sldId="2147483710"/>
              <ac:spMk id="37" creationId="{314C9760-47DB-A843-AE25-1C62D55F3747}"/>
            </ac:spMkLst>
          </pc:spChg>
          <pc:spChg chg="add del mod ord topLvl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8" creationId="{33A7F531-24C2-D6A5-F048-66CF3B7D4A78}"/>
            </ac:spMkLst>
          </pc:spChg>
          <pc:spChg chg="add del mod ord topLvl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39" creationId="{BCE16D65-5E98-507E-9586-E3563EED31D8}"/>
            </ac:spMkLst>
          </pc:spChg>
          <pc:spChg chg="add del mod ord topLvl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40" creationId="{3645D2BE-FB3C-1C1D-07EB-93E16608DD0C}"/>
            </ac:spMkLst>
          </pc:spChg>
          <pc:spChg chg="add del mod ord topLvl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41" creationId="{4FFF3C18-D129-38EA-68D7-CA55A398CD00}"/>
            </ac:spMkLst>
          </pc:spChg>
          <pc:spChg chg="add del mod">
            <ac:chgData name="Claudia Chan" userId="93473b32-9a5b-480c-a5c7-36832fc51abf" providerId="ADAL" clId="{5EA76471-6A6F-4423-884B-42AACFE9FBB4}" dt="2024-07-04T19:23:27.974" v="241" actId="478"/>
            <ac:spMkLst>
              <pc:docMk/>
              <pc:sldMasterMk cId="3045617572" sldId="2147483708"/>
              <pc:sldLayoutMk cId="2773729186" sldId="2147483710"/>
              <ac:spMk id="42" creationId="{B13247FC-094B-FB85-DABE-5B9FE3136692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45" creationId="{59AFC9BE-BBA4-A5A9-B6C4-7154F76DCDEE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46" creationId="{7F87330D-7B05-FEAA-C820-96B0058E0B8C}"/>
            </ac:spMkLst>
          </pc:spChg>
          <pc:spChg chg="add del mod">
            <ac:chgData name="Claudia Chan" userId="93473b32-9a5b-480c-a5c7-36832fc51abf" providerId="ADAL" clId="{5EA76471-6A6F-4423-884B-42AACFE9FBB4}" dt="2024-07-04T19:23:29.965" v="242" actId="21"/>
            <ac:spMkLst>
              <pc:docMk/>
              <pc:sldMasterMk cId="3045617572" sldId="2147483708"/>
              <pc:sldLayoutMk cId="2773729186" sldId="2147483710"/>
              <ac:spMk id="47" creationId="{6E8F6ED2-85E2-7038-F15E-6E3D9B2692E2}"/>
            </ac:spMkLst>
          </pc:spChg>
          <pc:spChg chg="del mod">
            <ac:chgData name="Claudia Chan" userId="93473b32-9a5b-480c-a5c7-36832fc51abf" providerId="ADAL" clId="{5EA76471-6A6F-4423-884B-42AACFE9FBB4}" dt="2024-07-04T19:20:10.514" v="132" actId="478"/>
            <ac:spMkLst>
              <pc:docMk/>
              <pc:sldMasterMk cId="3045617572" sldId="2147483708"/>
              <pc:sldLayoutMk cId="2773729186" sldId="2147483710"/>
              <ac:spMk id="71" creationId="{7535C1A7-BF22-9AAA-40F8-A028755F572D}"/>
            </ac:spMkLst>
          </pc:spChg>
          <pc:grpChg chg="add mod">
            <ac:chgData name="Claudia Chan" userId="93473b32-9a5b-480c-a5c7-36832fc51abf" providerId="ADAL" clId="{5EA76471-6A6F-4423-884B-42AACFE9FBB4}" dt="2024-07-04T19:22:48.607" v="226" actId="164"/>
            <ac:grpSpMkLst>
              <pc:docMk/>
              <pc:sldMasterMk cId="3045617572" sldId="2147483708"/>
              <pc:sldLayoutMk cId="2773729186" sldId="2147483710"/>
              <ac:grpSpMk id="43" creationId="{EAF25560-E3AD-B055-CE63-3A0E92A32436}"/>
            </ac:grpSpMkLst>
          </pc:grpChg>
          <pc:grpChg chg="add del mod">
            <ac:chgData name="Claudia Chan" userId="93473b32-9a5b-480c-a5c7-36832fc51abf" providerId="ADAL" clId="{5EA76471-6A6F-4423-884B-42AACFE9FBB4}" dt="2024-07-04T19:22:53.039" v="229" actId="165"/>
            <ac:grpSpMkLst>
              <pc:docMk/>
              <pc:sldMasterMk cId="3045617572" sldId="2147483708"/>
              <pc:sldLayoutMk cId="2773729186" sldId="2147483710"/>
              <ac:grpSpMk id="44" creationId="{9BDC74F6-31E1-5745-F4D0-220F0CADAA7D}"/>
            </ac:grpSpMkLst>
          </pc:grpChg>
        </pc:sldLayoutChg>
      </pc:sldMasterChg>
    </pc:docChg>
  </pc:docChgLst>
  <pc:docChgLst>
    <pc:chgData name="Najma Naveed" userId="S::v-n.naveed@interceptgroup.com::0a9d2d62-657c-4576-a5a2-5463934c4369" providerId="AD" clId="Web-{7B62ED8B-960F-A47F-FB36-BC19AE77D12C}"/>
    <pc:docChg chg="">
      <pc:chgData name="Najma Naveed" userId="S::v-n.naveed@interceptgroup.com::0a9d2d62-657c-4576-a5a2-5463934c4369" providerId="AD" clId="Web-{7B62ED8B-960F-A47F-FB36-BC19AE77D12C}" dt="2024-07-04T19:35:46.237" v="1"/>
      <pc:docMkLst>
        <pc:docMk/>
      </pc:docMkLst>
      <pc:sldChg chg="modCm">
        <pc:chgData name="Najma Naveed" userId="S::v-n.naveed@interceptgroup.com::0a9d2d62-657c-4576-a5a2-5463934c4369" providerId="AD" clId="Web-{7B62ED8B-960F-A47F-FB36-BC19AE77D12C}" dt="2024-07-04T19:35:46.237" v="1"/>
        <pc:sldMkLst>
          <pc:docMk/>
          <pc:sldMk cId="169550424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Najma Naveed" userId="S::v-n.naveed@interceptgroup.com::0a9d2d62-657c-4576-a5a2-5463934c4369" providerId="AD" clId="Web-{7B62ED8B-960F-A47F-FB36-BC19AE77D12C}" dt="2024-07-04T19:35:46.237" v="1"/>
              <pc2:cmMkLst xmlns:pc2="http://schemas.microsoft.com/office/powerpoint/2019/9/main/command">
                <pc:docMk/>
                <pc:sldMk cId="169550424" sldId="262"/>
                <pc2:cmMk id="{CEF658D8-92F6-4098-8E23-D645E0835C16}"/>
              </pc2:cmMkLst>
              <pc226:cmRplyChg chg="mod modRxn">
                <pc226:chgData name="Najma Naveed" userId="S::v-n.naveed@interceptgroup.com::0a9d2d62-657c-4576-a5a2-5463934c4369" providerId="AD" clId="Web-{7B62ED8B-960F-A47F-FB36-BC19AE77D12C}" dt="2024-07-04T19:35:35.706" v="0"/>
                <pc2:cmRplyMkLst xmlns:pc2="http://schemas.microsoft.com/office/powerpoint/2019/9/main/command">
                  <pc:docMk/>
                  <pc:sldMk cId="169550424" sldId="262"/>
                  <pc2:cmMk id="{CEF658D8-92F6-4098-8E23-D645E0835C16}"/>
                  <pc2:cmRplyMk id="{603EEC61-384C-466C-9761-920DA3EE6026}"/>
                </pc2:cmRplyMkLst>
              </pc226:cmRplyChg>
              <pc226:cmRplyChg chg="add">
                <pc226:chgData name="Najma Naveed" userId="S::v-n.naveed@interceptgroup.com::0a9d2d62-657c-4576-a5a2-5463934c4369" providerId="AD" clId="Web-{7B62ED8B-960F-A47F-FB36-BC19AE77D12C}" dt="2024-07-04T19:35:46.237" v="1"/>
                <pc2:cmRplyMkLst xmlns:pc2="http://schemas.microsoft.com/office/powerpoint/2019/9/main/command">
                  <pc:docMk/>
                  <pc:sldMk cId="169550424" sldId="262"/>
                  <pc2:cmMk id="{CEF658D8-92F6-4098-8E23-D645E0835C16}"/>
                  <pc2:cmRplyMk id="{3B8255D4-0095-431B-BE10-42E4EA696928}"/>
                </pc2:cmRplyMkLst>
              </pc226:cmRplyChg>
            </pc226:cmChg>
          </p:ext>
        </pc:extLst>
      </pc:sldChg>
    </pc:docChg>
  </pc:docChgLst>
  <pc:docChgLst>
    <pc:chgData name="Kirsten Furtado" userId="8110b2f5-1411-4e3b-9ec1-ce9b94ff1bb4" providerId="ADAL" clId="{EA9FBF9C-B074-4E4A-89D4-72CD26A37395}"/>
    <pc:docChg chg="">
      <pc:chgData name="Kirsten Furtado" userId="8110b2f5-1411-4e3b-9ec1-ce9b94ff1bb4" providerId="ADAL" clId="{EA9FBF9C-B074-4E4A-89D4-72CD26A37395}" dt="2024-07-15T14:00:09.639" v="0"/>
      <pc:docMkLst>
        <pc:docMk/>
      </pc:docMkLst>
      <pc:sldChg chg="delCm">
        <pc:chgData name="Kirsten Furtado" userId="8110b2f5-1411-4e3b-9ec1-ce9b94ff1bb4" providerId="ADAL" clId="{EA9FBF9C-B074-4E4A-89D4-72CD26A37395}" dt="2024-07-15T14:00:09.639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8110b2f5-1411-4e3b-9ec1-ce9b94ff1bb4" providerId="ADAL" clId="{EA9FBF9C-B074-4E4A-89D4-72CD26A37395}" dt="2024-07-15T14:00:09.639" v="0"/>
              <pc2:cmMkLst xmlns:pc2="http://schemas.microsoft.com/office/powerpoint/2019/9/main/command">
                <pc:docMk/>
                <pc:sldMk cId="4021955260" sldId="260"/>
                <pc2:cmMk id="{E2C45B5D-D1DF-46A9-9BF7-0A6DA900AC7A}"/>
              </pc2:cmMkLst>
            </pc226:cmChg>
          </p:ext>
        </pc:extLst>
      </pc:sldChg>
    </pc:docChg>
  </pc:docChgLst>
  <pc:docChgLst>
    <pc:chgData name="Kirsten Furtado" userId="S::k.furtado@interceptgroup.com::8110b2f5-1411-4e3b-9ec1-ce9b94ff1bb4" providerId="AD" clId="Web-{FD43798C-C36F-F801-7250-572750217D99}"/>
    <pc:docChg chg="">
      <pc:chgData name="Kirsten Furtado" userId="S::k.furtado@interceptgroup.com::8110b2f5-1411-4e3b-9ec1-ce9b94ff1bb4" providerId="AD" clId="Web-{FD43798C-C36F-F801-7250-572750217D99}" dt="2024-07-05T14:00:43.161" v="2"/>
      <pc:docMkLst>
        <pc:docMk/>
      </pc:docMkLst>
      <pc:sldChg chg="modCm">
        <pc:chgData name="Kirsten Furtado" userId="S::k.furtado@interceptgroup.com::8110b2f5-1411-4e3b-9ec1-ce9b94ff1bb4" providerId="AD" clId="Web-{FD43798C-C36F-F801-7250-572750217D99}" dt="2024-07-05T14:00:17.364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irsten Furtado" userId="S::k.furtado@interceptgroup.com::8110b2f5-1411-4e3b-9ec1-ce9b94ff1bb4" providerId="AD" clId="Web-{FD43798C-C36F-F801-7250-572750217D99}" dt="2024-07-05T14:00:17.364" v="0"/>
              <pc2:cmMkLst xmlns:pc2="http://schemas.microsoft.com/office/powerpoint/2019/9/main/command">
                <pc:docMk/>
                <pc:sldMk cId="4021955260" sldId="260"/>
                <pc2:cmMk id="{A08D9868-1224-44A6-8E19-256DDBB02A70}"/>
              </pc2:cmMkLst>
              <pc226:cmRplyChg chg="add">
                <pc226:chgData name="Kirsten Furtado" userId="S::k.furtado@interceptgroup.com::8110b2f5-1411-4e3b-9ec1-ce9b94ff1bb4" providerId="AD" clId="Web-{FD43798C-C36F-F801-7250-572750217D99}" dt="2024-07-05T14:00:17.364" v="0"/>
                <pc2:cmRplyMkLst xmlns:pc2="http://schemas.microsoft.com/office/powerpoint/2019/9/main/command">
                  <pc:docMk/>
                  <pc:sldMk cId="4021955260" sldId="260"/>
                  <pc2:cmMk id="{A08D9868-1224-44A6-8E19-256DDBB02A70}"/>
                  <pc2:cmRplyMk id="{D776B3BA-5896-414D-9DE2-8D2C874910F9}"/>
                </pc2:cmRplyMkLst>
              </pc226:cmRplyChg>
            </pc226:cmChg>
          </p:ext>
        </pc:extLst>
      </pc:sldChg>
      <pc:sldChg chg="modCm">
        <pc:chgData name="Kirsten Furtado" userId="S::k.furtado@interceptgroup.com::8110b2f5-1411-4e3b-9ec1-ce9b94ff1bb4" providerId="AD" clId="Web-{FD43798C-C36F-F801-7250-572750217D99}" dt="2024-07-05T14:00:43.161" v="2"/>
        <pc:sldMkLst>
          <pc:docMk/>
          <pc:sldMk cId="169550424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irsten Furtado" userId="S::k.furtado@interceptgroup.com::8110b2f5-1411-4e3b-9ec1-ce9b94ff1bb4" providerId="AD" clId="Web-{FD43798C-C36F-F801-7250-572750217D99}" dt="2024-07-05T14:00:43.161" v="2"/>
              <pc2:cmMkLst xmlns:pc2="http://schemas.microsoft.com/office/powerpoint/2019/9/main/command">
                <pc:docMk/>
                <pc:sldMk cId="169550424" sldId="262"/>
                <pc2:cmMk id="{CEF658D8-92F6-4098-8E23-D645E0835C16}"/>
              </pc2:cmMkLst>
              <pc226:cmRplyChg chg="add mod">
                <pc226:chgData name="Kirsten Furtado" userId="S::k.furtado@interceptgroup.com::8110b2f5-1411-4e3b-9ec1-ce9b94ff1bb4" providerId="AD" clId="Web-{FD43798C-C36F-F801-7250-572750217D99}" dt="2024-07-05T14:00:43.161" v="2"/>
                <pc2:cmRplyMkLst xmlns:pc2="http://schemas.microsoft.com/office/powerpoint/2019/9/main/command">
                  <pc:docMk/>
                  <pc:sldMk cId="169550424" sldId="262"/>
                  <pc2:cmMk id="{CEF658D8-92F6-4098-8E23-D645E0835C16}"/>
                  <pc2:cmRplyMk id="{537FDA24-AA78-4CDE-8AEB-4591187976C7}"/>
                </pc2:cmRplyMkLst>
              </pc226:cmRplyChg>
            </pc226:cmChg>
          </p:ext>
        </pc:extLst>
      </pc:sldChg>
    </pc:docChg>
  </pc:docChgLst>
  <pc:docChgLst>
    <pc:chgData name="Claudia Chan" userId="93473b32-9a5b-480c-a5c7-36832fc51abf" providerId="ADAL" clId="{514B8B38-6A92-479C-B866-09E59199336B}"/>
    <pc:docChg chg="undo custSel modMainMaster">
      <pc:chgData name="Claudia Chan" userId="93473b32-9a5b-480c-a5c7-36832fc51abf" providerId="ADAL" clId="{514B8B38-6A92-479C-B866-09E59199336B}" dt="2024-07-15T13:16:01.518" v="8" actId="12788"/>
      <pc:docMkLst>
        <pc:docMk/>
      </pc:docMkLst>
      <pc:sldMasterChg chg="modSldLayout">
        <pc:chgData name="Claudia Chan" userId="93473b32-9a5b-480c-a5c7-36832fc51abf" providerId="ADAL" clId="{514B8B38-6A92-479C-B866-09E59199336B}" dt="2024-07-15T13:16:01.518" v="8" actId="12788"/>
        <pc:sldMasterMkLst>
          <pc:docMk/>
          <pc:sldMasterMk cId="3045617572" sldId="2147483708"/>
        </pc:sldMasterMkLst>
        <pc:sldLayoutChg chg="modSp mod">
          <pc:chgData name="Claudia Chan" userId="93473b32-9a5b-480c-a5c7-36832fc51abf" providerId="ADAL" clId="{514B8B38-6A92-479C-B866-09E59199336B}" dt="2024-07-15T13:16:01.518" v="8" actId="12788"/>
          <pc:sldLayoutMkLst>
            <pc:docMk/>
            <pc:sldMasterMk cId="3045617572" sldId="2147483708"/>
            <pc:sldLayoutMk cId="323241523" sldId="2147483709"/>
          </pc:sldLayoutMkLst>
          <pc:spChg chg="mod">
            <ac:chgData name="Claudia Chan" userId="93473b32-9a5b-480c-a5c7-36832fc51abf" providerId="ADAL" clId="{514B8B38-6A92-479C-B866-09E59199336B}" dt="2024-07-15T13:15:54.958" v="2"/>
            <ac:spMkLst>
              <pc:docMk/>
              <pc:sldMasterMk cId="3045617572" sldId="2147483708"/>
              <pc:sldLayoutMk cId="323241523" sldId="2147483709"/>
              <ac:spMk id="9" creationId="{3E865157-4EB5-50CF-ECDE-27190E3CBFD9}"/>
            </ac:spMkLst>
          </pc:spChg>
          <pc:spChg chg="mod">
            <ac:chgData name="Claudia Chan" userId="93473b32-9a5b-480c-a5c7-36832fc51abf" providerId="ADAL" clId="{514B8B38-6A92-479C-B866-09E59199336B}" dt="2024-07-15T13:16:01.518" v="8" actId="12788"/>
            <ac:spMkLst>
              <pc:docMk/>
              <pc:sldMasterMk cId="3045617572" sldId="2147483708"/>
              <pc:sldLayoutMk cId="323241523" sldId="2147483709"/>
              <ac:spMk id="44" creationId="{950E66BC-E4E6-E089-E10E-959C91FFB315}"/>
            </ac:spMkLst>
          </pc:spChg>
        </pc:sldLayoutChg>
      </pc:sldMasterChg>
    </pc:docChg>
  </pc:docChgLst>
  <pc:docChgLst>
    <pc:chgData name="Kirsten Furtado" userId="S::k.furtado@interceptgroup.com::8110b2f5-1411-4e3b-9ec1-ce9b94ff1bb4" providerId="AD" clId="Web-{D36373DC-34F8-E8EE-F374-C390314775B2}"/>
    <pc:docChg chg="">
      <pc:chgData name="Kirsten Furtado" userId="S::k.furtado@interceptgroup.com::8110b2f5-1411-4e3b-9ec1-ce9b94ff1bb4" providerId="AD" clId="Web-{D36373DC-34F8-E8EE-F374-C390314775B2}" dt="2024-07-04T14:34:20.967" v="0"/>
      <pc:docMkLst>
        <pc:docMk/>
      </pc:docMkLst>
      <pc:sldChg chg="addCm">
        <pc:chgData name="Kirsten Furtado" userId="S::k.furtado@interceptgroup.com::8110b2f5-1411-4e3b-9ec1-ce9b94ff1bb4" providerId="AD" clId="Web-{D36373DC-34F8-E8EE-F374-C390314775B2}" dt="2024-07-04T14:34:20.967" v="0"/>
        <pc:sldMkLst>
          <pc:docMk/>
          <pc:sldMk cId="169550424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D36373DC-34F8-E8EE-F374-C390314775B2}" dt="2024-07-04T14:34:20.967" v="0"/>
              <pc2:cmMkLst xmlns:pc2="http://schemas.microsoft.com/office/powerpoint/2019/9/main/command">
                <pc:docMk/>
                <pc:sldMk cId="169550424" sldId="262"/>
                <pc2:cmMk id="{CEF658D8-92F6-4098-8E23-D645E0835C16}"/>
              </pc2:cmMkLst>
            </pc226:cmChg>
          </p:ext>
        </pc:extLst>
      </pc:sldChg>
    </pc:docChg>
  </pc:docChgLst>
  <pc:docChgLst>
    <pc:chgData name="Shahnawaz Ramay" userId="9dd334fd-29a6-4fb5-b07d-c677816d330f" providerId="ADAL" clId="{8ECB6528-F76B-4F74-AA56-70D07366D6A4}"/>
    <pc:docChg chg="">
      <pc:chgData name="Shahnawaz Ramay" userId="9dd334fd-29a6-4fb5-b07d-c677816d330f" providerId="ADAL" clId="{8ECB6528-F76B-4F74-AA56-70D07366D6A4}" dt="2024-07-05T07:06:21.778" v="0"/>
      <pc:docMkLst>
        <pc:docMk/>
      </pc:docMkLst>
      <pc:sldChg chg="modCm">
        <pc:chgData name="Shahnawaz Ramay" userId="9dd334fd-29a6-4fb5-b07d-c677816d330f" providerId="ADAL" clId="{8ECB6528-F76B-4F74-AA56-70D07366D6A4}" dt="2024-07-05T07:06:21.778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Shahnawaz Ramay" userId="9dd334fd-29a6-4fb5-b07d-c677816d330f" providerId="ADAL" clId="{8ECB6528-F76B-4F74-AA56-70D07366D6A4}" dt="2024-07-05T07:06:21.778" v="0"/>
              <pc2:cmMkLst xmlns:pc2="http://schemas.microsoft.com/office/powerpoint/2019/9/main/command">
                <pc:docMk/>
                <pc:sldMk cId="4021955260" sldId="260"/>
                <pc2:cmMk id="{A08D9868-1224-44A6-8E19-256DDBB02A70}"/>
              </pc2:cmMkLst>
              <pc226:cmRplyChg chg="add">
                <pc226:chgData name="Shahnawaz Ramay" userId="9dd334fd-29a6-4fb5-b07d-c677816d330f" providerId="ADAL" clId="{8ECB6528-F76B-4F74-AA56-70D07366D6A4}" dt="2024-07-05T07:06:21.778" v="0"/>
                <pc2:cmRplyMkLst xmlns:pc2="http://schemas.microsoft.com/office/powerpoint/2019/9/main/command">
                  <pc:docMk/>
                  <pc:sldMk cId="4021955260" sldId="260"/>
                  <pc2:cmMk id="{A08D9868-1224-44A6-8E19-256DDBB02A70}"/>
                  <pc2:cmRplyMk id="{577E4E12-B28E-4868-9B4E-F23FA8FCAA74}"/>
                </pc2:cmRplyMkLst>
              </pc226:cmRplyChg>
            </pc226:cmChg>
          </p:ext>
        </pc:extLst>
      </pc:sldChg>
    </pc:docChg>
  </pc:docChgLst>
  <pc:docChgLst>
    <pc:chgData name="Najma Naveed" userId="0a9d2d62-657c-4576-a5a2-5463934c4369" providerId="ADAL" clId="{26166695-1463-46B1-A2BB-4DA7CC5A36F9}"/>
    <pc:docChg chg="">
      <pc:chgData name="Najma Naveed" userId="0a9d2d62-657c-4576-a5a2-5463934c4369" providerId="ADAL" clId="{26166695-1463-46B1-A2BB-4DA7CC5A36F9}" dt="2024-07-10T19:19:54.688" v="0"/>
      <pc:docMkLst>
        <pc:docMk/>
      </pc:docMkLst>
      <pc:sldChg chg="modCm">
        <pc:chgData name="Najma Naveed" userId="0a9d2d62-657c-4576-a5a2-5463934c4369" providerId="ADAL" clId="{26166695-1463-46B1-A2BB-4DA7CC5A36F9}" dt="2024-07-10T19:19:54.688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Najma Naveed" userId="0a9d2d62-657c-4576-a5a2-5463934c4369" providerId="ADAL" clId="{26166695-1463-46B1-A2BB-4DA7CC5A36F9}" dt="2024-07-10T19:19:54.688" v="0"/>
              <pc2:cmMkLst xmlns:pc2="http://schemas.microsoft.com/office/powerpoint/2019/9/main/command">
                <pc:docMk/>
                <pc:sldMk cId="4021955260" sldId="260"/>
                <pc2:cmMk id="{E2C45B5D-D1DF-46A9-9BF7-0A6DA900AC7A}"/>
              </pc2:cmMkLst>
            </pc226:cmChg>
          </p:ext>
        </pc:extLst>
      </pc:sldChg>
    </pc:docChg>
  </pc:docChgLst>
  <pc:docChgLst>
    <pc:chgData name="Kirsten Furtado" userId="S::k.furtado@interceptgroup.com::8110b2f5-1411-4e3b-9ec1-ce9b94ff1bb4" providerId="AD" clId="Web-{58AA16B7-A89B-5965-D26B-C9D6F84DCA78}"/>
    <pc:docChg chg="">
      <pc:chgData name="Kirsten Furtado" userId="S::k.furtado@interceptgroup.com::8110b2f5-1411-4e3b-9ec1-ce9b94ff1bb4" providerId="AD" clId="Web-{58AA16B7-A89B-5965-D26B-C9D6F84DCA78}" dt="2024-07-04T15:01:02.190" v="2"/>
      <pc:docMkLst>
        <pc:docMk/>
      </pc:docMkLst>
      <pc:sldChg chg="addCm">
        <pc:chgData name="Kirsten Furtado" userId="S::k.furtado@interceptgroup.com::8110b2f5-1411-4e3b-9ec1-ce9b94ff1bb4" providerId="AD" clId="Web-{58AA16B7-A89B-5965-D26B-C9D6F84DCA78}" dt="2024-07-04T15:00:04.392" v="1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58AA16B7-A89B-5965-D26B-C9D6F84DCA78}" dt="2024-07-04T15:00:04.392" v="1"/>
              <pc2:cmMkLst xmlns:pc2="http://schemas.microsoft.com/office/powerpoint/2019/9/main/command">
                <pc:docMk/>
                <pc:sldMk cId="4021955260" sldId="260"/>
                <pc2:cmMk id="{A08D9868-1224-44A6-8E19-256DDBB02A70}"/>
              </pc2:cmMkLst>
            </pc226:cmChg>
            <pc226:cmChg xmlns:pc226="http://schemas.microsoft.com/office/powerpoint/2022/06/main/command" chg="add">
              <pc226:chgData name="Kirsten Furtado" userId="S::k.furtado@interceptgroup.com::8110b2f5-1411-4e3b-9ec1-ce9b94ff1bb4" providerId="AD" clId="Web-{58AA16B7-A89B-5965-D26B-C9D6F84DCA78}" dt="2024-07-04T14:58:16.327" v="0"/>
              <pc2:cmMkLst xmlns:pc2="http://schemas.microsoft.com/office/powerpoint/2019/9/main/command">
                <pc:docMk/>
                <pc:sldMk cId="4021955260" sldId="260"/>
                <pc2:cmMk id="{F8ACCAD5-E854-4ED6-9DDF-D027C551FFFB}"/>
              </pc2:cmMkLst>
            </pc226:cmChg>
          </p:ext>
        </pc:extLst>
      </pc:sldChg>
      <pc:sldChg chg="addCm">
        <pc:chgData name="Kirsten Furtado" userId="S::k.furtado@interceptgroup.com::8110b2f5-1411-4e3b-9ec1-ce9b94ff1bb4" providerId="AD" clId="Web-{58AA16B7-A89B-5965-D26B-C9D6F84DCA78}" dt="2024-07-04T15:01:02.190" v="2"/>
        <pc:sldMkLst>
          <pc:docMk/>
          <pc:sldMk cId="169550424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58AA16B7-A89B-5965-D26B-C9D6F84DCA78}" dt="2024-07-04T15:01:02.190" v="2"/>
              <pc2:cmMkLst xmlns:pc2="http://schemas.microsoft.com/office/powerpoint/2019/9/main/command">
                <pc:docMk/>
                <pc:sldMk cId="169550424" sldId="262"/>
                <pc2:cmMk id="{638A4565-A56A-46C9-8BF5-A41BC06C3628}"/>
              </pc2:cmMkLst>
            </pc226:cmChg>
          </p:ext>
        </pc:extLst>
      </pc:sldChg>
    </pc:docChg>
  </pc:docChgLst>
  <pc:docChgLst>
    <pc:chgData name="Najma Naveed" userId="0a9d2d62-657c-4576-a5a2-5463934c4369" providerId="ADAL" clId="{006E350D-E360-45F2-AB79-2C2F98F5CFBF}"/>
    <pc:docChg chg="">
      <pc:chgData name="Najma Naveed" userId="0a9d2d62-657c-4576-a5a2-5463934c4369" providerId="ADAL" clId="{006E350D-E360-45F2-AB79-2C2F98F5CFBF}" dt="2024-07-03T16:41:41.452" v="0"/>
      <pc:docMkLst>
        <pc:docMk/>
      </pc:docMkLst>
      <pc:sldChg chg="modCm">
        <pc:chgData name="Najma Naveed" userId="0a9d2d62-657c-4576-a5a2-5463934c4369" providerId="ADAL" clId="{006E350D-E360-45F2-AB79-2C2F98F5CFBF}" dt="2024-07-03T16:41:41.452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Najma Naveed" userId="0a9d2d62-657c-4576-a5a2-5463934c4369" providerId="ADAL" clId="{006E350D-E360-45F2-AB79-2C2F98F5CFBF}" dt="2024-07-03T16:41:41.452" v="0"/>
              <pc2:cmMkLst xmlns:pc2="http://schemas.microsoft.com/office/powerpoint/2019/9/main/command">
                <pc:docMk/>
                <pc:sldMk cId="4021955260" sldId="260"/>
                <pc2:cmMk id="{2E227A78-865B-4B07-8E7F-782C47EAD9C9}"/>
              </pc2:cmMkLst>
            </pc226:cmChg>
          </p:ext>
        </pc:extLst>
      </pc:sldChg>
    </pc:docChg>
  </pc:docChgLst>
  <pc:docChgLst>
    <pc:chgData name="Kirsten Furtado" userId="S::k.furtado@interceptgroup.com::8110b2f5-1411-4e3b-9ec1-ce9b94ff1bb4" providerId="AD" clId="Web-{9B2B878D-671B-BB97-EAC9-09DCC54FCE92}"/>
    <pc:docChg chg="">
      <pc:chgData name="Kirsten Furtado" userId="S::k.furtado@interceptgroup.com::8110b2f5-1411-4e3b-9ec1-ce9b94ff1bb4" providerId="AD" clId="Web-{9B2B878D-671B-BB97-EAC9-09DCC54FCE92}" dt="2024-07-08T19:35:25.346" v="0"/>
      <pc:docMkLst>
        <pc:docMk/>
      </pc:docMkLst>
      <pc:sldChg chg="delCm">
        <pc:chgData name="Kirsten Furtado" userId="S::k.furtado@interceptgroup.com::8110b2f5-1411-4e3b-9ec1-ce9b94ff1bb4" providerId="AD" clId="Web-{9B2B878D-671B-BB97-EAC9-09DCC54FCE92}" dt="2024-07-08T19:35:25.346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S::k.furtado@interceptgroup.com::8110b2f5-1411-4e3b-9ec1-ce9b94ff1bb4" providerId="AD" clId="Web-{9B2B878D-671B-BB97-EAC9-09DCC54FCE92}" dt="2024-07-08T19:35:25.346" v="0"/>
              <pc2:cmMkLst xmlns:pc2="http://schemas.microsoft.com/office/powerpoint/2019/9/main/command">
                <pc:docMk/>
                <pc:sldMk cId="4021955260" sldId="260"/>
                <pc2:cmMk id="{41355EBB-B74C-4F51-9AF7-CB5D19158838}"/>
              </pc2:cmMkLst>
            </pc226:cmChg>
          </p:ext>
        </pc:extLst>
      </pc:sldChg>
    </pc:docChg>
  </pc:docChgLst>
  <pc:docChgLst>
    <pc:chgData name="Basit Ishtiaq" userId="eb1bfcf1-b076-4047-beab-9c89c6e728f5" providerId="ADAL" clId="{CFDC864E-42F2-4735-856B-4C1FA1EB1E57}"/>
    <pc:docChg chg="">
      <pc:chgData name="Basit Ishtiaq" userId="eb1bfcf1-b076-4047-beab-9c89c6e728f5" providerId="ADAL" clId="{CFDC864E-42F2-4735-856B-4C1FA1EB1E57}" dt="2024-07-05T13:26:09.347" v="0"/>
      <pc:docMkLst>
        <pc:docMk/>
      </pc:docMkLst>
      <pc:sldChg chg="modCm">
        <pc:chgData name="Basit Ishtiaq" userId="eb1bfcf1-b076-4047-beab-9c89c6e728f5" providerId="ADAL" clId="{CFDC864E-42F2-4735-856B-4C1FA1EB1E57}" dt="2024-07-05T13:26:09.347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Basit Ishtiaq" userId="eb1bfcf1-b076-4047-beab-9c89c6e728f5" providerId="ADAL" clId="{CFDC864E-42F2-4735-856B-4C1FA1EB1E57}" dt="2024-07-05T13:26:09.347" v="0"/>
              <pc2:cmMkLst xmlns:pc2="http://schemas.microsoft.com/office/powerpoint/2019/9/main/command">
                <pc:docMk/>
                <pc:sldMk cId="4021955260" sldId="260"/>
                <pc2:cmMk id="{A08D9868-1224-44A6-8E19-256DDBB02A70}"/>
              </pc2:cmMkLst>
              <pc226:cmRplyChg chg="add">
                <pc226:chgData name="Basit Ishtiaq" userId="eb1bfcf1-b076-4047-beab-9c89c6e728f5" providerId="ADAL" clId="{CFDC864E-42F2-4735-856B-4C1FA1EB1E57}" dt="2024-07-05T13:26:09.347" v="0"/>
                <pc2:cmRplyMkLst xmlns:pc2="http://schemas.microsoft.com/office/powerpoint/2019/9/main/command">
                  <pc:docMk/>
                  <pc:sldMk cId="4021955260" sldId="260"/>
                  <pc2:cmMk id="{A08D9868-1224-44A6-8E19-256DDBB02A70}"/>
                  <pc2:cmRplyMk id="{B4E687CD-BCD2-4776-8AFD-4609D986642C}"/>
                </pc2:cmRplyMkLst>
              </pc226:cmRplyChg>
            </pc226:cmChg>
          </p:ext>
        </pc:extLst>
      </pc:sldChg>
    </pc:docChg>
  </pc:docChgLst>
  <pc:docChgLst>
    <pc:chgData name="Claudia Chan" userId="93473b32-9a5b-480c-a5c7-36832fc51abf" providerId="ADAL" clId="{FDFD856D-E988-4CA8-BB62-395D24D98DA4}"/>
    <pc:docChg chg="modMainMaster">
      <pc:chgData name="Claudia Chan" userId="93473b32-9a5b-480c-a5c7-36832fc51abf" providerId="ADAL" clId="{FDFD856D-E988-4CA8-BB62-395D24D98DA4}" dt="2024-07-10T17:16:49.712" v="2" actId="14826"/>
      <pc:docMkLst>
        <pc:docMk/>
      </pc:docMkLst>
      <pc:sldMasterChg chg="modSldLayout">
        <pc:chgData name="Claudia Chan" userId="93473b32-9a5b-480c-a5c7-36832fc51abf" providerId="ADAL" clId="{FDFD856D-E988-4CA8-BB62-395D24D98DA4}" dt="2024-07-10T17:16:49.712" v="2" actId="14826"/>
        <pc:sldMasterMkLst>
          <pc:docMk/>
          <pc:sldMasterMk cId="3045617572" sldId="2147483708"/>
        </pc:sldMasterMkLst>
        <pc:sldLayoutChg chg="modSp mod">
          <pc:chgData name="Claudia Chan" userId="93473b32-9a5b-480c-a5c7-36832fc51abf" providerId="ADAL" clId="{FDFD856D-E988-4CA8-BB62-395D24D98DA4}" dt="2024-07-10T17:16:49.712" v="2" actId="14826"/>
          <pc:sldLayoutMkLst>
            <pc:docMk/>
            <pc:sldMasterMk cId="3045617572" sldId="2147483708"/>
            <pc:sldLayoutMk cId="323241523" sldId="2147483709"/>
          </pc:sldLayoutMkLst>
          <pc:spChg chg="mod">
            <ac:chgData name="Claudia Chan" userId="93473b32-9a5b-480c-a5c7-36832fc51abf" providerId="ADAL" clId="{FDFD856D-E988-4CA8-BB62-395D24D98DA4}" dt="2024-07-10T17:16:43.387" v="1" actId="207"/>
            <ac:spMkLst>
              <pc:docMk/>
              <pc:sldMasterMk cId="3045617572" sldId="2147483708"/>
              <pc:sldLayoutMk cId="323241523" sldId="2147483709"/>
              <ac:spMk id="7" creationId="{707E289D-4AF4-0F08-16A6-B253DCCEA480}"/>
            </ac:spMkLst>
          </pc:spChg>
          <pc:spChg chg="mod">
            <ac:chgData name="Claudia Chan" userId="93473b32-9a5b-480c-a5c7-36832fc51abf" providerId="ADAL" clId="{FDFD856D-E988-4CA8-BB62-395D24D98DA4}" dt="2024-07-10T17:16:33.601" v="0"/>
            <ac:spMkLst>
              <pc:docMk/>
              <pc:sldMasterMk cId="3045617572" sldId="2147483708"/>
              <pc:sldLayoutMk cId="323241523" sldId="2147483709"/>
              <ac:spMk id="9" creationId="{3E865157-4EB5-50CF-ECDE-27190E3CBFD9}"/>
            </ac:spMkLst>
          </pc:spChg>
          <pc:picChg chg="mod">
            <ac:chgData name="Claudia Chan" userId="93473b32-9a5b-480c-a5c7-36832fc51abf" providerId="ADAL" clId="{FDFD856D-E988-4CA8-BB62-395D24D98DA4}" dt="2024-07-10T17:16:49.712" v="2" actId="14826"/>
            <ac:picMkLst>
              <pc:docMk/>
              <pc:sldMasterMk cId="3045617572" sldId="2147483708"/>
              <pc:sldLayoutMk cId="323241523" sldId="2147483709"/>
              <ac:picMk id="4" creationId="{17E375F5-0A9E-2AB7-EEDA-8AD20AF4D67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4579D-ACAA-4A64-8648-393619D693EF}" type="datetimeFigureOut">
              <a:rPr lang="en-CA" smtClean="0"/>
              <a:t>2024-07-15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DD199-DCB9-40B0-97C9-72E24B7D6A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9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9DD199-DCB9-40B0-97C9-72E24B7D6A9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704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hyperlink" Target="https://nam06.safelinks.protection.outlook.com/?url=https%3A%2F%2Fwww.microsoft.com%2Fen-us%2Fbing%2Fchat%2Fenterprise%2F%3Fform%3DMA13FV&amp;data=05%7C02%7Cv-sledgeamy%40microsoft.com%7Cf1b8545cd7174c3ef2ac08dc2c2d82b6%7C72f988bf86f141af91ab2d7cd011db47%7C1%7C0%7C638433821212618378%7CUnknown%7CTWFpbGZsb3d8eyJWIjoiMC4wLjAwMDAiLCJQIjoiV2luMzIiLCJBTiI6Ik1haWwiLCJXVCI6Mn0%3D%7C0%7C%7C%7C&amp;sdata=iZrZ1eS%2BdELvmAEWqZDd%2BdNBUFDo9WTdJpKH6reHcPg%3D&amp;reserved=0" TargetMode="External"/><Relationship Id="rId3" Type="http://schemas.microsoft.com/office/2007/relationships/hdphoto" Target="../media/hdphoto1.wdp"/><Relationship Id="rId7" Type="http://schemas.openxmlformats.org/officeDocument/2006/relationships/hyperlink" Target="https://nam06.safelinks.protection.outlook.com/?url=https%3A%2F%2Fwww.microsoft.com%2Fen-us%2Fwindows%2Fcopilot-ai-features%23faq&amp;data=05%7C02%7Cv-sledgeamy%40microsoft.com%7Cf1b8545cd7174c3ef2ac08dc2c2d82b6%7C72f988bf86f141af91ab2d7cd011db47%7C1%7C0%7C638433821212611108%7CUnknown%7CTWFpbGZsb3d8eyJWIjoiMC4wLjAwMDAiLCJQIjoiV2luMzIiLCJBTiI6Ik1haWwiLCJXVCI6Mn0%3D%7C0%7C%7C%7C&amp;sdata=A7yRQHlfz8YIiDovy7Na8w7%2FOqF2gIBqAc2Jqp053o8%3D&amp;reserved=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echcommunity.microsoft.com/t5/windows-it-pro-blog/plan-for-windows-10-eos-with-windows-11-windows-365-and-esu/ba-p/4000414" TargetMode="External"/><Relationship Id="rId5" Type="http://schemas.openxmlformats.org/officeDocument/2006/relationships/hyperlink" Target="https://hbr.org/resources/pdfs/comm/intel/TheStrategicImportanceOfAPCRefresh.pdf" TargetMode="External"/><Relationship Id="rId4" Type="http://schemas.openxmlformats.org/officeDocument/2006/relationships/hyperlink" Target="https://www.microsoft.com/en-us/worklab/work-trend-index/will-ai-fix-work" TargetMode="External"/><Relationship Id="rId9" Type="http://schemas.openxmlformats.org/officeDocument/2006/relationships/hyperlink" Target="https://techcommunity.microsoft.com/t5/windows-it-pro-blog/when-to-use-windows-10-extended-security-updates/ba-p/4102628#_note1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3DD8B9BE-55E1-9DC7-44DB-524534437A69}"/>
              </a:ext>
            </a:extLst>
          </p:cNvPr>
          <p:cNvSpPr/>
          <p:nvPr userDrawn="1"/>
        </p:nvSpPr>
        <p:spPr>
          <a:xfrm>
            <a:off x="0" y="5381246"/>
            <a:ext cx="7772400" cy="3672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58B7F29-6271-235A-586A-C2C87C559FB6}"/>
              </a:ext>
            </a:extLst>
          </p:cNvPr>
          <p:cNvSpPr/>
          <p:nvPr userDrawn="1"/>
        </p:nvSpPr>
        <p:spPr>
          <a:xfrm>
            <a:off x="0" y="2316556"/>
            <a:ext cx="7772400" cy="3064647"/>
          </a:xfrm>
          <a:prstGeom prst="rect">
            <a:avLst/>
          </a:prstGeom>
          <a:gradFill flip="none" rotWithShape="1">
            <a:gsLst>
              <a:gs pos="51100">
                <a:srgbClr val="84C3E7">
                  <a:alpha val="20000"/>
                </a:srgbClr>
              </a:gs>
              <a:gs pos="0">
                <a:srgbClr val="0078D4">
                  <a:alpha val="20000"/>
                </a:srgbClr>
              </a:gs>
              <a:gs pos="100000">
                <a:schemeClr val="bg1">
                  <a:alpha val="10000"/>
                </a:schemeClr>
              </a:gs>
            </a:gsLst>
            <a:lin ang="1620000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>
              <a:solidFill>
                <a:schemeClr val="tx1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3EA67E1-3095-53A1-0E45-CA22EFEB180E}"/>
              </a:ext>
            </a:extLst>
          </p:cNvPr>
          <p:cNvSpPr/>
          <p:nvPr userDrawn="1"/>
        </p:nvSpPr>
        <p:spPr>
          <a:xfrm>
            <a:off x="2156898" y="3105120"/>
            <a:ext cx="1678278" cy="1909801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FD6B69E-A8AC-B43B-9964-1ECED8869130}"/>
              </a:ext>
            </a:extLst>
          </p:cNvPr>
          <p:cNvSpPr/>
          <p:nvPr userDrawn="1"/>
        </p:nvSpPr>
        <p:spPr>
          <a:xfrm>
            <a:off x="3946916" y="3105120"/>
            <a:ext cx="1678278" cy="1909801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8FC14248-A6D3-E76B-2CC0-AA7A24B720C3}"/>
              </a:ext>
            </a:extLst>
          </p:cNvPr>
          <p:cNvSpPr/>
          <p:nvPr userDrawn="1"/>
        </p:nvSpPr>
        <p:spPr>
          <a:xfrm>
            <a:off x="366880" y="3105120"/>
            <a:ext cx="1678278" cy="1909801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EDB0C568-DCB6-79AD-8996-56C4B022D70B}"/>
              </a:ext>
            </a:extLst>
          </p:cNvPr>
          <p:cNvSpPr/>
          <p:nvPr userDrawn="1"/>
        </p:nvSpPr>
        <p:spPr>
          <a:xfrm>
            <a:off x="5736935" y="3115986"/>
            <a:ext cx="1678278" cy="1909801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7E289D-4AF4-0F08-16A6-B253DCCEA480}"/>
              </a:ext>
            </a:extLst>
          </p:cNvPr>
          <p:cNvSpPr/>
          <p:nvPr userDrawn="1"/>
        </p:nvSpPr>
        <p:spPr>
          <a:xfrm>
            <a:off x="0" y="1"/>
            <a:ext cx="7772400" cy="2405581"/>
          </a:xfrm>
          <a:prstGeom prst="rect">
            <a:avLst/>
          </a:prstGeom>
          <a:blipFill>
            <a:blip r:embed="rId2"/>
            <a:srcRect/>
            <a:stretch>
              <a:fillRect l="-1880" r="-1880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32F0B4B-7203-084C-0AF8-4CE9A10265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0212" y="105870"/>
            <a:ext cx="2391041" cy="45436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19CA4F6-36F0-7330-BABD-98BAB923BD5B}"/>
              </a:ext>
            </a:extLst>
          </p:cNvPr>
          <p:cNvGrpSpPr/>
          <p:nvPr userDrawn="1"/>
        </p:nvGrpSpPr>
        <p:grpSpPr>
          <a:xfrm>
            <a:off x="246064" y="512783"/>
            <a:ext cx="5184148" cy="1208368"/>
            <a:chOff x="246064" y="485234"/>
            <a:chExt cx="5184148" cy="120836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865157-4EB5-50CF-ECDE-27190E3CBFD9}"/>
                </a:ext>
              </a:extLst>
            </p:cNvPr>
            <p:cNvSpPr txBox="1"/>
            <p:nvPr/>
          </p:nvSpPr>
          <p:spPr>
            <a:xfrm>
              <a:off x="246064" y="485234"/>
              <a:ext cx="4551405" cy="95410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800" dirty="0">
                  <a:latin typeface="+mj-lt"/>
                  <a:cs typeface="Segoe UI Light" panose="020B0502040204020203" pitchFamily="34" charset="0"/>
                </a:rPr>
                <a:t>Breakthrough productivity and performance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76E9744-AA40-BF8E-EB0D-96AAC4494C76}"/>
                </a:ext>
              </a:extLst>
            </p:cNvPr>
            <p:cNvSpPr txBox="1"/>
            <p:nvPr/>
          </p:nvSpPr>
          <p:spPr>
            <a:xfrm>
              <a:off x="264853" y="1447381"/>
              <a:ext cx="51653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cs typeface="Segoe UI" panose="020B0502040204020203" pitchFamily="34" charset="0"/>
                </a:rPr>
                <a:t>with AI-driven Windows 11 Pro PCs powered by Intel</a:t>
              </a:r>
              <a:r>
                <a:rPr lang="en-US" sz="1000" baseline="30000">
                  <a:cs typeface="Segoe UI" panose="020B0502040204020203" pitchFamily="34" charset="0"/>
                </a:rPr>
                <a:t>®</a:t>
              </a:r>
              <a:r>
                <a:rPr lang="en-US" sz="1000">
                  <a:cs typeface="Segoe UI" panose="020B0502040204020203" pitchFamily="34" charset="0"/>
                </a:rPr>
                <a:t> Core™ Ultra processors </a:t>
              </a:r>
              <a:endParaRPr lang="en-US" sz="1000" baseline="30000">
                <a:cs typeface="Segoe UI" panose="020B0502040204020203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50E66BC-E4E6-E089-E10E-959C91FFB315}"/>
              </a:ext>
            </a:extLst>
          </p:cNvPr>
          <p:cNvSpPr txBox="1"/>
          <p:nvPr userDrawn="1"/>
        </p:nvSpPr>
        <p:spPr>
          <a:xfrm>
            <a:off x="1526077" y="2675801"/>
            <a:ext cx="472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  <a:cs typeface="Segoe UI Semibold" panose="020B0702040204020203" pitchFamily="34" charset="0"/>
              </a:rPr>
              <a:t>Four business computing challenges facing IT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FDBFDF-2E19-16E6-4C90-6AB811A92723}"/>
              </a:ext>
            </a:extLst>
          </p:cNvPr>
          <p:cNvSpPr txBox="1"/>
          <p:nvPr userDrawn="1"/>
        </p:nvSpPr>
        <p:spPr>
          <a:xfrm>
            <a:off x="441762" y="3213843"/>
            <a:ext cx="1335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Rising user expectations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2163BD0-2150-32DD-F50F-AA9134871334}"/>
              </a:ext>
            </a:extLst>
          </p:cNvPr>
          <p:cNvSpPr txBox="1"/>
          <p:nvPr userDrawn="1"/>
        </p:nvSpPr>
        <p:spPr>
          <a:xfrm>
            <a:off x="2231780" y="3213843"/>
            <a:ext cx="1475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Evolving </a:t>
            </a:r>
          </a:p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workplace needs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8686B36-C133-786D-EC50-55C194373718}"/>
              </a:ext>
            </a:extLst>
          </p:cNvPr>
          <p:cNvSpPr txBox="1"/>
          <p:nvPr userDrawn="1"/>
        </p:nvSpPr>
        <p:spPr>
          <a:xfrm>
            <a:off x="4021798" y="3213843"/>
            <a:ext cx="15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Escalating  cybersecurity risks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7B88EBE-FDA4-35DD-2634-5CBA0887A1AC}"/>
              </a:ext>
            </a:extLst>
          </p:cNvPr>
          <p:cNvSpPr txBox="1"/>
          <p:nvPr userDrawn="1"/>
        </p:nvSpPr>
        <p:spPr>
          <a:xfrm>
            <a:off x="5811817" y="3213843"/>
            <a:ext cx="1398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Embracing AI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72AC05-F40D-38D3-BE10-B74C0FA8BAD9}"/>
              </a:ext>
            </a:extLst>
          </p:cNvPr>
          <p:cNvSpPr txBox="1"/>
          <p:nvPr userDrawn="1"/>
        </p:nvSpPr>
        <p:spPr>
          <a:xfrm>
            <a:off x="253081" y="5646317"/>
            <a:ext cx="2498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+mj-lt"/>
                <a:cs typeface="Segoe UI Semibold" panose="020B0702040204020203" pitchFamily="34" charset="0"/>
              </a:rPr>
              <a:t>Better together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53DA131-E42A-14EC-1A1D-97FED6E42B9B}"/>
              </a:ext>
            </a:extLst>
          </p:cNvPr>
          <p:cNvSpPr txBox="1"/>
          <p:nvPr userDrawn="1"/>
        </p:nvSpPr>
        <p:spPr>
          <a:xfrm>
            <a:off x="3144562" y="6380313"/>
            <a:ext cx="4608374" cy="661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>
                <a:latin typeface="+mj-lt"/>
                <a:cs typeface="Segoe UI Semilight" panose="020B0402040204020203" pitchFamily="34" charset="0"/>
              </a:rPr>
              <a:t>Easy to manage and more cost-efficient than you may think</a:t>
            </a:r>
          </a:p>
          <a:p>
            <a:pPr>
              <a:spcAft>
                <a:spcPts val="600"/>
              </a:spcAft>
            </a:pPr>
            <a:r>
              <a:rPr lang="en-GB" sz="1000">
                <a:cs typeface="Segoe UI" panose="020B0502040204020203" pitchFamily="34" charset="0"/>
              </a:rPr>
              <a:t>Make life easy for IT with guaranteed compatibility</a:t>
            </a:r>
            <a:r>
              <a:rPr lang="en-GB" sz="1000" baseline="30000">
                <a:cs typeface="Segoe UI" panose="020B0502040204020203" pitchFamily="34" charset="0"/>
              </a:rPr>
              <a:t>5</a:t>
            </a:r>
            <a:r>
              <a:rPr lang="en-GB" sz="1000">
                <a:cs typeface="Segoe UI" panose="020B0502040204020203" pitchFamily="34" charset="0"/>
              </a:rPr>
              <a:t>, self-service capabilities, rapid deployment</a:t>
            </a:r>
            <a:r>
              <a:rPr lang="en-GB" sz="1000" baseline="30000">
                <a:cs typeface="Segoe UI" panose="020B0502040204020203" pitchFamily="34" charset="0"/>
              </a:rPr>
              <a:t>5</a:t>
            </a:r>
            <a:r>
              <a:rPr lang="en-GB" sz="1000">
                <a:cs typeface="Segoe UI" panose="020B0502040204020203" pitchFamily="34" charset="0"/>
              </a:rPr>
              <a:t>, and a reported drop in helpdesk calls.</a:t>
            </a:r>
            <a:r>
              <a:rPr lang="en-GB" sz="1000" baseline="30000">
                <a:cs typeface="Segoe UI" panose="020B0502040204020203" pitchFamily="34" charset="0"/>
              </a:rPr>
              <a:t>6,7</a:t>
            </a:r>
            <a:endParaRPr lang="en-US" sz="1000" baseline="30000">
              <a:cs typeface="Segoe UI" panose="020B0502040204020203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CE4B5CB-61A6-6191-E98E-9BD9915E639B}"/>
              </a:ext>
            </a:extLst>
          </p:cNvPr>
          <p:cNvSpPr txBox="1"/>
          <p:nvPr userDrawn="1"/>
        </p:nvSpPr>
        <p:spPr>
          <a:xfrm>
            <a:off x="3144562" y="5672462"/>
            <a:ext cx="4145000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>
                <a:latin typeface="+mj-lt"/>
                <a:cs typeface="Segoe UI Semilight" panose="020B0402040204020203" pitchFamily="34" charset="0"/>
              </a:rPr>
              <a:t>Breakthrough productivity </a:t>
            </a:r>
          </a:p>
          <a:p>
            <a:pPr>
              <a:spcAft>
                <a:spcPts val="600"/>
              </a:spcAft>
            </a:pPr>
            <a:r>
              <a:rPr lang="en-US" sz="1000">
                <a:cs typeface="Segoe UI" panose="020B0502040204020203" pitchFamily="34" charset="0"/>
              </a:rPr>
              <a:t>Stay ahead of modern business needs with industry-leading AI.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942C0D7-BAC4-E302-AFBA-D06DFE9F74BE}"/>
              </a:ext>
            </a:extLst>
          </p:cNvPr>
          <p:cNvSpPr txBox="1"/>
          <p:nvPr userDrawn="1"/>
        </p:nvSpPr>
        <p:spPr>
          <a:xfrm>
            <a:off x="3144562" y="7242053"/>
            <a:ext cx="4145000" cy="661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>
                <a:latin typeface="+mj-lt"/>
                <a:cs typeface="Segoe UI Semilight" panose="020B0402040204020203" pitchFamily="34" charset="0"/>
              </a:rPr>
              <a:t>Turnkey security for business</a:t>
            </a:r>
          </a:p>
          <a:p>
            <a:pPr>
              <a:spcAft>
                <a:spcPts val="600"/>
              </a:spcAft>
            </a:pPr>
            <a:r>
              <a:rPr lang="en-US" sz="1000">
                <a:cs typeface="Segoe UI" panose="020B0502040204020203" pitchFamily="34" charset="0"/>
              </a:rPr>
              <a:t>Get the latest out-of-the-box protections that include AI-driven threat detection, advanced encryption, and malware protections.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2CC0472-FD2B-DF97-E37F-97B0984B1FD7}"/>
              </a:ext>
            </a:extLst>
          </p:cNvPr>
          <p:cNvSpPr txBox="1"/>
          <p:nvPr userDrawn="1"/>
        </p:nvSpPr>
        <p:spPr>
          <a:xfrm>
            <a:off x="3144562" y="8103794"/>
            <a:ext cx="4145000" cy="661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>
                <a:latin typeface="+mj-lt"/>
                <a:cs typeface="Segoe UI Semilight" panose="020B0402040204020203" pitchFamily="34" charset="0"/>
              </a:rPr>
              <a:t>Built-in AI applications, including Copilot in Windows</a:t>
            </a:r>
            <a:r>
              <a:rPr lang="en-US" sz="1200" baseline="30000">
                <a:latin typeface="+mj-lt"/>
                <a:cs typeface="Segoe UI Semilight" panose="020B0402040204020203" pitchFamily="34" charset="0"/>
              </a:rPr>
              <a:t>8</a:t>
            </a:r>
          </a:p>
          <a:p>
            <a:pPr>
              <a:spcAft>
                <a:spcPts val="600"/>
              </a:spcAft>
            </a:pPr>
            <a:r>
              <a:rPr lang="en-US" sz="1000">
                <a:cs typeface="Segoe UI" panose="020B0502040204020203" pitchFamily="34" charset="0"/>
              </a:rPr>
              <a:t>Save time, uncover insights, and deliver exceptional work with intelligent assistance that cuts the clutter and speeds innovation. 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FF3F93FC-F862-4D5B-70E6-D241F3A88F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1492" b="4229"/>
          <a:stretch/>
        </p:blipFill>
        <p:spPr>
          <a:xfrm>
            <a:off x="223286" y="5995750"/>
            <a:ext cx="1689175" cy="347331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2E6FED9F-E750-3818-843A-C71937F356D8}"/>
              </a:ext>
            </a:extLst>
          </p:cNvPr>
          <p:cNvSpPr txBox="1"/>
          <p:nvPr userDrawn="1"/>
        </p:nvSpPr>
        <p:spPr>
          <a:xfrm>
            <a:off x="441762" y="4039367"/>
            <a:ext cx="1570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surveyed employees say they struggle with having enough time or energy to do their job.¹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22A99E8-B37F-7C83-076A-7A670E449392}"/>
              </a:ext>
            </a:extLst>
          </p:cNvPr>
          <p:cNvSpPr txBox="1"/>
          <p:nvPr userDrawn="1"/>
        </p:nvSpPr>
        <p:spPr>
          <a:xfrm>
            <a:off x="2231780" y="4039367"/>
            <a:ext cx="15700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business leaders say device quality needs to improve to support hybrid work more successfully.²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61C109C-164B-2E92-001E-80B96585F8A5}"/>
              </a:ext>
            </a:extLst>
          </p:cNvPr>
          <p:cNvSpPr txBox="1"/>
          <p:nvPr userDrawn="1"/>
        </p:nvSpPr>
        <p:spPr>
          <a:xfrm>
            <a:off x="4021798" y="4039367"/>
            <a:ext cx="1362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left for Windows 10 end of support.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7B75FD-2DAF-16BE-8771-7A1CD811BC66}"/>
              </a:ext>
            </a:extLst>
          </p:cNvPr>
          <p:cNvSpPr txBox="1"/>
          <p:nvPr userDrawn="1"/>
        </p:nvSpPr>
        <p:spPr>
          <a:xfrm>
            <a:off x="5811817" y="4039367"/>
            <a:ext cx="1570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edge deployments will involve AI by 2026.⁴ 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2CFB439-A8EE-B2AA-754C-06DB52782AE8}"/>
              </a:ext>
            </a:extLst>
          </p:cNvPr>
          <p:cNvSpPr/>
          <p:nvPr userDrawn="1"/>
        </p:nvSpPr>
        <p:spPr>
          <a:xfrm rot="5400000">
            <a:off x="2742297" y="8406363"/>
            <a:ext cx="662400" cy="559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F9CC641-7A32-18B5-7270-08D45394888C}"/>
              </a:ext>
            </a:extLst>
          </p:cNvPr>
          <p:cNvSpPr/>
          <p:nvPr userDrawn="1"/>
        </p:nvSpPr>
        <p:spPr>
          <a:xfrm rot="5400000">
            <a:off x="2742297" y="7544622"/>
            <a:ext cx="662400" cy="559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30DAC1CA-DF0A-5F06-BA4D-B3A679E19662}"/>
              </a:ext>
            </a:extLst>
          </p:cNvPr>
          <p:cNvSpPr/>
          <p:nvPr userDrawn="1"/>
        </p:nvSpPr>
        <p:spPr>
          <a:xfrm rot="5400000">
            <a:off x="2742297" y="6682882"/>
            <a:ext cx="662400" cy="559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88384BDA-242E-BD9A-1423-88C0694AE9AE}"/>
              </a:ext>
            </a:extLst>
          </p:cNvPr>
          <p:cNvSpPr/>
          <p:nvPr userDrawn="1"/>
        </p:nvSpPr>
        <p:spPr>
          <a:xfrm rot="5400000">
            <a:off x="2819697" y="5898542"/>
            <a:ext cx="507600" cy="559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85F3353-71D3-7C9A-9B54-9D960F5DE83A}"/>
              </a:ext>
            </a:extLst>
          </p:cNvPr>
          <p:cNvSpPr/>
          <p:nvPr userDrawn="1"/>
        </p:nvSpPr>
        <p:spPr>
          <a:xfrm>
            <a:off x="0" y="9033268"/>
            <a:ext cx="7772400" cy="1025132"/>
          </a:xfrm>
          <a:prstGeom prst="rect">
            <a:avLst/>
          </a:prstGeom>
          <a:solidFill>
            <a:srgbClr val="091F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4D268F8-D9A3-569C-015B-A3342E574AC5}"/>
              </a:ext>
            </a:extLst>
          </p:cNvPr>
          <p:cNvSpPr txBox="1"/>
          <p:nvPr userDrawn="1"/>
        </p:nvSpPr>
        <p:spPr>
          <a:xfrm>
            <a:off x="241145" y="92248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solidFill>
                  <a:srgbClr val="8DC8E8"/>
                </a:solidFill>
                <a:latin typeface="+mj-lt"/>
                <a:cs typeface="Segoe UI Semibold" panose="020B0702040204020203" pitchFamily="34" charset="0"/>
              </a:rPr>
              <a:t>58</a:t>
            </a:r>
            <a:r>
              <a:rPr lang="en-US" sz="2000">
                <a:solidFill>
                  <a:srgbClr val="8DC8E8"/>
                </a:solidFill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96DB0FC-2C6D-DC23-5AA8-E02B204C23EE}"/>
              </a:ext>
            </a:extLst>
          </p:cNvPr>
          <p:cNvSpPr txBox="1"/>
          <p:nvPr userDrawn="1"/>
        </p:nvSpPr>
        <p:spPr>
          <a:xfrm>
            <a:off x="1099623" y="9384848"/>
            <a:ext cx="2463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drop in security incidents with </a:t>
            </a:r>
          </a:p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Windows 11 Pro devices.</a:t>
            </a:r>
            <a:r>
              <a:rPr lang="en-US" sz="1000" baseline="30000">
                <a:solidFill>
                  <a:schemeClr val="bg1"/>
                </a:solidFill>
                <a:cs typeface="Segoe UI" panose="020B0502040204020203" pitchFamily="34" charset="0"/>
              </a:rPr>
              <a:t>5</a:t>
            </a:r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endParaRPr lang="en-US" sz="1000" baseline="3000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EB73A65F-A51B-D39E-3988-3B96F74E5F5C}"/>
              </a:ext>
            </a:extLst>
          </p:cNvPr>
          <p:cNvSpPr/>
          <p:nvPr userDrawn="1"/>
        </p:nvSpPr>
        <p:spPr>
          <a:xfrm>
            <a:off x="3716923" y="9400973"/>
            <a:ext cx="3698290" cy="309073"/>
          </a:xfrm>
          <a:prstGeom prst="roundRect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0310CBAC-444F-80E2-E915-9C29F4F46F82}"/>
              </a:ext>
            </a:extLst>
          </p:cNvPr>
          <p:cNvSpPr/>
          <p:nvPr userDrawn="1"/>
        </p:nvSpPr>
        <p:spPr>
          <a:xfrm>
            <a:off x="3716923" y="9400973"/>
            <a:ext cx="2145600" cy="30907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7237D4-612D-4525-D4B2-50ED6738A661}"/>
              </a:ext>
            </a:extLst>
          </p:cNvPr>
          <p:cNvSpPr txBox="1"/>
          <p:nvPr userDrawn="1"/>
        </p:nvSpPr>
        <p:spPr>
          <a:xfrm>
            <a:off x="426408" y="34966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64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9D8BA5-D608-1E5C-BDDE-DFBA8E33B88D}"/>
              </a:ext>
            </a:extLst>
          </p:cNvPr>
          <p:cNvSpPr txBox="1"/>
          <p:nvPr userDrawn="1"/>
        </p:nvSpPr>
        <p:spPr>
          <a:xfrm>
            <a:off x="2233147" y="34966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70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C7BDCD-66BE-47E4-7C76-7C134CB7DEF1}"/>
              </a:ext>
            </a:extLst>
          </p:cNvPr>
          <p:cNvSpPr txBox="1"/>
          <p:nvPr userDrawn="1"/>
        </p:nvSpPr>
        <p:spPr>
          <a:xfrm>
            <a:off x="5774874" y="34966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50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E375F5-0A9E-2AB7-EEDA-8AD20AF4D6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1059892" y="6163435"/>
            <a:ext cx="5107448" cy="2872939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446D5C1B-309D-5A30-F6F8-7B17E8A78AC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436" y="1831488"/>
            <a:ext cx="398894" cy="39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1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FD64CE-B389-8C62-CD5E-81002F11739E}"/>
              </a:ext>
            </a:extLst>
          </p:cNvPr>
          <p:cNvSpPr/>
          <p:nvPr userDrawn="1"/>
        </p:nvSpPr>
        <p:spPr>
          <a:xfrm>
            <a:off x="0" y="9028610"/>
            <a:ext cx="7772400" cy="1029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13B634-9A01-E86E-B6E2-07B1038254F7}"/>
              </a:ext>
            </a:extLst>
          </p:cNvPr>
          <p:cNvSpPr/>
          <p:nvPr userDrawn="1"/>
        </p:nvSpPr>
        <p:spPr>
          <a:xfrm>
            <a:off x="0" y="3942939"/>
            <a:ext cx="7772400" cy="337239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8B7F29-6271-235A-586A-C2C87C559FB6}"/>
              </a:ext>
            </a:extLst>
          </p:cNvPr>
          <p:cNvSpPr/>
          <p:nvPr userDrawn="1"/>
        </p:nvSpPr>
        <p:spPr>
          <a:xfrm>
            <a:off x="0" y="0"/>
            <a:ext cx="7772400" cy="3938435"/>
          </a:xfrm>
          <a:prstGeom prst="rect">
            <a:avLst/>
          </a:prstGeom>
          <a:gradFill flip="none" rotWithShape="1">
            <a:gsLst>
              <a:gs pos="100000">
                <a:srgbClr val="84C3E7">
                  <a:alpha val="20000"/>
                </a:srgbClr>
              </a:gs>
              <a:gs pos="0">
                <a:srgbClr val="0078D4">
                  <a:alpha val="20000"/>
                </a:srgbClr>
              </a:gs>
            </a:gsLst>
            <a:lin ang="540000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2F0B4B-7203-084C-0AF8-4CE9A1026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0212" y="105870"/>
            <a:ext cx="2391041" cy="4543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0E66BC-E4E6-E089-E10E-959C91FFB315}"/>
              </a:ext>
            </a:extLst>
          </p:cNvPr>
          <p:cNvSpPr txBox="1"/>
          <p:nvPr userDrawn="1"/>
        </p:nvSpPr>
        <p:spPr>
          <a:xfrm>
            <a:off x="1780200" y="689521"/>
            <a:ext cx="421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+mj-lt"/>
                <a:cs typeface="Segoe UI Semibold" panose="020B0702040204020203" pitchFamily="34" charset="0"/>
              </a:rPr>
              <a:t>Reasons to upgrade to new devices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C8988CC-4D17-71CD-0B60-82D53768DF94}"/>
              </a:ext>
            </a:extLst>
          </p:cNvPr>
          <p:cNvSpPr/>
          <p:nvPr userDrawn="1"/>
        </p:nvSpPr>
        <p:spPr>
          <a:xfrm>
            <a:off x="366879" y="1182340"/>
            <a:ext cx="2278800" cy="2252673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FDBFDF-2E19-16E6-4C90-6AB811A92723}"/>
              </a:ext>
            </a:extLst>
          </p:cNvPr>
          <p:cNvSpPr txBox="1"/>
          <p:nvPr userDrawn="1"/>
        </p:nvSpPr>
        <p:spPr>
          <a:xfrm>
            <a:off x="1004796" y="1274347"/>
            <a:ext cx="1298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Out-of-date devices increase vulnerability </a:t>
            </a:r>
            <a:endParaRPr lang="en-US" sz="12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6FED9F-E750-3818-843A-C71937F356D8}"/>
              </a:ext>
            </a:extLst>
          </p:cNvPr>
          <p:cNvSpPr txBox="1"/>
          <p:nvPr userDrawn="1"/>
        </p:nvSpPr>
        <p:spPr>
          <a:xfrm>
            <a:off x="441762" y="1985356"/>
            <a:ext cx="20227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ea typeface="Calibri" panose="020F0502020204030204" pitchFamily="34" charset="0"/>
                <a:cs typeface="Segoe UI"/>
              </a:rPr>
              <a:t>Older devices can be less secure, and with Windows 10 support ending on October 14, 2025</a:t>
            </a:r>
            <a:r>
              <a:rPr lang="en-GB" sz="1000" baseline="30000">
                <a:ea typeface="Calibri" panose="020F0502020204030204" pitchFamily="34" charset="0"/>
                <a:cs typeface="Segoe UI"/>
              </a:rPr>
              <a:t>3</a:t>
            </a:r>
            <a:r>
              <a:rPr lang="en-GB" sz="1000">
                <a:ea typeface="Calibri" panose="020F0502020204030204" pitchFamily="34" charset="0"/>
                <a:cs typeface="Segoe UI"/>
              </a:rPr>
              <a:t>, the cost of staying protected could be as high as $61 per device.</a:t>
            </a:r>
            <a:r>
              <a:rPr lang="en-GB" sz="1000" baseline="30000">
                <a:ea typeface="Calibri" panose="020F0502020204030204" pitchFamily="34" charset="0"/>
                <a:cs typeface="Segoe UI"/>
              </a:rPr>
              <a:t>9</a:t>
            </a:r>
            <a:r>
              <a:rPr lang="en-GB" sz="1000">
                <a:ea typeface="Calibri" panose="020F0502020204030204" pitchFamily="34" charset="0"/>
                <a:cs typeface="Segoe UI"/>
              </a:rPr>
              <a:t> Waiting for tomorrow to modernize could cost your business today.</a:t>
            </a:r>
            <a:endParaRPr lang="en-US" sz="1000">
              <a:ea typeface="Calibri" panose="020F0502020204030204" pitchFamily="34" charset="0"/>
              <a:cs typeface="Segoe UI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258C344-AFDE-9D8D-15C7-39A14135A632}"/>
              </a:ext>
            </a:extLst>
          </p:cNvPr>
          <p:cNvSpPr/>
          <p:nvPr userDrawn="1"/>
        </p:nvSpPr>
        <p:spPr>
          <a:xfrm>
            <a:off x="2746800" y="1182340"/>
            <a:ext cx="2278800" cy="2252673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79BDA5-87DE-334D-5CBC-E1EB76124859}"/>
              </a:ext>
            </a:extLst>
          </p:cNvPr>
          <p:cNvSpPr txBox="1"/>
          <p:nvPr userDrawn="1"/>
        </p:nvSpPr>
        <p:spPr>
          <a:xfrm>
            <a:off x="3384717" y="1366680"/>
            <a:ext cx="1298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Stay competitive </a:t>
            </a:r>
            <a:endParaRPr lang="en-US" sz="12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D2AB2-9789-A222-2B48-5C6A7A151D53}"/>
              </a:ext>
            </a:extLst>
          </p:cNvPr>
          <p:cNvSpPr txBox="1"/>
          <p:nvPr userDrawn="1"/>
        </p:nvSpPr>
        <p:spPr>
          <a:xfrm>
            <a:off x="2821683" y="1985356"/>
            <a:ext cx="2072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New Windows 11 Pro devices powered by Intel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®</a:t>
            </a:r>
            <a:r>
              <a:rPr lang="en-US" sz="1000">
                <a:ea typeface="Calibri" panose="020F0502020204030204" pitchFamily="34" charset="0"/>
                <a:cs typeface="Segoe UI"/>
              </a:rPr>
              <a:t> Core™ Ultra processors and Intel vPro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®</a:t>
            </a:r>
            <a:r>
              <a:rPr lang="en-US" sz="1000">
                <a:ea typeface="Calibri" panose="020F0502020204030204" pitchFamily="34" charset="0"/>
                <a:cs typeface="Segoe UI"/>
              </a:rPr>
              <a:t> are designed to provide the latest AI-enhanced features to help improve insights and efficiency.​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393B336-7224-B4E1-3205-8349799A2236}"/>
              </a:ext>
            </a:extLst>
          </p:cNvPr>
          <p:cNvSpPr/>
          <p:nvPr userDrawn="1"/>
        </p:nvSpPr>
        <p:spPr>
          <a:xfrm>
            <a:off x="5136412" y="1182340"/>
            <a:ext cx="2278800" cy="2252673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79E6DA-0CD6-D9A9-2C7A-8DE95CED51EE}"/>
              </a:ext>
            </a:extLst>
          </p:cNvPr>
          <p:cNvSpPr txBox="1"/>
          <p:nvPr userDrawn="1"/>
        </p:nvSpPr>
        <p:spPr>
          <a:xfrm>
            <a:off x="5774329" y="1459013"/>
            <a:ext cx="1298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Control costs </a:t>
            </a:r>
            <a:endParaRPr lang="en-US" sz="12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3945DB-1D49-3A65-462B-2D315FF76297}"/>
              </a:ext>
            </a:extLst>
          </p:cNvPr>
          <p:cNvSpPr txBox="1"/>
          <p:nvPr userDrawn="1"/>
        </p:nvSpPr>
        <p:spPr>
          <a:xfrm>
            <a:off x="5211295" y="1985356"/>
            <a:ext cx="20728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Older devices take more time to maintain, could expose you to costly security risks, and can negatively impact employee productivity and satisfaction​.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894969-E5F0-13F0-CDB5-1B0AB0CA8562}"/>
              </a:ext>
            </a:extLst>
          </p:cNvPr>
          <p:cNvSpPr/>
          <p:nvPr userDrawn="1"/>
        </p:nvSpPr>
        <p:spPr>
          <a:xfrm>
            <a:off x="0" y="3800243"/>
            <a:ext cx="7772400" cy="482345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30CACF-B67B-CB0B-788B-9AE4265C2F9E}"/>
              </a:ext>
            </a:extLst>
          </p:cNvPr>
          <p:cNvSpPr txBox="1"/>
          <p:nvPr userDrawn="1"/>
        </p:nvSpPr>
        <p:spPr>
          <a:xfrm>
            <a:off x="496130" y="3902356"/>
            <a:ext cx="6780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+mj-lt"/>
                <a:cs typeface="Segoe UI Semibold" panose="020B0702040204020203" pitchFamily="34" charset="0"/>
              </a:rPr>
              <a:t>Windows 10 will reach end of support on October 14, 2025</a:t>
            </a:r>
            <a:r>
              <a:rPr lang="en-US" sz="1200" baseline="30000">
                <a:latin typeface="+mj-lt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44002B-4F50-55D1-875F-A8E9EAD08634}"/>
              </a:ext>
            </a:extLst>
          </p:cNvPr>
          <p:cNvSpPr txBox="1"/>
          <p:nvPr userDrawn="1"/>
        </p:nvSpPr>
        <p:spPr>
          <a:xfrm>
            <a:off x="496130" y="4559057"/>
            <a:ext cx="678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+mj-lt"/>
                <a:cs typeface="Segoe UI Semibold" panose="020B0702040204020203" pitchFamily="34" charset="0"/>
              </a:rPr>
              <a:t>Find the right device for the right users </a:t>
            </a:r>
            <a:endParaRPr lang="en-US" sz="2400"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DCDA4-2C14-9938-3875-F871B6BA2279}"/>
              </a:ext>
            </a:extLst>
          </p:cNvPr>
          <p:cNvSpPr txBox="1"/>
          <p:nvPr userDrawn="1"/>
        </p:nvSpPr>
        <p:spPr>
          <a:xfrm>
            <a:off x="256765" y="9128007"/>
            <a:ext cx="7204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1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4" tooltip="https://www.microsoft.com/en-us/worklab/work-trend-index/will-ai-fix-wor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 Trend Index Annual Report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2023.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2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Forrester,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5" tooltip="https://hbr.org/resources/pdfs/comm/intel/thestrategicimportanceofapcrefresh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Understanding the Role of Modernized PCs in Hybrid Work Environment Optimization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2021.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3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6" tooltip="https://techcommunity.microsoft.com/t5/windows-it-pro-blog/plan-for-windows-10-eos-with-windows-11-windows-365-and-esu/ba-p/40004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Windows 10 EOS with Windows 11, Windows 365, and ESU,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 2023.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4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By 2026, at least 50% of edge computing deployments will involve machine learning (ML), compared to 5% in 2022 (Building an Edge Computing Strategy, April 2023).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5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Commissioned study delivered by Forrester Consulting “The Total Economic Impact™ of Windows 11 Pro Devices”, December 2022.  Note, quantified benefits reflect results over three years combined into a single composite organization that generates $1 billion in annual revenue, has 2,000 employees, refreshes hardware on a four-year cycle, and migrates the entirety of its workforce to Windows 11 devices.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6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Battery life varies based on settings, usage, device and other factors.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7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All figures above are estimated based on Intel-commissioned study with Forrester that surveyed 500 corresponds with experience using Intel vPro® as their endpoint standard, “The Total Economic Impact™ Of Intel vPro,” January 22, 2024.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8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Copilot in Windows (in preview) is available in select global markets and will be rolled out to additional markets over time.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7" tooltip="https://nam06.safelinks.protection.outlook.com/?url=https%3a%2f%2fwww.microsoft.com%2fen-us%2fwindows%2fcopilot-ai-features%23faq&amp;data=05%7c02%7cv-sledgeamy%40microsoft.com%7cf1b8545cd7174c3ef2ac08dc2c2d82b6%7c72f988bf86f141af91ab2d7cd011db47%7c1%7c0%7c638433821212611108%7cunknown%7ctwfpbgzsb3d8eyjwijoimc4wljawmdailcjqijoiv2lumziilcjbtii6ik1hawwilcjxvci6mn0%3d%7c0%7c%7c%7c&amp;sdata=a7yrqhlfz8yiidovy7na8w7%2foqf2gibqac2jqp053o8%3d&amp;reserved=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 more.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  Copilot with commercial data protection is available at no additional cost for users with an Entra ID with an enabled,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8" tooltip="https://nam06.safelinks.protection.outlook.com/?url=https%3a%2f%2fwww.microsoft.com%2fen-us%2fbing%2fchat%2fenterprise%2f%3fform%3dma13fv&amp;data=05%7c02%7cv-sledgeamy%40microsoft.com%7cf1b8545cd7174c3ef2ac08dc2c2d82b6%7c72f988bf86f141af91ab2d7cd011db47%7c1%7c0%7c638433821212618378%7cunknown%7ctwfpbgzsb3d8eyjwijoimc4wljawmdailcjqijoiv2lumziilcjbtii6ik1hawwilcjxvci6mn0%3d%7c0%7c%7c%7c&amp;sdata=izrz1es%2bdelvmaewqzdd%2bdnbufdo9wtdjpkh6rehcpg%3d&amp;reserved=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eligible Microsoft 365 license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. </a:t>
            </a:r>
            <a:r>
              <a:rPr lang="en-US" sz="600" kern="1200" baseline="300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9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 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9" tooltip="https://techcommunity.microsoft.com/t5/windows-it-pro-blog/when-to-use-windows-10-extended-security-updates/ba-p/4102628#_note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When to use Windows 10 Extended Security Updates</a:t>
            </a:r>
            <a:r>
              <a:rPr lang="en-US" sz="600" kern="120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2024. </a:t>
            </a:r>
          </a:p>
        </p:txBody>
      </p:sp>
      <p:sp>
        <p:nvSpPr>
          <p:cNvPr id="8" name="Graphic 10">
            <a:extLst>
              <a:ext uri="{FF2B5EF4-FFF2-40B4-BE49-F238E27FC236}">
                <a16:creationId xmlns:a16="http://schemas.microsoft.com/office/drawing/2014/main" id="{8ACF23B1-11C5-BA2B-D0BE-60FC49C427BA}"/>
              </a:ext>
            </a:extLst>
          </p:cNvPr>
          <p:cNvSpPr/>
          <p:nvPr userDrawn="1"/>
        </p:nvSpPr>
        <p:spPr>
          <a:xfrm>
            <a:off x="535815" y="1404411"/>
            <a:ext cx="406530" cy="386203"/>
          </a:xfrm>
          <a:custGeom>
            <a:avLst/>
            <a:gdLst>
              <a:gd name="connsiteX0" fmla="*/ 240000 w 1200000"/>
              <a:gd name="connsiteY0" fmla="*/ 1095000 h 1140000"/>
              <a:gd name="connsiteX1" fmla="*/ 285000 w 1200000"/>
              <a:gd name="connsiteY1" fmla="*/ 1140000 h 1140000"/>
              <a:gd name="connsiteX2" fmla="*/ 915000 w 1200000"/>
              <a:gd name="connsiteY2" fmla="*/ 1140000 h 1140000"/>
              <a:gd name="connsiteX3" fmla="*/ 921120 w 1200000"/>
              <a:gd name="connsiteY3" fmla="*/ 1139580 h 1140000"/>
              <a:gd name="connsiteX4" fmla="*/ 959568 w 1200000"/>
              <a:gd name="connsiteY4" fmla="*/ 1088868 h 1140000"/>
              <a:gd name="connsiteX5" fmla="*/ 915000 w 1200000"/>
              <a:gd name="connsiteY5" fmla="*/ 1050000 h 1140000"/>
              <a:gd name="connsiteX6" fmla="*/ 809940 w 1200000"/>
              <a:gd name="connsiteY6" fmla="*/ 1050000 h 1140000"/>
              <a:gd name="connsiteX7" fmla="*/ 809940 w 1200000"/>
              <a:gd name="connsiteY7" fmla="*/ 900120 h 1140000"/>
              <a:gd name="connsiteX8" fmla="*/ 1064940 w 1200000"/>
              <a:gd name="connsiteY8" fmla="*/ 900120 h 1140000"/>
              <a:gd name="connsiteX9" fmla="*/ 1074180 w 1200000"/>
              <a:gd name="connsiteY9" fmla="*/ 899820 h 1140000"/>
              <a:gd name="connsiteX10" fmla="*/ 1199940 w 1200000"/>
              <a:gd name="connsiteY10" fmla="*/ 765120 h 1140000"/>
              <a:gd name="connsiteX11" fmla="*/ 1199940 w 1200000"/>
              <a:gd name="connsiteY11" fmla="*/ 600000 h 1140000"/>
              <a:gd name="connsiteX12" fmla="*/ 900000 w 1200000"/>
              <a:gd name="connsiteY12" fmla="*/ 600000 h 1140000"/>
              <a:gd name="connsiteX13" fmla="*/ 813960 w 1200000"/>
              <a:gd name="connsiteY13" fmla="*/ 555240 h 1140000"/>
              <a:gd name="connsiteX14" fmla="*/ 802440 w 1200000"/>
              <a:gd name="connsiteY14" fmla="*/ 538800 h 1140000"/>
              <a:gd name="connsiteX15" fmla="*/ 690420 w 1200000"/>
              <a:gd name="connsiteY15" fmla="*/ 728400 h 1140000"/>
              <a:gd name="connsiteX16" fmla="*/ 546624 w 1200000"/>
              <a:gd name="connsiteY16" fmla="*/ 765444 h 1140000"/>
              <a:gd name="connsiteX17" fmla="*/ 502500 w 1200000"/>
              <a:gd name="connsiteY17" fmla="*/ 714000 h 1140000"/>
              <a:gd name="connsiteX18" fmla="*/ 414420 w 1200000"/>
              <a:gd name="connsiteY18" fmla="*/ 493800 h 1140000"/>
              <a:gd name="connsiteX19" fmla="*/ 394620 w 1200000"/>
              <a:gd name="connsiteY19" fmla="*/ 538020 h 1140000"/>
              <a:gd name="connsiteX20" fmla="*/ 298800 w 1200000"/>
              <a:gd name="connsiteY20" fmla="*/ 600000 h 1140000"/>
              <a:gd name="connsiteX21" fmla="*/ 0 w 1200000"/>
              <a:gd name="connsiteY21" fmla="*/ 600000 h 1140000"/>
              <a:gd name="connsiteX22" fmla="*/ 0 w 1200000"/>
              <a:gd name="connsiteY22" fmla="*/ 765120 h 1140000"/>
              <a:gd name="connsiteX23" fmla="*/ 300 w 1200000"/>
              <a:gd name="connsiteY23" fmla="*/ 774360 h 1140000"/>
              <a:gd name="connsiteX24" fmla="*/ 135000 w 1200000"/>
              <a:gd name="connsiteY24" fmla="*/ 900120 h 1140000"/>
              <a:gd name="connsiteX25" fmla="*/ 389940 w 1200000"/>
              <a:gd name="connsiteY25" fmla="*/ 900120 h 1140000"/>
              <a:gd name="connsiteX26" fmla="*/ 389940 w 1200000"/>
              <a:gd name="connsiteY26" fmla="*/ 1050000 h 1140000"/>
              <a:gd name="connsiteX27" fmla="*/ 285000 w 1200000"/>
              <a:gd name="connsiteY27" fmla="*/ 1050000 h 1140000"/>
              <a:gd name="connsiteX28" fmla="*/ 278880 w 1200000"/>
              <a:gd name="connsiteY28" fmla="*/ 1050420 h 1140000"/>
              <a:gd name="connsiteX29" fmla="*/ 240000 w 1200000"/>
              <a:gd name="connsiteY29" fmla="*/ 1095000 h 1140000"/>
              <a:gd name="connsiteX30" fmla="*/ 479880 w 1200000"/>
              <a:gd name="connsiteY30" fmla="*/ 900120 h 1140000"/>
              <a:gd name="connsiteX31" fmla="*/ 719880 w 1200000"/>
              <a:gd name="connsiteY31" fmla="*/ 900120 h 1140000"/>
              <a:gd name="connsiteX32" fmla="*/ 719940 w 1200000"/>
              <a:gd name="connsiteY32" fmla="*/ 1050000 h 1140000"/>
              <a:gd name="connsiteX33" fmla="*/ 479940 w 1200000"/>
              <a:gd name="connsiteY33" fmla="*/ 1050000 h 1140000"/>
              <a:gd name="connsiteX34" fmla="*/ 479880 w 1200000"/>
              <a:gd name="connsiteY34" fmla="*/ 900120 h 1140000"/>
              <a:gd name="connsiteX35" fmla="*/ 1199880 w 1200000"/>
              <a:gd name="connsiteY35" fmla="*/ 135000 h 1140000"/>
              <a:gd name="connsiteX36" fmla="*/ 1199880 w 1200000"/>
              <a:gd name="connsiteY36" fmla="*/ 390000 h 1140000"/>
              <a:gd name="connsiteX37" fmla="*/ 954660 w 1200000"/>
              <a:gd name="connsiteY37" fmla="*/ 390000 h 1140000"/>
              <a:gd name="connsiteX38" fmla="*/ 881040 w 1200000"/>
              <a:gd name="connsiteY38" fmla="*/ 284820 h 1140000"/>
              <a:gd name="connsiteX39" fmla="*/ 734808 w 1200000"/>
              <a:gd name="connsiteY39" fmla="*/ 259023 h 1140000"/>
              <a:gd name="connsiteX40" fmla="*/ 704640 w 1200000"/>
              <a:gd name="connsiteY40" fmla="*/ 291600 h 1140000"/>
              <a:gd name="connsiteX41" fmla="*/ 618240 w 1200000"/>
              <a:gd name="connsiteY41" fmla="*/ 437820 h 1140000"/>
              <a:gd name="connsiteX42" fmla="*/ 517440 w 1200000"/>
              <a:gd name="connsiteY42" fmla="*/ 186000 h 1140000"/>
              <a:gd name="connsiteX43" fmla="*/ 380882 w 1200000"/>
              <a:gd name="connsiteY43" fmla="*/ 127673 h 1140000"/>
              <a:gd name="connsiteX44" fmla="*/ 324240 w 1200000"/>
              <a:gd name="connsiteY44" fmla="*/ 182040 h 1140000"/>
              <a:gd name="connsiteX45" fmla="*/ 230820 w 1200000"/>
              <a:gd name="connsiteY45" fmla="*/ 390000 h 1140000"/>
              <a:gd name="connsiteX46" fmla="*/ 0 w 1200000"/>
              <a:gd name="connsiteY46" fmla="*/ 390000 h 1140000"/>
              <a:gd name="connsiteX47" fmla="*/ 0 w 1200000"/>
              <a:gd name="connsiteY47" fmla="*/ 135000 h 1140000"/>
              <a:gd name="connsiteX48" fmla="*/ 125760 w 1200000"/>
              <a:gd name="connsiteY48" fmla="*/ 300 h 1140000"/>
              <a:gd name="connsiteX49" fmla="*/ 135000 w 1200000"/>
              <a:gd name="connsiteY49" fmla="*/ 0 h 1140000"/>
              <a:gd name="connsiteX50" fmla="*/ 1064940 w 1200000"/>
              <a:gd name="connsiteY50" fmla="*/ 0 h 1140000"/>
              <a:gd name="connsiteX51" fmla="*/ 1199640 w 1200000"/>
              <a:gd name="connsiteY51" fmla="*/ 125760 h 1140000"/>
              <a:gd name="connsiteX52" fmla="*/ 1199940 w 1200000"/>
              <a:gd name="connsiteY52" fmla="*/ 135000 h 1140000"/>
              <a:gd name="connsiteX53" fmla="*/ 461820 w 1200000"/>
              <a:gd name="connsiteY53" fmla="*/ 208320 h 1140000"/>
              <a:gd name="connsiteX54" fmla="*/ 403309 w 1200000"/>
              <a:gd name="connsiteY54" fmla="*/ 183291 h 1140000"/>
              <a:gd name="connsiteX55" fmla="*/ 379020 w 1200000"/>
              <a:gd name="connsiteY55" fmla="*/ 206580 h 1140000"/>
              <a:gd name="connsiteX56" fmla="*/ 269640 w 1200000"/>
              <a:gd name="connsiteY56" fmla="*/ 450000 h 1140000"/>
              <a:gd name="connsiteX57" fmla="*/ 45000 w 1200000"/>
              <a:gd name="connsiteY57" fmla="*/ 450000 h 1140000"/>
              <a:gd name="connsiteX58" fmla="*/ 0 w 1200000"/>
              <a:gd name="connsiteY58" fmla="*/ 495000 h 1140000"/>
              <a:gd name="connsiteX59" fmla="*/ 45000 w 1200000"/>
              <a:gd name="connsiteY59" fmla="*/ 540000 h 1140000"/>
              <a:gd name="connsiteX60" fmla="*/ 298800 w 1200000"/>
              <a:gd name="connsiteY60" fmla="*/ 540000 h 1140000"/>
              <a:gd name="connsiteX61" fmla="*/ 339840 w 1200000"/>
              <a:gd name="connsiteY61" fmla="*/ 513420 h 1140000"/>
              <a:gd name="connsiteX62" fmla="*/ 417600 w 1200000"/>
              <a:gd name="connsiteY62" fmla="*/ 340200 h 1140000"/>
              <a:gd name="connsiteX63" fmla="*/ 558240 w 1200000"/>
              <a:gd name="connsiteY63" fmla="*/ 691740 h 1140000"/>
              <a:gd name="connsiteX64" fmla="*/ 616734 w 1200000"/>
              <a:gd name="connsiteY64" fmla="*/ 716802 h 1140000"/>
              <a:gd name="connsiteX65" fmla="*/ 638760 w 1200000"/>
              <a:gd name="connsiteY65" fmla="*/ 697920 h 1140000"/>
              <a:gd name="connsiteX66" fmla="*/ 798180 w 1200000"/>
              <a:gd name="connsiteY66" fmla="*/ 428040 h 1140000"/>
              <a:gd name="connsiteX67" fmla="*/ 863160 w 1200000"/>
              <a:gd name="connsiteY67" fmla="*/ 520800 h 1140000"/>
              <a:gd name="connsiteX68" fmla="*/ 900000 w 1200000"/>
              <a:gd name="connsiteY68" fmla="*/ 540000 h 1140000"/>
              <a:gd name="connsiteX69" fmla="*/ 1155000 w 1200000"/>
              <a:gd name="connsiteY69" fmla="*/ 540000 h 1140000"/>
              <a:gd name="connsiteX70" fmla="*/ 1200000 w 1200000"/>
              <a:gd name="connsiteY70" fmla="*/ 495000 h 1140000"/>
              <a:gd name="connsiteX71" fmla="*/ 1155000 w 1200000"/>
              <a:gd name="connsiteY71" fmla="*/ 450000 h 1140000"/>
              <a:gd name="connsiteX72" fmla="*/ 923400 w 1200000"/>
              <a:gd name="connsiteY72" fmla="*/ 450000 h 1140000"/>
              <a:gd name="connsiteX73" fmla="*/ 831840 w 1200000"/>
              <a:gd name="connsiteY73" fmla="*/ 319200 h 1140000"/>
              <a:gd name="connsiteX74" fmla="*/ 769164 w 1200000"/>
              <a:gd name="connsiteY74" fmla="*/ 308171 h 1140000"/>
              <a:gd name="connsiteX75" fmla="*/ 756240 w 1200000"/>
              <a:gd name="connsiteY75" fmla="*/ 322140 h 1140000"/>
              <a:gd name="connsiteX76" fmla="*/ 607800 w 1200000"/>
              <a:gd name="connsiteY76" fmla="*/ 573360 h 1140000"/>
              <a:gd name="connsiteX77" fmla="*/ 461760 w 1200000"/>
              <a:gd name="connsiteY77" fmla="*/ 208320 h 11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200000" h="1140000">
                <a:moveTo>
                  <a:pt x="240000" y="1095000"/>
                </a:moveTo>
                <a:cubicBezTo>
                  <a:pt x="240000" y="1119840"/>
                  <a:pt x="260160" y="1140000"/>
                  <a:pt x="285000" y="1140000"/>
                </a:cubicBezTo>
                <a:lnTo>
                  <a:pt x="915000" y="1140000"/>
                </a:lnTo>
                <a:lnTo>
                  <a:pt x="921120" y="1139580"/>
                </a:lnTo>
                <a:cubicBezTo>
                  <a:pt x="945738" y="1136190"/>
                  <a:pt x="962952" y="1113486"/>
                  <a:pt x="959568" y="1088868"/>
                </a:cubicBezTo>
                <a:cubicBezTo>
                  <a:pt x="956502" y="1066596"/>
                  <a:pt x="937476" y="1050006"/>
                  <a:pt x="915000" y="1050000"/>
                </a:cubicBezTo>
                <a:lnTo>
                  <a:pt x="809940" y="1050000"/>
                </a:lnTo>
                <a:lnTo>
                  <a:pt x="809940" y="900120"/>
                </a:lnTo>
                <a:lnTo>
                  <a:pt x="1064940" y="900120"/>
                </a:lnTo>
                <a:lnTo>
                  <a:pt x="1074180" y="899820"/>
                </a:lnTo>
                <a:cubicBezTo>
                  <a:pt x="1144992" y="894960"/>
                  <a:pt x="1199946" y="836100"/>
                  <a:pt x="1199940" y="765120"/>
                </a:cubicBezTo>
                <a:lnTo>
                  <a:pt x="1199940" y="600000"/>
                </a:lnTo>
                <a:lnTo>
                  <a:pt x="900000" y="600000"/>
                </a:lnTo>
                <a:cubicBezTo>
                  <a:pt x="865734" y="600012"/>
                  <a:pt x="833616" y="583308"/>
                  <a:pt x="813960" y="555240"/>
                </a:cubicBezTo>
                <a:lnTo>
                  <a:pt x="802440" y="538800"/>
                </a:lnTo>
                <a:lnTo>
                  <a:pt x="690420" y="728400"/>
                </a:lnTo>
                <a:cubicBezTo>
                  <a:pt x="660942" y="778338"/>
                  <a:pt x="596562" y="794922"/>
                  <a:pt x="546624" y="765444"/>
                </a:cubicBezTo>
                <a:cubicBezTo>
                  <a:pt x="526632" y="753648"/>
                  <a:pt x="511116" y="735552"/>
                  <a:pt x="502500" y="714000"/>
                </a:cubicBezTo>
                <a:lnTo>
                  <a:pt x="414420" y="493800"/>
                </a:lnTo>
                <a:lnTo>
                  <a:pt x="394620" y="538020"/>
                </a:lnTo>
                <a:cubicBezTo>
                  <a:pt x="377674" y="575748"/>
                  <a:pt x="340159" y="600012"/>
                  <a:pt x="298800" y="600000"/>
                </a:cubicBezTo>
                <a:lnTo>
                  <a:pt x="0" y="600000"/>
                </a:lnTo>
                <a:lnTo>
                  <a:pt x="0" y="765120"/>
                </a:lnTo>
                <a:lnTo>
                  <a:pt x="300" y="774360"/>
                </a:lnTo>
                <a:cubicBezTo>
                  <a:pt x="5158" y="845172"/>
                  <a:pt x="64021" y="900126"/>
                  <a:pt x="135000" y="900120"/>
                </a:cubicBezTo>
                <a:lnTo>
                  <a:pt x="389940" y="900120"/>
                </a:lnTo>
                <a:lnTo>
                  <a:pt x="389940" y="1050000"/>
                </a:lnTo>
                <a:lnTo>
                  <a:pt x="285000" y="1050000"/>
                </a:lnTo>
                <a:lnTo>
                  <a:pt x="278880" y="1050420"/>
                </a:lnTo>
                <a:cubicBezTo>
                  <a:pt x="256602" y="1053480"/>
                  <a:pt x="240001" y="1072512"/>
                  <a:pt x="240000" y="1095000"/>
                </a:cubicBezTo>
                <a:close/>
                <a:moveTo>
                  <a:pt x="479880" y="900120"/>
                </a:moveTo>
                <a:lnTo>
                  <a:pt x="719880" y="900120"/>
                </a:lnTo>
                <a:lnTo>
                  <a:pt x="719940" y="1050000"/>
                </a:lnTo>
                <a:lnTo>
                  <a:pt x="479940" y="1050000"/>
                </a:lnTo>
                <a:lnTo>
                  <a:pt x="479880" y="900120"/>
                </a:lnTo>
                <a:close/>
                <a:moveTo>
                  <a:pt x="1199880" y="135000"/>
                </a:moveTo>
                <a:lnTo>
                  <a:pt x="1199880" y="390000"/>
                </a:lnTo>
                <a:lnTo>
                  <a:pt x="954660" y="390000"/>
                </a:lnTo>
                <a:lnTo>
                  <a:pt x="881040" y="284820"/>
                </a:lnTo>
                <a:cubicBezTo>
                  <a:pt x="847782" y="237315"/>
                  <a:pt x="782310" y="225765"/>
                  <a:pt x="734808" y="259023"/>
                </a:cubicBezTo>
                <a:cubicBezTo>
                  <a:pt x="722544" y="267608"/>
                  <a:pt x="712260" y="278715"/>
                  <a:pt x="704640" y="291600"/>
                </a:cubicBezTo>
                <a:lnTo>
                  <a:pt x="618240" y="437820"/>
                </a:lnTo>
                <a:lnTo>
                  <a:pt x="517440" y="186000"/>
                </a:lnTo>
                <a:cubicBezTo>
                  <a:pt x="495840" y="132184"/>
                  <a:pt x="434698" y="106070"/>
                  <a:pt x="380882" y="127673"/>
                </a:cubicBezTo>
                <a:cubicBezTo>
                  <a:pt x="355682" y="137789"/>
                  <a:pt x="335380" y="157275"/>
                  <a:pt x="324240" y="182040"/>
                </a:cubicBezTo>
                <a:lnTo>
                  <a:pt x="230820" y="390000"/>
                </a:lnTo>
                <a:lnTo>
                  <a:pt x="0" y="390000"/>
                </a:lnTo>
                <a:lnTo>
                  <a:pt x="0" y="135000"/>
                </a:lnTo>
                <a:cubicBezTo>
                  <a:pt x="-9" y="64021"/>
                  <a:pt x="54948" y="5158"/>
                  <a:pt x="125760" y="300"/>
                </a:cubicBezTo>
                <a:lnTo>
                  <a:pt x="135000" y="0"/>
                </a:lnTo>
                <a:lnTo>
                  <a:pt x="1064940" y="0"/>
                </a:lnTo>
                <a:cubicBezTo>
                  <a:pt x="1135920" y="-9"/>
                  <a:pt x="1194780" y="54948"/>
                  <a:pt x="1199640" y="125760"/>
                </a:cubicBezTo>
                <a:lnTo>
                  <a:pt x="1199940" y="135000"/>
                </a:lnTo>
                <a:close/>
                <a:moveTo>
                  <a:pt x="461820" y="208320"/>
                </a:moveTo>
                <a:cubicBezTo>
                  <a:pt x="452574" y="185251"/>
                  <a:pt x="426378" y="174045"/>
                  <a:pt x="403309" y="183291"/>
                </a:cubicBezTo>
                <a:cubicBezTo>
                  <a:pt x="392506" y="187621"/>
                  <a:pt x="383800" y="195968"/>
                  <a:pt x="379020" y="206580"/>
                </a:cubicBezTo>
                <a:lnTo>
                  <a:pt x="269640" y="450000"/>
                </a:lnTo>
                <a:lnTo>
                  <a:pt x="45000" y="450000"/>
                </a:lnTo>
                <a:cubicBezTo>
                  <a:pt x="20147" y="450000"/>
                  <a:pt x="0" y="470148"/>
                  <a:pt x="0" y="495000"/>
                </a:cubicBezTo>
                <a:cubicBezTo>
                  <a:pt x="0" y="519852"/>
                  <a:pt x="20147" y="540000"/>
                  <a:pt x="45000" y="540000"/>
                </a:cubicBezTo>
                <a:lnTo>
                  <a:pt x="298800" y="540000"/>
                </a:lnTo>
                <a:cubicBezTo>
                  <a:pt x="316520" y="539994"/>
                  <a:pt x="332587" y="529590"/>
                  <a:pt x="339840" y="513420"/>
                </a:cubicBezTo>
                <a:lnTo>
                  <a:pt x="417600" y="340200"/>
                </a:lnTo>
                <a:lnTo>
                  <a:pt x="558240" y="691740"/>
                </a:lnTo>
                <a:cubicBezTo>
                  <a:pt x="567474" y="714816"/>
                  <a:pt x="593664" y="726036"/>
                  <a:pt x="616734" y="716802"/>
                </a:cubicBezTo>
                <a:cubicBezTo>
                  <a:pt x="625962" y="713112"/>
                  <a:pt x="633702" y="706476"/>
                  <a:pt x="638760" y="697920"/>
                </a:cubicBezTo>
                <a:lnTo>
                  <a:pt x="798180" y="428040"/>
                </a:lnTo>
                <a:lnTo>
                  <a:pt x="863160" y="520800"/>
                </a:lnTo>
                <a:cubicBezTo>
                  <a:pt x="871560" y="532860"/>
                  <a:pt x="885360" y="540000"/>
                  <a:pt x="900000" y="540000"/>
                </a:cubicBezTo>
                <a:lnTo>
                  <a:pt x="1155000" y="540000"/>
                </a:lnTo>
                <a:cubicBezTo>
                  <a:pt x="1179852" y="540000"/>
                  <a:pt x="1200000" y="519852"/>
                  <a:pt x="1200000" y="495000"/>
                </a:cubicBezTo>
                <a:cubicBezTo>
                  <a:pt x="1200000" y="470148"/>
                  <a:pt x="1179852" y="450000"/>
                  <a:pt x="1155000" y="450000"/>
                </a:cubicBezTo>
                <a:lnTo>
                  <a:pt x="923400" y="450000"/>
                </a:lnTo>
                <a:lnTo>
                  <a:pt x="831840" y="319200"/>
                </a:lnTo>
                <a:cubicBezTo>
                  <a:pt x="817578" y="298847"/>
                  <a:pt x="789516" y="293909"/>
                  <a:pt x="769164" y="308171"/>
                </a:cubicBezTo>
                <a:cubicBezTo>
                  <a:pt x="763908" y="311852"/>
                  <a:pt x="759504" y="316616"/>
                  <a:pt x="756240" y="322140"/>
                </a:cubicBezTo>
                <a:lnTo>
                  <a:pt x="607800" y="573360"/>
                </a:lnTo>
                <a:lnTo>
                  <a:pt x="461760" y="208320"/>
                </a:ln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  <p:sp>
        <p:nvSpPr>
          <p:cNvPr id="10" name="Graphic 60">
            <a:extLst>
              <a:ext uri="{FF2B5EF4-FFF2-40B4-BE49-F238E27FC236}">
                <a16:creationId xmlns:a16="http://schemas.microsoft.com/office/drawing/2014/main" id="{F64A9C11-4939-A25F-4D6B-5476CC8B680E}"/>
              </a:ext>
            </a:extLst>
          </p:cNvPr>
          <p:cNvSpPr>
            <a:spLocks noChangeAspect="1"/>
          </p:cNvSpPr>
          <p:nvPr userDrawn="1"/>
        </p:nvSpPr>
        <p:spPr>
          <a:xfrm>
            <a:off x="2931020" y="1404912"/>
            <a:ext cx="385200" cy="385200"/>
          </a:xfrm>
          <a:custGeom>
            <a:avLst/>
            <a:gdLst>
              <a:gd name="connsiteX0" fmla="*/ 693690 w 1347593"/>
              <a:gd name="connsiteY0" fmla="*/ 705882 h 1347593"/>
              <a:gd name="connsiteX1" fmla="*/ 128342 w 1347593"/>
              <a:gd name="connsiteY1" fmla="*/ 705882 h 1347593"/>
              <a:gd name="connsiteX2" fmla="*/ 0 w 1347593"/>
              <a:gd name="connsiteY2" fmla="*/ 834225 h 1347593"/>
              <a:gd name="connsiteX3" fmla="*/ 0 w 1347593"/>
              <a:gd name="connsiteY3" fmla="*/ 930481 h 1347593"/>
              <a:gd name="connsiteX4" fmla="*/ 321 w 1347593"/>
              <a:gd name="connsiteY4" fmla="*/ 945241 h 1347593"/>
              <a:gd name="connsiteX5" fmla="*/ 417112 w 1347593"/>
              <a:gd name="connsiteY5" fmla="*/ 1219251 h 1347593"/>
              <a:gd name="connsiteX6" fmla="*/ 624963 w 1347593"/>
              <a:gd name="connsiteY6" fmla="*/ 1188000 h 1347593"/>
              <a:gd name="connsiteX7" fmla="*/ 577540 w 1347593"/>
              <a:gd name="connsiteY7" fmla="*/ 994652 h 1347593"/>
              <a:gd name="connsiteX8" fmla="*/ 693690 w 1347593"/>
              <a:gd name="connsiteY8" fmla="*/ 705882 h 1347593"/>
              <a:gd name="connsiteX9" fmla="*/ 705882 w 1347593"/>
              <a:gd name="connsiteY9" fmla="*/ 288770 h 1347593"/>
              <a:gd name="connsiteX10" fmla="*/ 417112 w 1347593"/>
              <a:gd name="connsiteY10" fmla="*/ 0 h 1347593"/>
              <a:gd name="connsiteX11" fmla="*/ 128342 w 1347593"/>
              <a:gd name="connsiteY11" fmla="*/ 288770 h 1347593"/>
              <a:gd name="connsiteX12" fmla="*/ 417112 w 1347593"/>
              <a:gd name="connsiteY12" fmla="*/ 577540 h 1347593"/>
              <a:gd name="connsiteX13" fmla="*/ 705882 w 1347593"/>
              <a:gd name="connsiteY13" fmla="*/ 288770 h 1347593"/>
              <a:gd name="connsiteX14" fmla="*/ 1219251 w 1347593"/>
              <a:gd name="connsiteY14" fmla="*/ 352941 h 1347593"/>
              <a:gd name="connsiteX15" fmla="*/ 994652 w 1347593"/>
              <a:gd name="connsiteY15" fmla="*/ 128342 h 1347593"/>
              <a:gd name="connsiteX16" fmla="*/ 770054 w 1347593"/>
              <a:gd name="connsiteY16" fmla="*/ 352941 h 1347593"/>
              <a:gd name="connsiteX17" fmla="*/ 994652 w 1347593"/>
              <a:gd name="connsiteY17" fmla="*/ 577540 h 1347593"/>
              <a:gd name="connsiteX18" fmla="*/ 1219251 w 1347593"/>
              <a:gd name="connsiteY18" fmla="*/ 352941 h 1347593"/>
              <a:gd name="connsiteX19" fmla="*/ 1347594 w 1347593"/>
              <a:gd name="connsiteY19" fmla="*/ 994652 h 1347593"/>
              <a:gd name="connsiteX20" fmla="*/ 994652 w 1347593"/>
              <a:gd name="connsiteY20" fmla="*/ 1347594 h 1347593"/>
              <a:gd name="connsiteX21" fmla="*/ 641711 w 1347593"/>
              <a:gd name="connsiteY21" fmla="*/ 994652 h 1347593"/>
              <a:gd name="connsiteX22" fmla="*/ 994652 w 1347593"/>
              <a:gd name="connsiteY22" fmla="*/ 641711 h 1347593"/>
              <a:gd name="connsiteX23" fmla="*/ 1347594 w 1347593"/>
              <a:gd name="connsiteY23" fmla="*/ 994652 h 1347593"/>
              <a:gd name="connsiteX24" fmla="*/ 1209882 w 1347593"/>
              <a:gd name="connsiteY24" fmla="*/ 843594 h 1347593"/>
              <a:gd name="connsiteX25" fmla="*/ 1164507 w 1347593"/>
              <a:gd name="connsiteY25" fmla="*/ 843536 h 1347593"/>
              <a:gd name="connsiteX26" fmla="*/ 1164449 w 1347593"/>
              <a:gd name="connsiteY26" fmla="*/ 843594 h 1347593"/>
              <a:gd name="connsiteX27" fmla="*/ 930481 w 1347593"/>
              <a:gd name="connsiteY27" fmla="*/ 1077626 h 1347593"/>
              <a:gd name="connsiteX28" fmla="*/ 824856 w 1347593"/>
              <a:gd name="connsiteY28" fmla="*/ 971936 h 1347593"/>
              <a:gd name="connsiteX29" fmla="*/ 779423 w 1347593"/>
              <a:gd name="connsiteY29" fmla="*/ 971936 h 1347593"/>
              <a:gd name="connsiteX30" fmla="*/ 779423 w 1347593"/>
              <a:gd name="connsiteY30" fmla="*/ 1017369 h 1347593"/>
              <a:gd name="connsiteX31" fmla="*/ 907765 w 1347593"/>
              <a:gd name="connsiteY31" fmla="*/ 1145711 h 1347593"/>
              <a:gd name="connsiteX32" fmla="*/ 953140 w 1347593"/>
              <a:gd name="connsiteY32" fmla="*/ 1145769 h 1347593"/>
              <a:gd name="connsiteX33" fmla="*/ 953198 w 1347593"/>
              <a:gd name="connsiteY33" fmla="*/ 1145711 h 1347593"/>
              <a:gd name="connsiteX34" fmla="*/ 1209882 w 1347593"/>
              <a:gd name="connsiteY34" fmla="*/ 889027 h 1347593"/>
              <a:gd name="connsiteX35" fmla="*/ 1209940 w 1347593"/>
              <a:gd name="connsiteY35" fmla="*/ 843651 h 1347593"/>
              <a:gd name="connsiteX36" fmla="*/ 1209882 w 1347593"/>
              <a:gd name="connsiteY36" fmla="*/ 843594 h 13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47593" h="1347593">
                <a:moveTo>
                  <a:pt x="693690" y="705882"/>
                </a:moveTo>
                <a:lnTo>
                  <a:pt x="128342" y="705882"/>
                </a:lnTo>
                <a:cubicBezTo>
                  <a:pt x="57461" y="705882"/>
                  <a:pt x="0" y="763341"/>
                  <a:pt x="0" y="834225"/>
                </a:cubicBezTo>
                <a:lnTo>
                  <a:pt x="0" y="930481"/>
                </a:lnTo>
                <a:lnTo>
                  <a:pt x="321" y="945241"/>
                </a:lnTo>
                <a:cubicBezTo>
                  <a:pt x="10588" y="1157904"/>
                  <a:pt x="242439" y="1219251"/>
                  <a:pt x="417112" y="1219251"/>
                </a:cubicBezTo>
                <a:cubicBezTo>
                  <a:pt x="483209" y="1219251"/>
                  <a:pt x="557583" y="1210460"/>
                  <a:pt x="624963" y="1188000"/>
                </a:cubicBezTo>
                <a:cubicBezTo>
                  <a:pt x="593711" y="1128347"/>
                  <a:pt x="577437" y="1061994"/>
                  <a:pt x="577540" y="994652"/>
                </a:cubicBezTo>
                <a:cubicBezTo>
                  <a:pt x="577540" y="882610"/>
                  <a:pt x="621754" y="780834"/>
                  <a:pt x="693690" y="705882"/>
                </a:cubicBezTo>
                <a:close/>
                <a:moveTo>
                  <a:pt x="705882" y="288770"/>
                </a:moveTo>
                <a:cubicBezTo>
                  <a:pt x="705882" y="129287"/>
                  <a:pt x="576597" y="0"/>
                  <a:pt x="417112" y="0"/>
                </a:cubicBezTo>
                <a:cubicBezTo>
                  <a:pt x="257629" y="0"/>
                  <a:pt x="128342" y="129287"/>
                  <a:pt x="128342" y="288770"/>
                </a:cubicBezTo>
                <a:cubicBezTo>
                  <a:pt x="128342" y="448253"/>
                  <a:pt x="257629" y="577540"/>
                  <a:pt x="417112" y="577540"/>
                </a:cubicBezTo>
                <a:cubicBezTo>
                  <a:pt x="576597" y="577540"/>
                  <a:pt x="705882" y="448253"/>
                  <a:pt x="705882" y="288770"/>
                </a:cubicBezTo>
                <a:close/>
                <a:moveTo>
                  <a:pt x="1219251" y="352941"/>
                </a:moveTo>
                <a:cubicBezTo>
                  <a:pt x="1219251" y="228898"/>
                  <a:pt x="1118695" y="128342"/>
                  <a:pt x="994652" y="128342"/>
                </a:cubicBezTo>
                <a:cubicBezTo>
                  <a:pt x="870610" y="128342"/>
                  <a:pt x="770054" y="228898"/>
                  <a:pt x="770054" y="352941"/>
                </a:cubicBezTo>
                <a:cubicBezTo>
                  <a:pt x="770054" y="476984"/>
                  <a:pt x="870610" y="577540"/>
                  <a:pt x="994652" y="577540"/>
                </a:cubicBezTo>
                <a:cubicBezTo>
                  <a:pt x="1118695" y="577540"/>
                  <a:pt x="1219251" y="476984"/>
                  <a:pt x="1219251" y="352941"/>
                </a:cubicBezTo>
                <a:close/>
                <a:moveTo>
                  <a:pt x="1347594" y="994652"/>
                </a:moveTo>
                <a:cubicBezTo>
                  <a:pt x="1347594" y="1189579"/>
                  <a:pt x="1189579" y="1347594"/>
                  <a:pt x="994652" y="1347594"/>
                </a:cubicBezTo>
                <a:cubicBezTo>
                  <a:pt x="799726" y="1347594"/>
                  <a:pt x="641711" y="1189579"/>
                  <a:pt x="641711" y="994652"/>
                </a:cubicBezTo>
                <a:cubicBezTo>
                  <a:pt x="641711" y="799726"/>
                  <a:pt x="799726" y="641711"/>
                  <a:pt x="994652" y="641711"/>
                </a:cubicBezTo>
                <a:cubicBezTo>
                  <a:pt x="1189579" y="641711"/>
                  <a:pt x="1347594" y="799726"/>
                  <a:pt x="1347594" y="994652"/>
                </a:cubicBezTo>
                <a:close/>
                <a:moveTo>
                  <a:pt x="1209882" y="843594"/>
                </a:moveTo>
                <a:cubicBezTo>
                  <a:pt x="1197369" y="831048"/>
                  <a:pt x="1177052" y="831023"/>
                  <a:pt x="1164507" y="843536"/>
                </a:cubicBezTo>
                <a:cubicBezTo>
                  <a:pt x="1164488" y="843555"/>
                  <a:pt x="1164469" y="843574"/>
                  <a:pt x="1164449" y="843594"/>
                </a:cubicBezTo>
                <a:lnTo>
                  <a:pt x="930481" y="1077626"/>
                </a:lnTo>
                <a:lnTo>
                  <a:pt x="824856" y="971936"/>
                </a:lnTo>
                <a:cubicBezTo>
                  <a:pt x="812310" y="959390"/>
                  <a:pt x="791968" y="959390"/>
                  <a:pt x="779423" y="971936"/>
                </a:cubicBezTo>
                <a:cubicBezTo>
                  <a:pt x="766877" y="984481"/>
                  <a:pt x="766877" y="1004824"/>
                  <a:pt x="779423" y="1017369"/>
                </a:cubicBezTo>
                <a:lnTo>
                  <a:pt x="907765" y="1145711"/>
                </a:lnTo>
                <a:cubicBezTo>
                  <a:pt x="920278" y="1158257"/>
                  <a:pt x="940595" y="1158282"/>
                  <a:pt x="953140" y="1145769"/>
                </a:cubicBezTo>
                <a:cubicBezTo>
                  <a:pt x="953159" y="1145750"/>
                  <a:pt x="953179" y="1145731"/>
                  <a:pt x="953198" y="1145711"/>
                </a:cubicBezTo>
                <a:lnTo>
                  <a:pt x="1209882" y="889027"/>
                </a:lnTo>
                <a:cubicBezTo>
                  <a:pt x="1222428" y="876513"/>
                  <a:pt x="1222454" y="856197"/>
                  <a:pt x="1209940" y="843651"/>
                </a:cubicBezTo>
                <a:cubicBezTo>
                  <a:pt x="1209921" y="843632"/>
                  <a:pt x="1209902" y="843613"/>
                  <a:pt x="1209882" y="843594"/>
                </a:cubicBez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  <p:sp>
        <p:nvSpPr>
          <p:cNvPr id="11" name="Graphic 37">
            <a:extLst>
              <a:ext uri="{FF2B5EF4-FFF2-40B4-BE49-F238E27FC236}">
                <a16:creationId xmlns:a16="http://schemas.microsoft.com/office/drawing/2014/main" id="{D51E0FC8-A337-466F-6825-157E62052791}"/>
              </a:ext>
            </a:extLst>
          </p:cNvPr>
          <p:cNvSpPr>
            <a:spLocks noChangeAspect="1"/>
          </p:cNvSpPr>
          <p:nvPr userDrawn="1"/>
        </p:nvSpPr>
        <p:spPr>
          <a:xfrm>
            <a:off x="5307106" y="1404912"/>
            <a:ext cx="425748" cy="385200"/>
          </a:xfrm>
          <a:custGeom>
            <a:avLst/>
            <a:gdLst>
              <a:gd name="connsiteX0" fmla="*/ 0 w 1051057"/>
              <a:gd name="connsiteY0" fmla="*/ 87588 h 950956"/>
              <a:gd name="connsiteX1" fmla="*/ 87588 w 1051057"/>
              <a:gd name="connsiteY1" fmla="*/ 0 h 950956"/>
              <a:gd name="connsiteX2" fmla="*/ 763268 w 1051057"/>
              <a:gd name="connsiteY2" fmla="*/ 0 h 950956"/>
              <a:gd name="connsiteX3" fmla="*/ 850856 w 1051057"/>
              <a:gd name="connsiteY3" fmla="*/ 87588 h 950956"/>
              <a:gd name="connsiteX4" fmla="*/ 850856 w 1051057"/>
              <a:gd name="connsiteY4" fmla="*/ 350352 h 950956"/>
              <a:gd name="connsiteX5" fmla="*/ 700705 w 1051057"/>
              <a:gd name="connsiteY5" fmla="*/ 350352 h 950956"/>
              <a:gd name="connsiteX6" fmla="*/ 600604 w 1051057"/>
              <a:gd name="connsiteY6" fmla="*/ 450453 h 950956"/>
              <a:gd name="connsiteX7" fmla="*/ 600604 w 1051057"/>
              <a:gd name="connsiteY7" fmla="*/ 600604 h 950956"/>
              <a:gd name="connsiteX8" fmla="*/ 87588 w 1051057"/>
              <a:gd name="connsiteY8" fmla="*/ 600604 h 950956"/>
              <a:gd name="connsiteX9" fmla="*/ 0 w 1051057"/>
              <a:gd name="connsiteY9" fmla="*/ 513016 h 950956"/>
              <a:gd name="connsiteX10" fmla="*/ 0 w 1051057"/>
              <a:gd name="connsiteY10" fmla="*/ 87588 h 950956"/>
              <a:gd name="connsiteX11" fmla="*/ 150151 w 1051057"/>
              <a:gd name="connsiteY11" fmla="*/ 112613 h 950956"/>
              <a:gd name="connsiteX12" fmla="*/ 112613 w 1051057"/>
              <a:gd name="connsiteY12" fmla="*/ 150151 h 950956"/>
              <a:gd name="connsiteX13" fmla="*/ 62563 w 1051057"/>
              <a:gd name="connsiteY13" fmla="*/ 150151 h 950956"/>
              <a:gd name="connsiteX14" fmla="*/ 62563 w 1051057"/>
              <a:gd name="connsiteY14" fmla="*/ 225227 h 950956"/>
              <a:gd name="connsiteX15" fmla="*/ 112613 w 1051057"/>
              <a:gd name="connsiteY15" fmla="*/ 225227 h 950956"/>
              <a:gd name="connsiteX16" fmla="*/ 225227 w 1051057"/>
              <a:gd name="connsiteY16" fmla="*/ 112613 h 950956"/>
              <a:gd name="connsiteX17" fmla="*/ 225227 w 1051057"/>
              <a:gd name="connsiteY17" fmla="*/ 62563 h 950956"/>
              <a:gd name="connsiteX18" fmla="*/ 150151 w 1051057"/>
              <a:gd name="connsiteY18" fmla="*/ 62563 h 950956"/>
              <a:gd name="connsiteX19" fmla="*/ 150151 w 1051057"/>
              <a:gd name="connsiteY19" fmla="*/ 112613 h 950956"/>
              <a:gd name="connsiteX20" fmla="*/ 425428 w 1051057"/>
              <a:gd name="connsiteY20" fmla="*/ 425428 h 950956"/>
              <a:gd name="connsiteX21" fmla="*/ 538041 w 1051057"/>
              <a:gd name="connsiteY21" fmla="*/ 312815 h 950956"/>
              <a:gd name="connsiteX22" fmla="*/ 425428 w 1051057"/>
              <a:gd name="connsiteY22" fmla="*/ 200201 h 950956"/>
              <a:gd name="connsiteX23" fmla="*/ 312815 w 1051057"/>
              <a:gd name="connsiteY23" fmla="*/ 312815 h 950956"/>
              <a:gd name="connsiteX24" fmla="*/ 425428 w 1051057"/>
              <a:gd name="connsiteY24" fmla="*/ 425428 h 950956"/>
              <a:gd name="connsiteX25" fmla="*/ 112613 w 1051057"/>
              <a:gd name="connsiteY25" fmla="*/ 450453 h 950956"/>
              <a:gd name="connsiteX26" fmla="*/ 150151 w 1051057"/>
              <a:gd name="connsiteY26" fmla="*/ 487991 h 950956"/>
              <a:gd name="connsiteX27" fmla="*/ 150151 w 1051057"/>
              <a:gd name="connsiteY27" fmla="*/ 538041 h 950956"/>
              <a:gd name="connsiteX28" fmla="*/ 225227 w 1051057"/>
              <a:gd name="connsiteY28" fmla="*/ 538041 h 950956"/>
              <a:gd name="connsiteX29" fmla="*/ 225227 w 1051057"/>
              <a:gd name="connsiteY29" fmla="*/ 487991 h 950956"/>
              <a:gd name="connsiteX30" fmla="*/ 112613 w 1051057"/>
              <a:gd name="connsiteY30" fmla="*/ 375378 h 950956"/>
              <a:gd name="connsiteX31" fmla="*/ 62563 w 1051057"/>
              <a:gd name="connsiteY31" fmla="*/ 375378 h 950956"/>
              <a:gd name="connsiteX32" fmla="*/ 62563 w 1051057"/>
              <a:gd name="connsiteY32" fmla="*/ 450453 h 950956"/>
              <a:gd name="connsiteX33" fmla="*/ 112613 w 1051057"/>
              <a:gd name="connsiteY33" fmla="*/ 450453 h 950956"/>
              <a:gd name="connsiteX34" fmla="*/ 738242 w 1051057"/>
              <a:gd name="connsiteY34" fmla="*/ 150151 h 950956"/>
              <a:gd name="connsiteX35" fmla="*/ 700705 w 1051057"/>
              <a:gd name="connsiteY35" fmla="*/ 112613 h 950956"/>
              <a:gd name="connsiteX36" fmla="*/ 700705 w 1051057"/>
              <a:gd name="connsiteY36" fmla="*/ 62563 h 950956"/>
              <a:gd name="connsiteX37" fmla="*/ 625629 w 1051057"/>
              <a:gd name="connsiteY37" fmla="*/ 62563 h 950956"/>
              <a:gd name="connsiteX38" fmla="*/ 625629 w 1051057"/>
              <a:gd name="connsiteY38" fmla="*/ 112613 h 950956"/>
              <a:gd name="connsiteX39" fmla="*/ 738242 w 1051057"/>
              <a:gd name="connsiteY39" fmla="*/ 225227 h 950956"/>
              <a:gd name="connsiteX40" fmla="*/ 788293 w 1051057"/>
              <a:gd name="connsiteY40" fmla="*/ 225227 h 950956"/>
              <a:gd name="connsiteX41" fmla="*/ 788293 w 1051057"/>
              <a:gd name="connsiteY41" fmla="*/ 150151 h 950956"/>
              <a:gd name="connsiteX42" fmla="*/ 738242 w 1051057"/>
              <a:gd name="connsiteY42" fmla="*/ 150151 h 950956"/>
              <a:gd name="connsiteX43" fmla="*/ 120171 w 1051057"/>
              <a:gd name="connsiteY43" fmla="*/ 675680 h 950956"/>
              <a:gd name="connsiteX44" fmla="*/ 600604 w 1051057"/>
              <a:gd name="connsiteY44" fmla="*/ 675680 h 950956"/>
              <a:gd name="connsiteX45" fmla="*/ 600604 w 1051057"/>
              <a:gd name="connsiteY45" fmla="*/ 750755 h 950956"/>
              <a:gd name="connsiteX46" fmla="*/ 250252 w 1051057"/>
              <a:gd name="connsiteY46" fmla="*/ 750755 h 950956"/>
              <a:gd name="connsiteX47" fmla="*/ 120171 w 1051057"/>
              <a:gd name="connsiteY47" fmla="*/ 675680 h 950956"/>
              <a:gd name="connsiteX48" fmla="*/ 1001007 w 1051057"/>
              <a:gd name="connsiteY48" fmla="*/ 250252 h 950956"/>
              <a:gd name="connsiteX49" fmla="*/ 1001007 w 1051057"/>
              <a:gd name="connsiteY49" fmla="*/ 350352 h 950956"/>
              <a:gd name="connsiteX50" fmla="*/ 925931 w 1051057"/>
              <a:gd name="connsiteY50" fmla="*/ 350352 h 950956"/>
              <a:gd name="connsiteX51" fmla="*/ 925931 w 1051057"/>
              <a:gd name="connsiteY51" fmla="*/ 120171 h 950956"/>
              <a:gd name="connsiteX52" fmla="*/ 1001007 w 1051057"/>
              <a:gd name="connsiteY52" fmla="*/ 250252 h 950956"/>
              <a:gd name="connsiteX53" fmla="*/ 725730 w 1051057"/>
              <a:gd name="connsiteY53" fmla="*/ 400403 h 950956"/>
              <a:gd name="connsiteX54" fmla="*/ 650654 w 1051057"/>
              <a:gd name="connsiteY54" fmla="*/ 475478 h 950956"/>
              <a:gd name="connsiteX55" fmla="*/ 650654 w 1051057"/>
              <a:gd name="connsiteY55" fmla="*/ 875881 h 950956"/>
              <a:gd name="connsiteX56" fmla="*/ 725730 w 1051057"/>
              <a:gd name="connsiteY56" fmla="*/ 950956 h 950956"/>
              <a:gd name="connsiteX57" fmla="*/ 975982 w 1051057"/>
              <a:gd name="connsiteY57" fmla="*/ 950956 h 950956"/>
              <a:gd name="connsiteX58" fmla="*/ 1051057 w 1051057"/>
              <a:gd name="connsiteY58" fmla="*/ 875881 h 950956"/>
              <a:gd name="connsiteX59" fmla="*/ 1051057 w 1051057"/>
              <a:gd name="connsiteY59" fmla="*/ 475478 h 950956"/>
              <a:gd name="connsiteX60" fmla="*/ 975982 w 1051057"/>
              <a:gd name="connsiteY60" fmla="*/ 400403 h 950956"/>
              <a:gd name="connsiteX61" fmla="*/ 725730 w 1051057"/>
              <a:gd name="connsiteY61" fmla="*/ 400403 h 950956"/>
              <a:gd name="connsiteX62" fmla="*/ 750755 w 1051057"/>
              <a:gd name="connsiteY62" fmla="*/ 625629 h 950956"/>
              <a:gd name="connsiteX63" fmla="*/ 800805 w 1051057"/>
              <a:gd name="connsiteY63" fmla="*/ 625629 h 950956"/>
              <a:gd name="connsiteX64" fmla="*/ 825831 w 1051057"/>
              <a:gd name="connsiteY64" fmla="*/ 650654 h 950956"/>
              <a:gd name="connsiteX65" fmla="*/ 800805 w 1051057"/>
              <a:gd name="connsiteY65" fmla="*/ 675680 h 950956"/>
              <a:gd name="connsiteX66" fmla="*/ 750755 w 1051057"/>
              <a:gd name="connsiteY66" fmla="*/ 675680 h 950956"/>
              <a:gd name="connsiteX67" fmla="*/ 725730 w 1051057"/>
              <a:gd name="connsiteY67" fmla="*/ 650654 h 950956"/>
              <a:gd name="connsiteX68" fmla="*/ 750755 w 1051057"/>
              <a:gd name="connsiteY68" fmla="*/ 625629 h 950956"/>
              <a:gd name="connsiteX69" fmla="*/ 900906 w 1051057"/>
              <a:gd name="connsiteY69" fmla="*/ 625629 h 950956"/>
              <a:gd name="connsiteX70" fmla="*/ 950956 w 1051057"/>
              <a:gd name="connsiteY70" fmla="*/ 625629 h 950956"/>
              <a:gd name="connsiteX71" fmla="*/ 975982 w 1051057"/>
              <a:gd name="connsiteY71" fmla="*/ 650654 h 950956"/>
              <a:gd name="connsiteX72" fmla="*/ 950956 w 1051057"/>
              <a:gd name="connsiteY72" fmla="*/ 675680 h 950956"/>
              <a:gd name="connsiteX73" fmla="*/ 900906 w 1051057"/>
              <a:gd name="connsiteY73" fmla="*/ 675680 h 950956"/>
              <a:gd name="connsiteX74" fmla="*/ 875881 w 1051057"/>
              <a:gd name="connsiteY74" fmla="*/ 650654 h 950956"/>
              <a:gd name="connsiteX75" fmla="*/ 900906 w 1051057"/>
              <a:gd name="connsiteY75" fmla="*/ 625629 h 950956"/>
              <a:gd name="connsiteX76" fmla="*/ 750755 w 1051057"/>
              <a:gd name="connsiteY76" fmla="*/ 725730 h 950956"/>
              <a:gd name="connsiteX77" fmla="*/ 800805 w 1051057"/>
              <a:gd name="connsiteY77" fmla="*/ 725730 h 950956"/>
              <a:gd name="connsiteX78" fmla="*/ 825831 w 1051057"/>
              <a:gd name="connsiteY78" fmla="*/ 750755 h 950956"/>
              <a:gd name="connsiteX79" fmla="*/ 800805 w 1051057"/>
              <a:gd name="connsiteY79" fmla="*/ 775780 h 950956"/>
              <a:gd name="connsiteX80" fmla="*/ 750755 w 1051057"/>
              <a:gd name="connsiteY80" fmla="*/ 775780 h 950956"/>
              <a:gd name="connsiteX81" fmla="*/ 725730 w 1051057"/>
              <a:gd name="connsiteY81" fmla="*/ 750755 h 950956"/>
              <a:gd name="connsiteX82" fmla="*/ 750755 w 1051057"/>
              <a:gd name="connsiteY82" fmla="*/ 725730 h 950956"/>
              <a:gd name="connsiteX83" fmla="*/ 900906 w 1051057"/>
              <a:gd name="connsiteY83" fmla="*/ 725730 h 950956"/>
              <a:gd name="connsiteX84" fmla="*/ 950956 w 1051057"/>
              <a:gd name="connsiteY84" fmla="*/ 725730 h 950956"/>
              <a:gd name="connsiteX85" fmla="*/ 975982 w 1051057"/>
              <a:gd name="connsiteY85" fmla="*/ 750755 h 950956"/>
              <a:gd name="connsiteX86" fmla="*/ 950956 w 1051057"/>
              <a:gd name="connsiteY86" fmla="*/ 775780 h 950956"/>
              <a:gd name="connsiteX87" fmla="*/ 900906 w 1051057"/>
              <a:gd name="connsiteY87" fmla="*/ 775780 h 950956"/>
              <a:gd name="connsiteX88" fmla="*/ 875881 w 1051057"/>
              <a:gd name="connsiteY88" fmla="*/ 750755 h 950956"/>
              <a:gd name="connsiteX89" fmla="*/ 900906 w 1051057"/>
              <a:gd name="connsiteY89" fmla="*/ 725730 h 950956"/>
              <a:gd name="connsiteX90" fmla="*/ 750755 w 1051057"/>
              <a:gd name="connsiteY90" fmla="*/ 825831 h 950956"/>
              <a:gd name="connsiteX91" fmla="*/ 800805 w 1051057"/>
              <a:gd name="connsiteY91" fmla="*/ 825831 h 950956"/>
              <a:gd name="connsiteX92" fmla="*/ 825831 w 1051057"/>
              <a:gd name="connsiteY92" fmla="*/ 850856 h 950956"/>
              <a:gd name="connsiteX93" fmla="*/ 800805 w 1051057"/>
              <a:gd name="connsiteY93" fmla="*/ 875881 h 950956"/>
              <a:gd name="connsiteX94" fmla="*/ 750755 w 1051057"/>
              <a:gd name="connsiteY94" fmla="*/ 875881 h 950956"/>
              <a:gd name="connsiteX95" fmla="*/ 725730 w 1051057"/>
              <a:gd name="connsiteY95" fmla="*/ 850856 h 950956"/>
              <a:gd name="connsiteX96" fmla="*/ 750755 w 1051057"/>
              <a:gd name="connsiteY96" fmla="*/ 825831 h 950956"/>
              <a:gd name="connsiteX97" fmla="*/ 900906 w 1051057"/>
              <a:gd name="connsiteY97" fmla="*/ 825831 h 950956"/>
              <a:gd name="connsiteX98" fmla="*/ 950956 w 1051057"/>
              <a:gd name="connsiteY98" fmla="*/ 825831 h 950956"/>
              <a:gd name="connsiteX99" fmla="*/ 975982 w 1051057"/>
              <a:gd name="connsiteY99" fmla="*/ 850856 h 950956"/>
              <a:gd name="connsiteX100" fmla="*/ 950956 w 1051057"/>
              <a:gd name="connsiteY100" fmla="*/ 875881 h 950956"/>
              <a:gd name="connsiteX101" fmla="*/ 900906 w 1051057"/>
              <a:gd name="connsiteY101" fmla="*/ 875881 h 950956"/>
              <a:gd name="connsiteX102" fmla="*/ 875881 w 1051057"/>
              <a:gd name="connsiteY102" fmla="*/ 850856 h 950956"/>
              <a:gd name="connsiteX103" fmla="*/ 900906 w 1051057"/>
              <a:gd name="connsiteY103" fmla="*/ 825831 h 950956"/>
              <a:gd name="connsiteX104" fmla="*/ 725730 w 1051057"/>
              <a:gd name="connsiteY104" fmla="*/ 500503 h 950956"/>
              <a:gd name="connsiteX105" fmla="*/ 750755 w 1051057"/>
              <a:gd name="connsiteY105" fmla="*/ 475478 h 950956"/>
              <a:gd name="connsiteX106" fmla="*/ 950956 w 1051057"/>
              <a:gd name="connsiteY106" fmla="*/ 475478 h 950956"/>
              <a:gd name="connsiteX107" fmla="*/ 975982 w 1051057"/>
              <a:gd name="connsiteY107" fmla="*/ 500503 h 950956"/>
              <a:gd name="connsiteX108" fmla="*/ 975982 w 1051057"/>
              <a:gd name="connsiteY108" fmla="*/ 550554 h 950956"/>
              <a:gd name="connsiteX109" fmla="*/ 950956 w 1051057"/>
              <a:gd name="connsiteY109" fmla="*/ 575579 h 950956"/>
              <a:gd name="connsiteX110" fmla="*/ 750755 w 1051057"/>
              <a:gd name="connsiteY110" fmla="*/ 575579 h 950956"/>
              <a:gd name="connsiteX111" fmla="*/ 725730 w 1051057"/>
              <a:gd name="connsiteY111" fmla="*/ 550554 h 950956"/>
              <a:gd name="connsiteX112" fmla="*/ 725730 w 1051057"/>
              <a:gd name="connsiteY112" fmla="*/ 500503 h 95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051057" h="950956">
                <a:moveTo>
                  <a:pt x="0" y="87588"/>
                </a:moveTo>
                <a:cubicBezTo>
                  <a:pt x="0" y="39239"/>
                  <a:pt x="39239" y="0"/>
                  <a:pt x="87588" y="0"/>
                </a:cubicBezTo>
                <a:lnTo>
                  <a:pt x="763268" y="0"/>
                </a:lnTo>
                <a:cubicBezTo>
                  <a:pt x="811616" y="0"/>
                  <a:pt x="850856" y="39239"/>
                  <a:pt x="850856" y="87588"/>
                </a:cubicBezTo>
                <a:lnTo>
                  <a:pt x="850856" y="350352"/>
                </a:lnTo>
                <a:lnTo>
                  <a:pt x="700705" y="350352"/>
                </a:lnTo>
                <a:cubicBezTo>
                  <a:pt x="645419" y="350352"/>
                  <a:pt x="600604" y="395167"/>
                  <a:pt x="600604" y="450453"/>
                </a:cubicBezTo>
                <a:lnTo>
                  <a:pt x="600604" y="600604"/>
                </a:lnTo>
                <a:lnTo>
                  <a:pt x="87588" y="600604"/>
                </a:lnTo>
                <a:cubicBezTo>
                  <a:pt x="39214" y="600604"/>
                  <a:pt x="0" y="561390"/>
                  <a:pt x="0" y="513016"/>
                </a:cubicBezTo>
                <a:lnTo>
                  <a:pt x="0" y="87588"/>
                </a:lnTo>
                <a:close/>
                <a:moveTo>
                  <a:pt x="150151" y="112613"/>
                </a:moveTo>
                <a:cubicBezTo>
                  <a:pt x="150151" y="133345"/>
                  <a:pt x="133345" y="150151"/>
                  <a:pt x="112613" y="150151"/>
                </a:cubicBezTo>
                <a:lnTo>
                  <a:pt x="62563" y="150151"/>
                </a:lnTo>
                <a:lnTo>
                  <a:pt x="62563" y="225227"/>
                </a:lnTo>
                <a:lnTo>
                  <a:pt x="112613" y="225227"/>
                </a:lnTo>
                <a:cubicBezTo>
                  <a:pt x="174808" y="225227"/>
                  <a:pt x="225227" y="174808"/>
                  <a:pt x="225227" y="112613"/>
                </a:cubicBezTo>
                <a:lnTo>
                  <a:pt x="225227" y="62563"/>
                </a:lnTo>
                <a:lnTo>
                  <a:pt x="150151" y="62563"/>
                </a:lnTo>
                <a:lnTo>
                  <a:pt x="150151" y="112613"/>
                </a:lnTo>
                <a:close/>
                <a:moveTo>
                  <a:pt x="425428" y="425428"/>
                </a:moveTo>
                <a:cubicBezTo>
                  <a:pt x="487620" y="425428"/>
                  <a:pt x="538041" y="375007"/>
                  <a:pt x="538041" y="312815"/>
                </a:cubicBezTo>
                <a:cubicBezTo>
                  <a:pt x="538041" y="250620"/>
                  <a:pt x="487620" y="200201"/>
                  <a:pt x="425428" y="200201"/>
                </a:cubicBezTo>
                <a:cubicBezTo>
                  <a:pt x="363233" y="200201"/>
                  <a:pt x="312815" y="250620"/>
                  <a:pt x="312815" y="312815"/>
                </a:cubicBezTo>
                <a:cubicBezTo>
                  <a:pt x="312815" y="375007"/>
                  <a:pt x="363233" y="425428"/>
                  <a:pt x="425428" y="425428"/>
                </a:cubicBezTo>
                <a:close/>
                <a:moveTo>
                  <a:pt x="112613" y="450453"/>
                </a:moveTo>
                <a:cubicBezTo>
                  <a:pt x="133345" y="450453"/>
                  <a:pt x="150151" y="467260"/>
                  <a:pt x="150151" y="487991"/>
                </a:cubicBezTo>
                <a:lnTo>
                  <a:pt x="150151" y="538041"/>
                </a:lnTo>
                <a:lnTo>
                  <a:pt x="225227" y="538041"/>
                </a:lnTo>
                <a:lnTo>
                  <a:pt x="225227" y="487991"/>
                </a:lnTo>
                <a:cubicBezTo>
                  <a:pt x="225227" y="425798"/>
                  <a:pt x="174808" y="375378"/>
                  <a:pt x="112613" y="375378"/>
                </a:cubicBezTo>
                <a:lnTo>
                  <a:pt x="62563" y="375378"/>
                </a:lnTo>
                <a:lnTo>
                  <a:pt x="62563" y="450453"/>
                </a:lnTo>
                <a:lnTo>
                  <a:pt x="112613" y="450453"/>
                </a:lnTo>
                <a:close/>
                <a:moveTo>
                  <a:pt x="738242" y="150151"/>
                </a:moveTo>
                <a:cubicBezTo>
                  <a:pt x="717512" y="150151"/>
                  <a:pt x="700705" y="133345"/>
                  <a:pt x="700705" y="112613"/>
                </a:cubicBezTo>
                <a:lnTo>
                  <a:pt x="700705" y="62563"/>
                </a:lnTo>
                <a:lnTo>
                  <a:pt x="625629" y="62563"/>
                </a:lnTo>
                <a:lnTo>
                  <a:pt x="625629" y="112613"/>
                </a:lnTo>
                <a:cubicBezTo>
                  <a:pt x="625629" y="174808"/>
                  <a:pt x="676050" y="225227"/>
                  <a:pt x="738242" y="225227"/>
                </a:cubicBezTo>
                <a:lnTo>
                  <a:pt x="788293" y="225227"/>
                </a:lnTo>
                <a:lnTo>
                  <a:pt x="788293" y="150151"/>
                </a:lnTo>
                <a:lnTo>
                  <a:pt x="738242" y="150151"/>
                </a:lnTo>
                <a:close/>
                <a:moveTo>
                  <a:pt x="120171" y="675680"/>
                </a:moveTo>
                <a:lnTo>
                  <a:pt x="600604" y="675680"/>
                </a:lnTo>
                <a:lnTo>
                  <a:pt x="600604" y="750755"/>
                </a:lnTo>
                <a:lnTo>
                  <a:pt x="250252" y="750755"/>
                </a:lnTo>
                <a:cubicBezTo>
                  <a:pt x="194696" y="750755"/>
                  <a:pt x="146147" y="720575"/>
                  <a:pt x="120171" y="675680"/>
                </a:cubicBezTo>
                <a:close/>
                <a:moveTo>
                  <a:pt x="1001007" y="250252"/>
                </a:moveTo>
                <a:lnTo>
                  <a:pt x="1001007" y="350352"/>
                </a:lnTo>
                <a:lnTo>
                  <a:pt x="925931" y="350352"/>
                </a:lnTo>
                <a:lnTo>
                  <a:pt x="925931" y="120171"/>
                </a:lnTo>
                <a:cubicBezTo>
                  <a:pt x="972408" y="146993"/>
                  <a:pt x="1001032" y="196589"/>
                  <a:pt x="1001007" y="250252"/>
                </a:cubicBezTo>
                <a:close/>
                <a:moveTo>
                  <a:pt x="725730" y="400403"/>
                </a:moveTo>
                <a:cubicBezTo>
                  <a:pt x="684268" y="400403"/>
                  <a:pt x="650654" y="434017"/>
                  <a:pt x="650654" y="475478"/>
                </a:cubicBezTo>
                <a:lnTo>
                  <a:pt x="650654" y="875881"/>
                </a:lnTo>
                <a:cubicBezTo>
                  <a:pt x="650654" y="917343"/>
                  <a:pt x="684268" y="950956"/>
                  <a:pt x="725730" y="950956"/>
                </a:cubicBezTo>
                <a:lnTo>
                  <a:pt x="975982" y="950956"/>
                </a:lnTo>
                <a:cubicBezTo>
                  <a:pt x="1017443" y="950956"/>
                  <a:pt x="1051057" y="917343"/>
                  <a:pt x="1051057" y="875881"/>
                </a:cubicBezTo>
                <a:lnTo>
                  <a:pt x="1051057" y="475478"/>
                </a:lnTo>
                <a:cubicBezTo>
                  <a:pt x="1051057" y="434017"/>
                  <a:pt x="1017443" y="400403"/>
                  <a:pt x="975982" y="400403"/>
                </a:cubicBezTo>
                <a:lnTo>
                  <a:pt x="725730" y="400403"/>
                </a:lnTo>
                <a:close/>
                <a:moveTo>
                  <a:pt x="750755" y="625629"/>
                </a:moveTo>
                <a:lnTo>
                  <a:pt x="800805" y="625629"/>
                </a:lnTo>
                <a:cubicBezTo>
                  <a:pt x="814624" y="625629"/>
                  <a:pt x="825831" y="636835"/>
                  <a:pt x="825831" y="650654"/>
                </a:cubicBezTo>
                <a:cubicBezTo>
                  <a:pt x="825831" y="664473"/>
                  <a:pt x="814624" y="675680"/>
                  <a:pt x="800805" y="675680"/>
                </a:cubicBezTo>
                <a:lnTo>
                  <a:pt x="750755" y="675680"/>
                </a:lnTo>
                <a:cubicBezTo>
                  <a:pt x="736936" y="675680"/>
                  <a:pt x="725730" y="664473"/>
                  <a:pt x="725730" y="650654"/>
                </a:cubicBezTo>
                <a:cubicBezTo>
                  <a:pt x="725730" y="636835"/>
                  <a:pt x="736936" y="625629"/>
                  <a:pt x="750755" y="625629"/>
                </a:cubicBezTo>
                <a:close/>
                <a:moveTo>
                  <a:pt x="900906" y="625629"/>
                </a:moveTo>
                <a:lnTo>
                  <a:pt x="950956" y="625629"/>
                </a:lnTo>
                <a:cubicBezTo>
                  <a:pt x="964775" y="625629"/>
                  <a:pt x="975982" y="636835"/>
                  <a:pt x="975982" y="650654"/>
                </a:cubicBezTo>
                <a:cubicBezTo>
                  <a:pt x="975982" y="664473"/>
                  <a:pt x="964775" y="675680"/>
                  <a:pt x="950956" y="675680"/>
                </a:cubicBezTo>
                <a:lnTo>
                  <a:pt x="900906" y="675680"/>
                </a:lnTo>
                <a:cubicBezTo>
                  <a:pt x="887087" y="675680"/>
                  <a:pt x="875881" y="664473"/>
                  <a:pt x="875881" y="650654"/>
                </a:cubicBezTo>
                <a:cubicBezTo>
                  <a:pt x="875881" y="636835"/>
                  <a:pt x="887087" y="625629"/>
                  <a:pt x="900906" y="625629"/>
                </a:cubicBezTo>
                <a:close/>
                <a:moveTo>
                  <a:pt x="750755" y="725730"/>
                </a:moveTo>
                <a:lnTo>
                  <a:pt x="800805" y="725730"/>
                </a:lnTo>
                <a:cubicBezTo>
                  <a:pt x="814624" y="725730"/>
                  <a:pt x="825831" y="736936"/>
                  <a:pt x="825831" y="750755"/>
                </a:cubicBezTo>
                <a:cubicBezTo>
                  <a:pt x="825831" y="764574"/>
                  <a:pt x="814624" y="775780"/>
                  <a:pt x="800805" y="775780"/>
                </a:cubicBezTo>
                <a:lnTo>
                  <a:pt x="750755" y="775780"/>
                </a:lnTo>
                <a:cubicBezTo>
                  <a:pt x="736936" y="775780"/>
                  <a:pt x="725730" y="764574"/>
                  <a:pt x="725730" y="750755"/>
                </a:cubicBezTo>
                <a:cubicBezTo>
                  <a:pt x="725730" y="736936"/>
                  <a:pt x="736936" y="725730"/>
                  <a:pt x="750755" y="725730"/>
                </a:cubicBezTo>
                <a:close/>
                <a:moveTo>
                  <a:pt x="900906" y="725730"/>
                </a:moveTo>
                <a:lnTo>
                  <a:pt x="950956" y="725730"/>
                </a:lnTo>
                <a:cubicBezTo>
                  <a:pt x="964775" y="725730"/>
                  <a:pt x="975982" y="736936"/>
                  <a:pt x="975982" y="750755"/>
                </a:cubicBezTo>
                <a:cubicBezTo>
                  <a:pt x="975982" y="764574"/>
                  <a:pt x="964775" y="775780"/>
                  <a:pt x="950956" y="775780"/>
                </a:cubicBezTo>
                <a:lnTo>
                  <a:pt x="900906" y="775780"/>
                </a:lnTo>
                <a:cubicBezTo>
                  <a:pt x="887087" y="775780"/>
                  <a:pt x="875881" y="764574"/>
                  <a:pt x="875881" y="750755"/>
                </a:cubicBezTo>
                <a:cubicBezTo>
                  <a:pt x="875881" y="736936"/>
                  <a:pt x="887087" y="725730"/>
                  <a:pt x="900906" y="725730"/>
                </a:cubicBezTo>
                <a:close/>
                <a:moveTo>
                  <a:pt x="750755" y="825831"/>
                </a:moveTo>
                <a:lnTo>
                  <a:pt x="800805" y="825831"/>
                </a:lnTo>
                <a:cubicBezTo>
                  <a:pt x="814624" y="825831"/>
                  <a:pt x="825831" y="837037"/>
                  <a:pt x="825831" y="850856"/>
                </a:cubicBezTo>
                <a:cubicBezTo>
                  <a:pt x="825831" y="864675"/>
                  <a:pt x="814624" y="875881"/>
                  <a:pt x="800805" y="875881"/>
                </a:cubicBezTo>
                <a:lnTo>
                  <a:pt x="750755" y="875881"/>
                </a:lnTo>
                <a:cubicBezTo>
                  <a:pt x="736936" y="875881"/>
                  <a:pt x="725730" y="864675"/>
                  <a:pt x="725730" y="850856"/>
                </a:cubicBezTo>
                <a:cubicBezTo>
                  <a:pt x="725730" y="837037"/>
                  <a:pt x="736936" y="825831"/>
                  <a:pt x="750755" y="825831"/>
                </a:cubicBezTo>
                <a:close/>
                <a:moveTo>
                  <a:pt x="900906" y="825831"/>
                </a:moveTo>
                <a:lnTo>
                  <a:pt x="950956" y="825831"/>
                </a:lnTo>
                <a:cubicBezTo>
                  <a:pt x="964775" y="825831"/>
                  <a:pt x="975982" y="837037"/>
                  <a:pt x="975982" y="850856"/>
                </a:cubicBezTo>
                <a:cubicBezTo>
                  <a:pt x="975982" y="864675"/>
                  <a:pt x="964775" y="875881"/>
                  <a:pt x="950956" y="875881"/>
                </a:cubicBezTo>
                <a:lnTo>
                  <a:pt x="900906" y="875881"/>
                </a:lnTo>
                <a:cubicBezTo>
                  <a:pt x="887087" y="875881"/>
                  <a:pt x="875881" y="864675"/>
                  <a:pt x="875881" y="850856"/>
                </a:cubicBezTo>
                <a:cubicBezTo>
                  <a:pt x="875881" y="837037"/>
                  <a:pt x="887087" y="825831"/>
                  <a:pt x="900906" y="825831"/>
                </a:cubicBezTo>
                <a:close/>
                <a:moveTo>
                  <a:pt x="725730" y="500503"/>
                </a:moveTo>
                <a:cubicBezTo>
                  <a:pt x="725730" y="486684"/>
                  <a:pt x="736936" y="475478"/>
                  <a:pt x="750755" y="475478"/>
                </a:cubicBezTo>
                <a:lnTo>
                  <a:pt x="950956" y="475478"/>
                </a:lnTo>
                <a:cubicBezTo>
                  <a:pt x="964775" y="475478"/>
                  <a:pt x="975982" y="486684"/>
                  <a:pt x="975982" y="500503"/>
                </a:cubicBezTo>
                <a:lnTo>
                  <a:pt x="975982" y="550554"/>
                </a:lnTo>
                <a:cubicBezTo>
                  <a:pt x="975982" y="564373"/>
                  <a:pt x="964775" y="575579"/>
                  <a:pt x="950956" y="575579"/>
                </a:cubicBezTo>
                <a:lnTo>
                  <a:pt x="750755" y="575579"/>
                </a:lnTo>
                <a:cubicBezTo>
                  <a:pt x="736936" y="575579"/>
                  <a:pt x="725730" y="564373"/>
                  <a:pt x="725730" y="550554"/>
                </a:cubicBezTo>
                <a:lnTo>
                  <a:pt x="725730" y="500503"/>
                </a:ln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3729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8E38-9EE2-4646-9E8F-8C5428CCE03B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E875-FD01-2E43-A807-79CCF7C5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1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C0A5B5E-8396-E276-3DE2-6B60B07CADFD}"/>
              </a:ext>
            </a:extLst>
          </p:cNvPr>
          <p:cNvSpPr/>
          <p:nvPr/>
        </p:nvSpPr>
        <p:spPr>
          <a:xfrm>
            <a:off x="365436" y="256146"/>
            <a:ext cx="954000" cy="162000"/>
          </a:xfrm>
          <a:prstGeom prst="rect">
            <a:avLst/>
          </a:prstGeom>
          <a:solidFill>
            <a:srgbClr val="D848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Partner Logo</a:t>
            </a:r>
            <a:endParaRPr lang="en-CA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3E594C-A5BF-F892-1E94-674E3BAB0137}"/>
              </a:ext>
            </a:extLst>
          </p:cNvPr>
          <p:cNvSpPr txBox="1"/>
          <p:nvPr/>
        </p:nvSpPr>
        <p:spPr>
          <a:xfrm>
            <a:off x="4003010" y="3496649"/>
            <a:ext cx="1514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15 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MTHS</a:t>
            </a:r>
          </a:p>
        </p:txBody>
      </p:sp>
    </p:spTree>
    <p:extLst>
      <p:ext uri="{BB962C8B-B14F-4D97-AF65-F5344CB8AC3E}">
        <p14:creationId xmlns:p14="http://schemas.microsoft.com/office/powerpoint/2010/main" val="402195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93BF9C3B-2666-85E2-89B7-43FB6A0811C2}"/>
              </a:ext>
            </a:extLst>
          </p:cNvPr>
          <p:cNvSpPr/>
          <p:nvPr/>
        </p:nvSpPr>
        <p:spPr>
          <a:xfrm>
            <a:off x="0" y="7317794"/>
            <a:ext cx="7772400" cy="1710816"/>
          </a:xfrm>
          <a:prstGeom prst="rect">
            <a:avLst/>
          </a:prstGeom>
          <a:solidFill>
            <a:srgbClr val="091F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06D35F0-1BBF-7810-1B84-C5B0F6132276}"/>
              </a:ext>
            </a:extLst>
          </p:cNvPr>
          <p:cNvSpPr txBox="1"/>
          <p:nvPr/>
        </p:nvSpPr>
        <p:spPr>
          <a:xfrm>
            <a:off x="1433088" y="7600603"/>
            <a:ext cx="4501924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Unlock the power of AI for your business PCs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22378E5-9C11-3C20-164C-0F523287C146}"/>
              </a:ext>
            </a:extLst>
          </p:cNvPr>
          <p:cNvSpPr txBox="1"/>
          <p:nvPr/>
        </p:nvSpPr>
        <p:spPr>
          <a:xfrm>
            <a:off x="1438998" y="8007136"/>
            <a:ext cx="37722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Explore bringing AI-driven Windows 11 Pro PCs powered by Intel</a:t>
            </a:r>
            <a:r>
              <a:rPr lang="en-US" sz="1000" baseline="30000">
                <a:solidFill>
                  <a:schemeClr val="bg1"/>
                </a:solidFill>
                <a:cs typeface="Segoe UI" panose="020B0502040204020203" pitchFamily="34" charset="0"/>
              </a:rPr>
              <a:t>®</a:t>
            </a:r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 Core™ Ultra processors to your device fleet today. </a:t>
            </a:r>
          </a:p>
          <a:p>
            <a:endParaRPr lang="en-US" sz="1000">
              <a:solidFill>
                <a:schemeClr val="bg1"/>
              </a:solidFill>
              <a:cs typeface="Segoe UI" panose="020B0502040204020203" pitchFamily="34" charset="0"/>
            </a:endParaRPr>
          </a:p>
          <a:p>
            <a:r>
              <a:rPr lang="en-US" sz="1200">
                <a:solidFill>
                  <a:srgbClr val="8DC8E8"/>
                </a:solidFill>
                <a:latin typeface="+mj-lt"/>
                <a:cs typeface="Segoe UI" panose="020B0502040204020203" pitchFamily="34" charset="0"/>
              </a:rPr>
              <a:t>Learn more at [</a:t>
            </a:r>
            <a:r>
              <a:rPr lang="en-US" sz="1200">
                <a:solidFill>
                  <a:srgbClr val="8DC8E8"/>
                </a:solidFill>
                <a:highlight>
                  <a:srgbClr val="EBA3D1"/>
                </a:highlight>
                <a:latin typeface="+mj-lt"/>
                <a:cs typeface="Segoe UI" panose="020B0502040204020203" pitchFamily="34" charset="0"/>
              </a:rPr>
              <a:t>Partner URL.com</a:t>
            </a:r>
            <a:r>
              <a:rPr lang="en-US" sz="1200">
                <a:solidFill>
                  <a:srgbClr val="8DC8E8"/>
                </a:solidFill>
                <a:latin typeface="+mj-lt"/>
                <a:cs typeface="Segoe UI" panose="020B0502040204020203" pitchFamily="34" charset="0"/>
              </a:rPr>
              <a:t>] &gt; 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CA7C9043-176D-7F10-ECC3-99FCECFC1202}"/>
              </a:ext>
            </a:extLst>
          </p:cNvPr>
          <p:cNvSpPr>
            <a:spLocks noChangeAspect="1"/>
          </p:cNvSpPr>
          <p:nvPr/>
        </p:nvSpPr>
        <p:spPr>
          <a:xfrm>
            <a:off x="363455" y="7766874"/>
            <a:ext cx="812657" cy="812657"/>
          </a:xfrm>
          <a:prstGeom prst="roundRect">
            <a:avLst>
              <a:gd name="adj" fmla="val 6114"/>
            </a:avLst>
          </a:prstGeom>
          <a:solidFill>
            <a:srgbClr val="EBA3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latin typeface="+mj-lt"/>
                <a:cs typeface="Segoe Sans Display Semibold" pitchFamily="2" charset="0"/>
              </a:rPr>
              <a:t>QR Code</a:t>
            </a:r>
          </a:p>
        </p:txBody>
      </p:sp>
      <p:pic>
        <p:nvPicPr>
          <p:cNvPr id="126" name="Picture 125">
            <a:extLst>
              <a:ext uri="{FF2B5EF4-FFF2-40B4-BE49-F238E27FC236}">
                <a16:creationId xmlns:a16="http://schemas.microsoft.com/office/drawing/2014/main" id="{01740344-9DE2-B6D0-E797-4B14F9A096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90238" y="6676993"/>
            <a:ext cx="4877512" cy="27436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CD3CF06-BDC0-5F1D-D57D-A91640BE7CDD}"/>
              </a:ext>
            </a:extLst>
          </p:cNvPr>
          <p:cNvSpPr/>
          <p:nvPr/>
        </p:nvSpPr>
        <p:spPr>
          <a:xfrm>
            <a:off x="352910" y="256146"/>
            <a:ext cx="954000" cy="162000"/>
          </a:xfrm>
          <a:prstGeom prst="rect">
            <a:avLst/>
          </a:prstGeom>
          <a:solidFill>
            <a:srgbClr val="D848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Partner Logo</a:t>
            </a:r>
            <a:endParaRPr lang="en-CA" sz="16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EEE2B32-8657-A779-E09D-89F42C432417}"/>
              </a:ext>
            </a:extLst>
          </p:cNvPr>
          <p:cNvSpPr/>
          <p:nvPr/>
        </p:nvSpPr>
        <p:spPr>
          <a:xfrm>
            <a:off x="2156898" y="5029200"/>
            <a:ext cx="1678278" cy="1915269"/>
          </a:xfrm>
          <a:prstGeom prst="roundRect">
            <a:avLst>
              <a:gd name="adj" fmla="val 6114"/>
            </a:avLst>
          </a:prstGeom>
          <a:solidFill>
            <a:schemeClr val="bg1"/>
          </a:solidFill>
          <a:ln w="12700">
            <a:noFill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2652FAC-0702-D77D-5DEF-75EF7B354F27}"/>
              </a:ext>
            </a:extLst>
          </p:cNvPr>
          <p:cNvSpPr/>
          <p:nvPr/>
        </p:nvSpPr>
        <p:spPr>
          <a:xfrm>
            <a:off x="3946916" y="5029200"/>
            <a:ext cx="1678278" cy="1915269"/>
          </a:xfrm>
          <a:prstGeom prst="roundRect">
            <a:avLst>
              <a:gd name="adj" fmla="val 6114"/>
            </a:avLst>
          </a:prstGeom>
          <a:solidFill>
            <a:schemeClr val="bg1"/>
          </a:solidFill>
          <a:ln w="12700">
            <a:noFill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2B90326-5F7E-6538-62D8-83D20EAB3463}"/>
              </a:ext>
            </a:extLst>
          </p:cNvPr>
          <p:cNvSpPr/>
          <p:nvPr/>
        </p:nvSpPr>
        <p:spPr>
          <a:xfrm>
            <a:off x="366880" y="5029200"/>
            <a:ext cx="1678278" cy="1915269"/>
          </a:xfrm>
          <a:prstGeom prst="roundRect">
            <a:avLst>
              <a:gd name="adj" fmla="val 6114"/>
            </a:avLst>
          </a:prstGeom>
          <a:solidFill>
            <a:schemeClr val="bg1"/>
          </a:solidFill>
          <a:ln w="12700">
            <a:noFill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68246AB-A07A-24E7-6E99-00F6F52DCAFE}"/>
              </a:ext>
            </a:extLst>
          </p:cNvPr>
          <p:cNvSpPr/>
          <p:nvPr/>
        </p:nvSpPr>
        <p:spPr>
          <a:xfrm>
            <a:off x="5736935" y="5040066"/>
            <a:ext cx="1678278" cy="1915269"/>
          </a:xfrm>
          <a:prstGeom prst="roundRect">
            <a:avLst>
              <a:gd name="adj" fmla="val 6114"/>
            </a:avLst>
          </a:prstGeom>
          <a:solidFill>
            <a:schemeClr val="bg1"/>
          </a:solidFill>
          <a:ln w="12700">
            <a:noFill/>
          </a:ln>
          <a:effectLst>
            <a:outerShdw blurRad="1397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8DB71C-90CE-7655-CE33-FB717EB9133C}"/>
              </a:ext>
            </a:extLst>
          </p:cNvPr>
          <p:cNvSpPr txBox="1"/>
          <p:nvPr/>
        </p:nvSpPr>
        <p:spPr>
          <a:xfrm>
            <a:off x="489604" y="6090219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name/offer]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2FE1E-94D6-C3CE-2E99-64ED9A25603A}"/>
              </a:ext>
            </a:extLst>
          </p:cNvPr>
          <p:cNvSpPr txBox="1"/>
          <p:nvPr/>
        </p:nvSpPr>
        <p:spPr>
          <a:xfrm>
            <a:off x="2280300" y="6090219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name/offer]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D7CB06-4C0B-460B-D8D7-D02D0510B0B4}"/>
              </a:ext>
            </a:extLst>
          </p:cNvPr>
          <p:cNvSpPr txBox="1"/>
          <p:nvPr/>
        </p:nvSpPr>
        <p:spPr>
          <a:xfrm>
            <a:off x="4070318" y="6090219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name/offer]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79E473-C4D5-8841-9BE5-800039E9B957}"/>
              </a:ext>
            </a:extLst>
          </p:cNvPr>
          <p:cNvSpPr txBox="1"/>
          <p:nvPr/>
        </p:nvSpPr>
        <p:spPr>
          <a:xfrm>
            <a:off x="5860337" y="6090219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name/offer] </a:t>
            </a:r>
          </a:p>
        </p:txBody>
      </p:sp>
      <p:sp>
        <p:nvSpPr>
          <p:cNvPr id="34" name="Rectangle: Top Corners Rounded 33">
            <a:extLst>
              <a:ext uri="{FF2B5EF4-FFF2-40B4-BE49-F238E27FC236}">
                <a16:creationId xmlns:a16="http://schemas.microsoft.com/office/drawing/2014/main" id="{8B6E3090-31F3-FC13-4201-983654EEAE1B}"/>
              </a:ext>
            </a:extLst>
          </p:cNvPr>
          <p:cNvSpPr/>
          <p:nvPr/>
        </p:nvSpPr>
        <p:spPr>
          <a:xfrm>
            <a:off x="366880" y="5029200"/>
            <a:ext cx="1677600" cy="957630"/>
          </a:xfrm>
          <a:prstGeom prst="round2SameRect">
            <a:avLst>
              <a:gd name="adj1" fmla="val 10698"/>
              <a:gd name="adj2" fmla="val 0"/>
            </a:avLst>
          </a:prstGeom>
          <a:solidFill>
            <a:srgbClr val="D848A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Rectangle: Top Corners Rounded 44">
            <a:extLst>
              <a:ext uri="{FF2B5EF4-FFF2-40B4-BE49-F238E27FC236}">
                <a16:creationId xmlns:a16="http://schemas.microsoft.com/office/drawing/2014/main" id="{59AFC9BE-BBA4-A5A9-B6C4-7154F76DCDEE}"/>
              </a:ext>
            </a:extLst>
          </p:cNvPr>
          <p:cNvSpPr/>
          <p:nvPr/>
        </p:nvSpPr>
        <p:spPr>
          <a:xfrm>
            <a:off x="3947594" y="5029200"/>
            <a:ext cx="1677600" cy="957630"/>
          </a:xfrm>
          <a:prstGeom prst="round2SameRect">
            <a:avLst>
              <a:gd name="adj1" fmla="val 10698"/>
              <a:gd name="adj2" fmla="val 0"/>
            </a:avLst>
          </a:prstGeom>
          <a:solidFill>
            <a:srgbClr val="D848A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: Top Corners Rounded 45">
            <a:extLst>
              <a:ext uri="{FF2B5EF4-FFF2-40B4-BE49-F238E27FC236}">
                <a16:creationId xmlns:a16="http://schemas.microsoft.com/office/drawing/2014/main" id="{7F87330D-7B05-FEAA-C820-96B0058E0B8C}"/>
              </a:ext>
            </a:extLst>
          </p:cNvPr>
          <p:cNvSpPr/>
          <p:nvPr/>
        </p:nvSpPr>
        <p:spPr>
          <a:xfrm>
            <a:off x="2157576" y="5029200"/>
            <a:ext cx="1677600" cy="957630"/>
          </a:xfrm>
          <a:prstGeom prst="round2SameRect">
            <a:avLst>
              <a:gd name="adj1" fmla="val 10698"/>
              <a:gd name="adj2" fmla="val 0"/>
            </a:avLst>
          </a:prstGeom>
          <a:solidFill>
            <a:srgbClr val="D848A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: Top Corners Rounded 46">
            <a:extLst>
              <a:ext uri="{FF2B5EF4-FFF2-40B4-BE49-F238E27FC236}">
                <a16:creationId xmlns:a16="http://schemas.microsoft.com/office/drawing/2014/main" id="{6E8F6ED2-85E2-7038-F15E-6E3D9B2692E2}"/>
              </a:ext>
            </a:extLst>
          </p:cNvPr>
          <p:cNvSpPr/>
          <p:nvPr/>
        </p:nvSpPr>
        <p:spPr>
          <a:xfrm>
            <a:off x="5737613" y="5029200"/>
            <a:ext cx="1677600" cy="957630"/>
          </a:xfrm>
          <a:prstGeom prst="round2SameRect">
            <a:avLst>
              <a:gd name="adj1" fmla="val 10698"/>
              <a:gd name="adj2" fmla="val 0"/>
            </a:avLst>
          </a:prstGeom>
          <a:solidFill>
            <a:srgbClr val="D848A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A7F531-24C2-D6A5-F048-66CF3B7D4A78}"/>
              </a:ext>
            </a:extLst>
          </p:cNvPr>
          <p:cNvSpPr txBox="1"/>
          <p:nvPr/>
        </p:nvSpPr>
        <p:spPr>
          <a:xfrm>
            <a:off x="489604" y="5434603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image]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E16D65-5E98-507E-9586-E3563EED31D8}"/>
              </a:ext>
            </a:extLst>
          </p:cNvPr>
          <p:cNvSpPr txBox="1"/>
          <p:nvPr/>
        </p:nvSpPr>
        <p:spPr>
          <a:xfrm>
            <a:off x="2280300" y="5434603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image]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45D2BE-FB3C-1C1D-07EB-93E16608DD0C}"/>
              </a:ext>
            </a:extLst>
          </p:cNvPr>
          <p:cNvSpPr txBox="1"/>
          <p:nvPr/>
        </p:nvSpPr>
        <p:spPr>
          <a:xfrm>
            <a:off x="4070318" y="5434603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image]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FF3C18-D129-38EA-68D7-CA55A398CD00}"/>
              </a:ext>
            </a:extLst>
          </p:cNvPr>
          <p:cNvSpPr txBox="1"/>
          <p:nvPr/>
        </p:nvSpPr>
        <p:spPr>
          <a:xfrm>
            <a:off x="5860337" y="5434603"/>
            <a:ext cx="1432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>
                <a:latin typeface="+mj-lt"/>
                <a:cs typeface="Segoe Sans Display Semibold" pitchFamily="2" charset="0"/>
              </a:rPr>
              <a:t>[Device image]</a:t>
            </a:r>
          </a:p>
        </p:txBody>
      </p:sp>
    </p:spTree>
    <p:extLst>
      <p:ext uri="{BB962C8B-B14F-4D97-AF65-F5344CB8AC3E}">
        <p14:creationId xmlns:p14="http://schemas.microsoft.com/office/powerpoint/2010/main" val="169550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icroso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C34B0354F56F4791C313E811C5F1E9" ma:contentTypeVersion="14" ma:contentTypeDescription="Create a new document." ma:contentTypeScope="" ma:versionID="b61817c8bb2958e844013d63a783415f">
  <xsd:schema xmlns:xsd="http://www.w3.org/2001/XMLSchema" xmlns:xs="http://www.w3.org/2001/XMLSchema" xmlns:p="http://schemas.microsoft.com/office/2006/metadata/properties" xmlns:ns2="607b98d1-3845-4872-aee7-deb743cbb98d" xmlns:ns3="f3a5ea48-e7a5-4b9c-9ee3-edfb2de3681e" targetNamespace="http://schemas.microsoft.com/office/2006/metadata/properties" ma:root="true" ma:fieldsID="5403830f303c2de26eb4b1b28b97e595" ns2:_="" ns3:_="">
    <xsd:import namespace="607b98d1-3845-4872-aee7-deb743cbb98d"/>
    <xsd:import namespace="f3a5ea48-e7a5-4b9c-9ee3-edfb2de368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7b98d1-3845-4872-aee7-deb743cbb9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c158640-9b5f-4d77-90b2-c53fa8b4ec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5ea48-e7a5-4b9c-9ee3-edfb2de368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530df63-3bd9-45f7-81d9-e55a0494dcce}" ma:internalName="TaxCatchAll" ma:showField="CatchAllData" ma:web="f3a5ea48-e7a5-4b9c-9ee3-edfb2de368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a5ea48-e7a5-4b9c-9ee3-edfb2de3681e" xsi:nil="true"/>
    <lcf76f155ced4ddcb4097134ff3c332f xmlns="607b98d1-3845-4872-aee7-deb743cbb9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D82B704-3DC1-4552-9AF8-6BA74C2733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5BF85B-8D75-40AB-AE8B-8CE3FC191B4D}">
  <ds:schemaRefs>
    <ds:schemaRef ds:uri="607b98d1-3845-4872-aee7-deb743cbb98d"/>
    <ds:schemaRef ds:uri="f3a5ea48-e7a5-4b9c-9ee3-edfb2de368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631CDE1-80AF-4A98-9E9A-55B454C7E231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607b98d1-3845-4872-aee7-deb743cbb98d"/>
    <ds:schemaRef ds:uri="f3a5ea48-e7a5-4b9c-9ee3-edfb2de3681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89</Words>
  <Application>Microsoft Office PowerPoint</Application>
  <PresentationFormat>Custom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Segoe UI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Chan</dc:creator>
  <cp:lastModifiedBy>Kirsten Furtado</cp:lastModifiedBy>
  <cp:revision>6</cp:revision>
  <dcterms:created xsi:type="dcterms:W3CDTF">2024-06-25T20:20:20Z</dcterms:created>
  <dcterms:modified xsi:type="dcterms:W3CDTF">2024-07-15T14:00:12Z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0x0101002DC34B0354F56F4791C313E811C5F1E9</vt:lpwstr>
  </property>
  <property fmtid="{D5CDD505-2E9C-101B-9397-08002B2CF9AE}" pid="3" name="MediaServiceImageTags">
    <vt:lpwstr/>
  </property>
</Properties>
</file>